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13"/>
  </p:notesMasterIdLst>
  <p:sldIdLst>
    <p:sldId id="256" r:id="rId2"/>
    <p:sldId id="312" r:id="rId3"/>
    <p:sldId id="271" r:id="rId4"/>
    <p:sldId id="304" r:id="rId5"/>
    <p:sldId id="315" r:id="rId6"/>
    <p:sldId id="259" r:id="rId7"/>
    <p:sldId id="308" r:id="rId8"/>
    <p:sldId id="310" r:id="rId9"/>
    <p:sldId id="311" r:id="rId10"/>
    <p:sldId id="314" r:id="rId11"/>
    <p:sldId id="282" r:id="rId12"/>
  </p:sldIdLst>
  <p:sldSz cx="9144000" cy="5143500" type="screen16x9"/>
  <p:notesSz cx="6858000" cy="9144000"/>
  <p:embeddedFontLst>
    <p:embeddedFont>
      <p:font typeface="Pathway Gothic One" panose="020B0604020202020204" charset="0"/>
      <p:regular r:id="rId14"/>
    </p:embeddedFont>
    <p:embeddedFont>
      <p:font typeface="Rubik" panose="020B0604020202020204" charset="-79"/>
      <p:regular r:id="rId15"/>
      <p:bold r:id="rId16"/>
      <p:italic r:id="rId17"/>
      <p:boldItalic r:id="rId18"/>
    </p:embeddedFont>
    <p:embeddedFont>
      <p:font typeface="Rubik Light" panose="020B0604020202020204" charset="-79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DD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6D7101-5FD7-4C7D-B1EA-A96E7E0BB0F4}">
  <a:tblStyle styleId="{A46D7101-5FD7-4C7D-B1EA-A96E7E0BB0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0" name="Google Shape;1661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1" name="Google Shape;1661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5" name="Google Shape;17205;gbcda1d5053_0_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06" name="Google Shape;17206;gbcda1d5053_0_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5" name="Google Shape;16645;gbcda1d5053_1_3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6" name="Google Shape;16646;gbcda1d5053_1_3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48" name="Google Shape;24248;gbcda1d5053_1_6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9" name="Google Shape;24249;gbcda1d5053_1_6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slack-redir.net/link?url=https%3A%2F%2Fwww.freepik.com%2F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917925" y="2083225"/>
            <a:ext cx="2557800" cy="2557800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002975" y="-924450"/>
            <a:ext cx="2185800" cy="2185800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548875" y="2536950"/>
            <a:ext cx="2469000" cy="2469000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19997" y="539963"/>
            <a:ext cx="7704140" cy="4063500"/>
            <a:chOff x="719997" y="539963"/>
            <a:chExt cx="7704140" cy="4063500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7446021" y="1389005"/>
              <a:ext cx="978115" cy="3214294"/>
              <a:chOff x="7471132" y="1388975"/>
              <a:chExt cx="952865" cy="3131314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7478072" y="2142872"/>
                <a:ext cx="289119" cy="131872"/>
              </a:xfrm>
              <a:custGeom>
                <a:avLst/>
                <a:gdLst/>
                <a:ahLst/>
                <a:cxnLst/>
                <a:rect l="l" t="t" r="r" b="b"/>
                <a:pathLst>
                  <a:path w="5207" h="2375" extrusionOk="0">
                    <a:moveTo>
                      <a:pt x="0" y="1"/>
                    </a:moveTo>
                    <a:lnTo>
                      <a:pt x="0" y="2375"/>
                    </a:lnTo>
                    <a:lnTo>
                      <a:pt x="5206" y="2375"/>
                    </a:lnTo>
                    <a:lnTo>
                      <a:pt x="520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7478072" y="3635676"/>
                <a:ext cx="167685" cy="13303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396" extrusionOk="0">
                    <a:moveTo>
                      <a:pt x="0" y="1"/>
                    </a:moveTo>
                    <a:lnTo>
                      <a:pt x="0" y="2396"/>
                    </a:lnTo>
                    <a:lnTo>
                      <a:pt x="3020" y="2396"/>
                    </a:lnTo>
                    <a:lnTo>
                      <a:pt x="30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" name="Google Shape;16;p2"/>
              <p:cNvGrpSpPr/>
              <p:nvPr/>
            </p:nvGrpSpPr>
            <p:grpSpPr>
              <a:xfrm>
                <a:off x="7471132" y="1388975"/>
                <a:ext cx="952865" cy="3131314"/>
                <a:chOff x="7471132" y="1388975"/>
                <a:chExt cx="952865" cy="3131314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7471132" y="1388975"/>
                  <a:ext cx="952865" cy="145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1" h="2625" extrusionOk="0">
                      <a:moveTo>
                        <a:pt x="16931" y="229"/>
                      </a:moveTo>
                      <a:lnTo>
                        <a:pt x="16931" y="2395"/>
                      </a:lnTo>
                      <a:lnTo>
                        <a:pt x="229" y="2395"/>
                      </a:lnTo>
                      <a:lnTo>
                        <a:pt x="229" y="229"/>
                      </a:lnTo>
                      <a:close/>
                      <a:moveTo>
                        <a:pt x="0" y="0"/>
                      </a:moveTo>
                      <a:lnTo>
                        <a:pt x="0" y="2624"/>
                      </a:lnTo>
                      <a:lnTo>
                        <a:pt x="17161" y="2624"/>
                      </a:lnTo>
                      <a:lnTo>
                        <a:pt x="1716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7478072" y="1395915"/>
                  <a:ext cx="518048" cy="131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0" h="2375" extrusionOk="0">
                      <a:moveTo>
                        <a:pt x="0" y="0"/>
                      </a:moveTo>
                      <a:lnTo>
                        <a:pt x="0" y="2374"/>
                      </a:lnTo>
                      <a:lnTo>
                        <a:pt x="9330" y="2374"/>
                      </a:lnTo>
                      <a:lnTo>
                        <a:pt x="933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7471132" y="2135932"/>
                  <a:ext cx="952865" cy="145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1" h="2625" extrusionOk="0">
                      <a:moveTo>
                        <a:pt x="16931" y="230"/>
                      </a:moveTo>
                      <a:lnTo>
                        <a:pt x="16931" y="2396"/>
                      </a:lnTo>
                      <a:lnTo>
                        <a:pt x="229" y="2396"/>
                      </a:lnTo>
                      <a:lnTo>
                        <a:pt x="229" y="230"/>
                      </a:lnTo>
                      <a:close/>
                      <a:moveTo>
                        <a:pt x="0" y="1"/>
                      </a:moveTo>
                      <a:lnTo>
                        <a:pt x="0" y="2625"/>
                      </a:lnTo>
                      <a:lnTo>
                        <a:pt x="17161" y="2625"/>
                      </a:lnTo>
                      <a:lnTo>
                        <a:pt x="1716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7471132" y="2882945"/>
                  <a:ext cx="952865" cy="145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1" h="2625" extrusionOk="0">
                      <a:moveTo>
                        <a:pt x="16931" y="229"/>
                      </a:moveTo>
                      <a:lnTo>
                        <a:pt x="16931" y="2395"/>
                      </a:lnTo>
                      <a:lnTo>
                        <a:pt x="229" y="2395"/>
                      </a:lnTo>
                      <a:lnTo>
                        <a:pt x="229" y="229"/>
                      </a:lnTo>
                      <a:close/>
                      <a:moveTo>
                        <a:pt x="0" y="0"/>
                      </a:moveTo>
                      <a:lnTo>
                        <a:pt x="0" y="2624"/>
                      </a:lnTo>
                      <a:lnTo>
                        <a:pt x="17161" y="2624"/>
                      </a:lnTo>
                      <a:lnTo>
                        <a:pt x="1716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7478072" y="2889885"/>
                  <a:ext cx="770187" cy="131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1" h="2375" extrusionOk="0">
                      <a:moveTo>
                        <a:pt x="0" y="0"/>
                      </a:moveTo>
                      <a:lnTo>
                        <a:pt x="0" y="2374"/>
                      </a:lnTo>
                      <a:lnTo>
                        <a:pt x="13870" y="2374"/>
                      </a:lnTo>
                      <a:lnTo>
                        <a:pt x="1387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7471132" y="3629902"/>
                  <a:ext cx="952865" cy="144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1" h="2604" extrusionOk="0">
                      <a:moveTo>
                        <a:pt x="16931" y="230"/>
                      </a:moveTo>
                      <a:lnTo>
                        <a:pt x="16931" y="2396"/>
                      </a:lnTo>
                      <a:lnTo>
                        <a:pt x="229" y="2396"/>
                      </a:lnTo>
                      <a:lnTo>
                        <a:pt x="229" y="230"/>
                      </a:lnTo>
                      <a:close/>
                      <a:moveTo>
                        <a:pt x="0" y="1"/>
                      </a:moveTo>
                      <a:lnTo>
                        <a:pt x="0" y="2604"/>
                      </a:lnTo>
                      <a:lnTo>
                        <a:pt x="17161" y="2604"/>
                      </a:lnTo>
                      <a:lnTo>
                        <a:pt x="1716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7471132" y="4375702"/>
                  <a:ext cx="952865" cy="144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1" h="2604" extrusionOk="0">
                      <a:moveTo>
                        <a:pt x="16931" y="230"/>
                      </a:moveTo>
                      <a:lnTo>
                        <a:pt x="16931" y="2396"/>
                      </a:lnTo>
                      <a:lnTo>
                        <a:pt x="229" y="2396"/>
                      </a:lnTo>
                      <a:lnTo>
                        <a:pt x="229" y="230"/>
                      </a:lnTo>
                      <a:close/>
                      <a:moveTo>
                        <a:pt x="0" y="1"/>
                      </a:moveTo>
                      <a:lnTo>
                        <a:pt x="0" y="2604"/>
                      </a:lnTo>
                      <a:lnTo>
                        <a:pt x="17161" y="2604"/>
                      </a:lnTo>
                      <a:lnTo>
                        <a:pt x="1716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7478083" y="4381475"/>
                  <a:ext cx="628152" cy="13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396" extrusionOk="0">
                      <a:moveTo>
                        <a:pt x="0" y="1"/>
                      </a:moveTo>
                      <a:lnTo>
                        <a:pt x="0" y="2396"/>
                      </a:lnTo>
                      <a:lnTo>
                        <a:pt x="3020" y="2396"/>
                      </a:lnTo>
                      <a:lnTo>
                        <a:pt x="302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" name="Google Shape;25;p2"/>
            <p:cNvGrpSpPr/>
            <p:nvPr/>
          </p:nvGrpSpPr>
          <p:grpSpPr>
            <a:xfrm>
              <a:off x="719997" y="539963"/>
              <a:ext cx="2017593" cy="4063500"/>
              <a:chOff x="1791072" y="539963"/>
              <a:chExt cx="2017593" cy="4063500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1791125" y="539963"/>
                <a:ext cx="2017500" cy="4063500"/>
              </a:xfrm>
              <a:prstGeom prst="rect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791072" y="540001"/>
                <a:ext cx="2017593" cy="4063417"/>
              </a:xfrm>
              <a:custGeom>
                <a:avLst/>
                <a:gdLst/>
                <a:ahLst/>
                <a:cxnLst/>
                <a:rect l="l" t="t" r="r" b="b"/>
                <a:pathLst>
                  <a:path w="59459" h="119750" extrusionOk="0">
                    <a:moveTo>
                      <a:pt x="30157" y="8060"/>
                    </a:moveTo>
                    <a:lnTo>
                      <a:pt x="31968" y="8914"/>
                    </a:lnTo>
                    <a:lnTo>
                      <a:pt x="30136" y="9560"/>
                    </a:lnTo>
                    <a:lnTo>
                      <a:pt x="28345" y="8893"/>
                    </a:lnTo>
                    <a:lnTo>
                      <a:pt x="30157" y="8060"/>
                    </a:lnTo>
                    <a:close/>
                    <a:moveTo>
                      <a:pt x="27970" y="9060"/>
                    </a:moveTo>
                    <a:lnTo>
                      <a:pt x="29719" y="9706"/>
                    </a:lnTo>
                    <a:lnTo>
                      <a:pt x="28011" y="10310"/>
                    </a:lnTo>
                    <a:lnTo>
                      <a:pt x="26262" y="9831"/>
                    </a:lnTo>
                    <a:lnTo>
                      <a:pt x="27970" y="9060"/>
                    </a:lnTo>
                    <a:close/>
                    <a:moveTo>
                      <a:pt x="32322" y="9102"/>
                    </a:moveTo>
                    <a:lnTo>
                      <a:pt x="34030" y="9893"/>
                    </a:lnTo>
                    <a:lnTo>
                      <a:pt x="32260" y="10351"/>
                    </a:lnTo>
                    <a:lnTo>
                      <a:pt x="30573" y="9726"/>
                    </a:lnTo>
                    <a:lnTo>
                      <a:pt x="32322" y="9102"/>
                    </a:lnTo>
                    <a:close/>
                    <a:moveTo>
                      <a:pt x="30136" y="9872"/>
                    </a:moveTo>
                    <a:lnTo>
                      <a:pt x="31781" y="10476"/>
                    </a:lnTo>
                    <a:lnTo>
                      <a:pt x="30136" y="10913"/>
                    </a:lnTo>
                    <a:lnTo>
                      <a:pt x="28490" y="10455"/>
                    </a:lnTo>
                    <a:lnTo>
                      <a:pt x="30136" y="9872"/>
                    </a:lnTo>
                    <a:close/>
                    <a:moveTo>
                      <a:pt x="25846" y="10018"/>
                    </a:moveTo>
                    <a:lnTo>
                      <a:pt x="27532" y="10497"/>
                    </a:lnTo>
                    <a:lnTo>
                      <a:pt x="25929" y="11059"/>
                    </a:lnTo>
                    <a:lnTo>
                      <a:pt x="24263" y="10747"/>
                    </a:lnTo>
                    <a:lnTo>
                      <a:pt x="25846" y="10018"/>
                    </a:lnTo>
                    <a:close/>
                    <a:moveTo>
                      <a:pt x="34426" y="10101"/>
                    </a:moveTo>
                    <a:lnTo>
                      <a:pt x="36009" y="10851"/>
                    </a:lnTo>
                    <a:lnTo>
                      <a:pt x="34322" y="11122"/>
                    </a:lnTo>
                    <a:lnTo>
                      <a:pt x="32739" y="10539"/>
                    </a:lnTo>
                    <a:lnTo>
                      <a:pt x="34426" y="10101"/>
                    </a:lnTo>
                    <a:close/>
                    <a:moveTo>
                      <a:pt x="28011" y="10622"/>
                    </a:moveTo>
                    <a:lnTo>
                      <a:pt x="29573" y="11059"/>
                    </a:lnTo>
                    <a:lnTo>
                      <a:pt x="28053" y="11455"/>
                    </a:lnTo>
                    <a:lnTo>
                      <a:pt x="26491" y="11163"/>
                    </a:lnTo>
                    <a:lnTo>
                      <a:pt x="28011" y="10622"/>
                    </a:lnTo>
                    <a:close/>
                    <a:moveTo>
                      <a:pt x="32239" y="10664"/>
                    </a:moveTo>
                    <a:lnTo>
                      <a:pt x="33759" y="11226"/>
                    </a:lnTo>
                    <a:lnTo>
                      <a:pt x="32197" y="11476"/>
                    </a:lnTo>
                    <a:lnTo>
                      <a:pt x="30698" y="11059"/>
                    </a:lnTo>
                    <a:lnTo>
                      <a:pt x="32239" y="10664"/>
                    </a:lnTo>
                    <a:close/>
                    <a:moveTo>
                      <a:pt x="9976" y="8394"/>
                    </a:moveTo>
                    <a:lnTo>
                      <a:pt x="23305" y="10872"/>
                    </a:lnTo>
                    <a:lnTo>
                      <a:pt x="21764" y="11580"/>
                    </a:lnTo>
                    <a:lnTo>
                      <a:pt x="15329" y="10955"/>
                    </a:lnTo>
                    <a:lnTo>
                      <a:pt x="9976" y="8394"/>
                    </a:lnTo>
                    <a:close/>
                    <a:moveTo>
                      <a:pt x="50337" y="8727"/>
                    </a:moveTo>
                    <a:lnTo>
                      <a:pt x="44922" y="11205"/>
                    </a:lnTo>
                    <a:lnTo>
                      <a:pt x="38487" y="11705"/>
                    </a:lnTo>
                    <a:lnTo>
                      <a:pt x="36967" y="10976"/>
                    </a:lnTo>
                    <a:lnTo>
                      <a:pt x="50337" y="8727"/>
                    </a:lnTo>
                    <a:close/>
                    <a:moveTo>
                      <a:pt x="23805" y="10955"/>
                    </a:moveTo>
                    <a:lnTo>
                      <a:pt x="25387" y="11247"/>
                    </a:lnTo>
                    <a:lnTo>
                      <a:pt x="23909" y="11767"/>
                    </a:lnTo>
                    <a:lnTo>
                      <a:pt x="22326" y="11622"/>
                    </a:lnTo>
                    <a:lnTo>
                      <a:pt x="23805" y="10955"/>
                    </a:lnTo>
                    <a:close/>
                    <a:moveTo>
                      <a:pt x="30136" y="11205"/>
                    </a:moveTo>
                    <a:lnTo>
                      <a:pt x="31531" y="11601"/>
                    </a:lnTo>
                    <a:lnTo>
                      <a:pt x="30115" y="11830"/>
                    </a:lnTo>
                    <a:lnTo>
                      <a:pt x="28720" y="11580"/>
                    </a:lnTo>
                    <a:lnTo>
                      <a:pt x="30136" y="11205"/>
                    </a:lnTo>
                    <a:close/>
                    <a:moveTo>
                      <a:pt x="36467" y="11059"/>
                    </a:moveTo>
                    <a:lnTo>
                      <a:pt x="37904" y="11747"/>
                    </a:lnTo>
                    <a:lnTo>
                      <a:pt x="36342" y="11871"/>
                    </a:lnTo>
                    <a:lnTo>
                      <a:pt x="34863" y="11330"/>
                    </a:lnTo>
                    <a:lnTo>
                      <a:pt x="36467" y="11059"/>
                    </a:lnTo>
                    <a:close/>
                    <a:moveTo>
                      <a:pt x="25950" y="11351"/>
                    </a:moveTo>
                    <a:lnTo>
                      <a:pt x="27387" y="11622"/>
                    </a:lnTo>
                    <a:lnTo>
                      <a:pt x="26012" y="11976"/>
                    </a:lnTo>
                    <a:lnTo>
                      <a:pt x="24575" y="11851"/>
                    </a:lnTo>
                    <a:lnTo>
                      <a:pt x="25950" y="11351"/>
                    </a:lnTo>
                    <a:close/>
                    <a:moveTo>
                      <a:pt x="34301" y="11434"/>
                    </a:moveTo>
                    <a:lnTo>
                      <a:pt x="35655" y="11934"/>
                    </a:lnTo>
                    <a:lnTo>
                      <a:pt x="34238" y="12038"/>
                    </a:lnTo>
                    <a:lnTo>
                      <a:pt x="32864" y="11663"/>
                    </a:lnTo>
                    <a:lnTo>
                      <a:pt x="34301" y="11434"/>
                    </a:lnTo>
                    <a:close/>
                    <a:moveTo>
                      <a:pt x="28053" y="11747"/>
                    </a:moveTo>
                    <a:lnTo>
                      <a:pt x="29282" y="11976"/>
                    </a:lnTo>
                    <a:lnTo>
                      <a:pt x="28074" y="12184"/>
                    </a:lnTo>
                    <a:lnTo>
                      <a:pt x="26845" y="12059"/>
                    </a:lnTo>
                    <a:lnTo>
                      <a:pt x="28053" y="11747"/>
                    </a:lnTo>
                    <a:close/>
                    <a:moveTo>
                      <a:pt x="32197" y="11788"/>
                    </a:moveTo>
                    <a:lnTo>
                      <a:pt x="33385" y="12121"/>
                    </a:lnTo>
                    <a:lnTo>
                      <a:pt x="32177" y="12205"/>
                    </a:lnTo>
                    <a:lnTo>
                      <a:pt x="30948" y="11976"/>
                    </a:lnTo>
                    <a:lnTo>
                      <a:pt x="32197" y="11788"/>
                    </a:lnTo>
                    <a:close/>
                    <a:moveTo>
                      <a:pt x="30115" y="12121"/>
                    </a:moveTo>
                    <a:lnTo>
                      <a:pt x="31052" y="12288"/>
                    </a:lnTo>
                    <a:lnTo>
                      <a:pt x="30115" y="12371"/>
                    </a:lnTo>
                    <a:lnTo>
                      <a:pt x="29178" y="12288"/>
                    </a:lnTo>
                    <a:lnTo>
                      <a:pt x="30115" y="12121"/>
                    </a:lnTo>
                    <a:close/>
                    <a:moveTo>
                      <a:pt x="5624" y="10310"/>
                    </a:moveTo>
                    <a:lnTo>
                      <a:pt x="15245" y="11247"/>
                    </a:lnTo>
                    <a:lnTo>
                      <a:pt x="17786" y="12455"/>
                    </a:lnTo>
                    <a:lnTo>
                      <a:pt x="11184" y="12392"/>
                    </a:lnTo>
                    <a:lnTo>
                      <a:pt x="5624" y="10310"/>
                    </a:lnTo>
                    <a:close/>
                    <a:moveTo>
                      <a:pt x="16099" y="11309"/>
                    </a:moveTo>
                    <a:lnTo>
                      <a:pt x="21222" y="11809"/>
                    </a:lnTo>
                    <a:lnTo>
                      <a:pt x="19806" y="12455"/>
                    </a:lnTo>
                    <a:lnTo>
                      <a:pt x="18473" y="12455"/>
                    </a:lnTo>
                    <a:lnTo>
                      <a:pt x="16099" y="11309"/>
                    </a:lnTo>
                    <a:close/>
                    <a:moveTo>
                      <a:pt x="21805" y="11871"/>
                    </a:moveTo>
                    <a:lnTo>
                      <a:pt x="23263" y="11996"/>
                    </a:lnTo>
                    <a:lnTo>
                      <a:pt x="21910" y="12475"/>
                    </a:lnTo>
                    <a:lnTo>
                      <a:pt x="20493" y="12475"/>
                    </a:lnTo>
                    <a:lnTo>
                      <a:pt x="21805" y="11871"/>
                    </a:lnTo>
                    <a:close/>
                    <a:moveTo>
                      <a:pt x="23930" y="12080"/>
                    </a:moveTo>
                    <a:lnTo>
                      <a:pt x="25179" y="12184"/>
                    </a:lnTo>
                    <a:lnTo>
                      <a:pt x="23992" y="12496"/>
                    </a:lnTo>
                    <a:lnTo>
                      <a:pt x="22763" y="12496"/>
                    </a:lnTo>
                    <a:lnTo>
                      <a:pt x="23930" y="12080"/>
                    </a:lnTo>
                    <a:close/>
                    <a:moveTo>
                      <a:pt x="26033" y="12267"/>
                    </a:moveTo>
                    <a:lnTo>
                      <a:pt x="26970" y="12371"/>
                    </a:lnTo>
                    <a:lnTo>
                      <a:pt x="26054" y="12517"/>
                    </a:lnTo>
                    <a:lnTo>
                      <a:pt x="25117" y="12517"/>
                    </a:lnTo>
                    <a:lnTo>
                      <a:pt x="26033" y="12267"/>
                    </a:lnTo>
                    <a:close/>
                    <a:moveTo>
                      <a:pt x="28074" y="12475"/>
                    </a:moveTo>
                    <a:lnTo>
                      <a:pt x="28449" y="12496"/>
                    </a:lnTo>
                    <a:lnTo>
                      <a:pt x="28095" y="12538"/>
                    </a:lnTo>
                    <a:lnTo>
                      <a:pt x="27720" y="12538"/>
                    </a:lnTo>
                    <a:lnTo>
                      <a:pt x="28074" y="12475"/>
                    </a:lnTo>
                    <a:close/>
                    <a:moveTo>
                      <a:pt x="32156" y="12496"/>
                    </a:moveTo>
                    <a:lnTo>
                      <a:pt x="32510" y="12580"/>
                    </a:lnTo>
                    <a:lnTo>
                      <a:pt x="32510" y="12580"/>
                    </a:lnTo>
                    <a:lnTo>
                      <a:pt x="32156" y="12559"/>
                    </a:lnTo>
                    <a:lnTo>
                      <a:pt x="31781" y="12538"/>
                    </a:lnTo>
                    <a:lnTo>
                      <a:pt x="32156" y="12496"/>
                    </a:lnTo>
                    <a:close/>
                    <a:moveTo>
                      <a:pt x="34218" y="12330"/>
                    </a:moveTo>
                    <a:lnTo>
                      <a:pt x="35113" y="12600"/>
                    </a:lnTo>
                    <a:lnTo>
                      <a:pt x="34197" y="12580"/>
                    </a:lnTo>
                    <a:lnTo>
                      <a:pt x="33260" y="12413"/>
                    </a:lnTo>
                    <a:lnTo>
                      <a:pt x="34218" y="12330"/>
                    </a:lnTo>
                    <a:close/>
                    <a:moveTo>
                      <a:pt x="36300" y="12163"/>
                    </a:moveTo>
                    <a:lnTo>
                      <a:pt x="37466" y="12600"/>
                    </a:lnTo>
                    <a:lnTo>
                      <a:pt x="36238" y="12600"/>
                    </a:lnTo>
                    <a:lnTo>
                      <a:pt x="35051" y="12267"/>
                    </a:lnTo>
                    <a:lnTo>
                      <a:pt x="36300" y="12163"/>
                    </a:lnTo>
                    <a:close/>
                    <a:moveTo>
                      <a:pt x="38445" y="11996"/>
                    </a:moveTo>
                    <a:lnTo>
                      <a:pt x="39757" y="12621"/>
                    </a:lnTo>
                    <a:lnTo>
                      <a:pt x="38320" y="12621"/>
                    </a:lnTo>
                    <a:lnTo>
                      <a:pt x="36987" y="12121"/>
                    </a:lnTo>
                    <a:lnTo>
                      <a:pt x="38445" y="11996"/>
                    </a:lnTo>
                    <a:close/>
                    <a:moveTo>
                      <a:pt x="44151" y="11559"/>
                    </a:moveTo>
                    <a:lnTo>
                      <a:pt x="41757" y="12642"/>
                    </a:lnTo>
                    <a:lnTo>
                      <a:pt x="40444" y="12642"/>
                    </a:lnTo>
                    <a:lnTo>
                      <a:pt x="39008" y="11955"/>
                    </a:lnTo>
                    <a:lnTo>
                      <a:pt x="44151" y="11559"/>
                    </a:lnTo>
                    <a:close/>
                    <a:moveTo>
                      <a:pt x="54648" y="10726"/>
                    </a:moveTo>
                    <a:lnTo>
                      <a:pt x="49046" y="12705"/>
                    </a:lnTo>
                    <a:lnTo>
                      <a:pt x="42444" y="12642"/>
                    </a:lnTo>
                    <a:lnTo>
                      <a:pt x="45005" y="11476"/>
                    </a:lnTo>
                    <a:lnTo>
                      <a:pt x="54648" y="10726"/>
                    </a:lnTo>
                    <a:close/>
                    <a:moveTo>
                      <a:pt x="19181" y="12746"/>
                    </a:moveTo>
                    <a:lnTo>
                      <a:pt x="19140" y="12767"/>
                    </a:lnTo>
                    <a:lnTo>
                      <a:pt x="19098" y="12746"/>
                    </a:lnTo>
                    <a:close/>
                    <a:moveTo>
                      <a:pt x="24388" y="12788"/>
                    </a:moveTo>
                    <a:lnTo>
                      <a:pt x="24034" y="12850"/>
                    </a:lnTo>
                    <a:lnTo>
                      <a:pt x="23659" y="12892"/>
                    </a:lnTo>
                    <a:lnTo>
                      <a:pt x="24034" y="12788"/>
                    </a:lnTo>
                    <a:close/>
                    <a:moveTo>
                      <a:pt x="41132" y="12934"/>
                    </a:moveTo>
                    <a:lnTo>
                      <a:pt x="41090" y="12954"/>
                    </a:lnTo>
                    <a:lnTo>
                      <a:pt x="41048" y="12934"/>
                    </a:lnTo>
                    <a:close/>
                    <a:moveTo>
                      <a:pt x="36196" y="12892"/>
                    </a:moveTo>
                    <a:lnTo>
                      <a:pt x="36571" y="12996"/>
                    </a:lnTo>
                    <a:lnTo>
                      <a:pt x="36196" y="12954"/>
                    </a:lnTo>
                    <a:lnTo>
                      <a:pt x="35821" y="12892"/>
                    </a:lnTo>
                    <a:close/>
                    <a:moveTo>
                      <a:pt x="21951" y="12767"/>
                    </a:moveTo>
                    <a:lnTo>
                      <a:pt x="22909" y="12788"/>
                    </a:lnTo>
                    <a:lnTo>
                      <a:pt x="21993" y="13017"/>
                    </a:lnTo>
                    <a:lnTo>
                      <a:pt x="21076" y="13079"/>
                    </a:lnTo>
                    <a:lnTo>
                      <a:pt x="21951" y="12767"/>
                    </a:lnTo>
                    <a:close/>
                    <a:moveTo>
                      <a:pt x="19869" y="12746"/>
                    </a:moveTo>
                    <a:lnTo>
                      <a:pt x="21118" y="12767"/>
                    </a:lnTo>
                    <a:lnTo>
                      <a:pt x="19973" y="13163"/>
                    </a:lnTo>
                    <a:lnTo>
                      <a:pt x="19473" y="12934"/>
                    </a:lnTo>
                    <a:lnTo>
                      <a:pt x="19869" y="12746"/>
                    </a:lnTo>
                    <a:close/>
                    <a:moveTo>
                      <a:pt x="37321" y="12892"/>
                    </a:moveTo>
                    <a:lnTo>
                      <a:pt x="38279" y="12913"/>
                    </a:lnTo>
                    <a:lnTo>
                      <a:pt x="39153" y="13246"/>
                    </a:lnTo>
                    <a:lnTo>
                      <a:pt x="39153" y="13246"/>
                    </a:lnTo>
                    <a:lnTo>
                      <a:pt x="38216" y="13142"/>
                    </a:lnTo>
                    <a:lnTo>
                      <a:pt x="37321" y="12892"/>
                    </a:lnTo>
                    <a:close/>
                    <a:moveTo>
                      <a:pt x="19140" y="13079"/>
                    </a:moveTo>
                    <a:lnTo>
                      <a:pt x="19410" y="13225"/>
                    </a:lnTo>
                    <a:lnTo>
                      <a:pt x="18723" y="13267"/>
                    </a:lnTo>
                    <a:lnTo>
                      <a:pt x="19140" y="13079"/>
                    </a:lnTo>
                    <a:close/>
                    <a:moveTo>
                      <a:pt x="39112" y="12913"/>
                    </a:moveTo>
                    <a:lnTo>
                      <a:pt x="40361" y="12934"/>
                    </a:lnTo>
                    <a:lnTo>
                      <a:pt x="40757" y="13100"/>
                    </a:lnTo>
                    <a:lnTo>
                      <a:pt x="40236" y="13329"/>
                    </a:lnTo>
                    <a:lnTo>
                      <a:pt x="39112" y="12913"/>
                    </a:lnTo>
                    <a:close/>
                    <a:moveTo>
                      <a:pt x="41090" y="13267"/>
                    </a:moveTo>
                    <a:lnTo>
                      <a:pt x="41507" y="13454"/>
                    </a:lnTo>
                    <a:lnTo>
                      <a:pt x="40819" y="13392"/>
                    </a:lnTo>
                    <a:lnTo>
                      <a:pt x="41090" y="13267"/>
                    </a:lnTo>
                    <a:close/>
                    <a:moveTo>
                      <a:pt x="19952" y="13475"/>
                    </a:moveTo>
                    <a:lnTo>
                      <a:pt x="20035" y="13517"/>
                    </a:lnTo>
                    <a:lnTo>
                      <a:pt x="20014" y="13517"/>
                    </a:lnTo>
                    <a:lnTo>
                      <a:pt x="19660" y="13579"/>
                    </a:lnTo>
                    <a:lnTo>
                      <a:pt x="19952" y="13475"/>
                    </a:lnTo>
                    <a:close/>
                    <a:moveTo>
                      <a:pt x="11976" y="12684"/>
                    </a:moveTo>
                    <a:lnTo>
                      <a:pt x="18411" y="12746"/>
                    </a:lnTo>
                    <a:lnTo>
                      <a:pt x="18786" y="12934"/>
                    </a:lnTo>
                    <a:lnTo>
                      <a:pt x="17869" y="13350"/>
                    </a:lnTo>
                    <a:lnTo>
                      <a:pt x="14454" y="13621"/>
                    </a:lnTo>
                    <a:lnTo>
                      <a:pt x="11976" y="12684"/>
                    </a:lnTo>
                    <a:close/>
                    <a:moveTo>
                      <a:pt x="40257" y="13642"/>
                    </a:moveTo>
                    <a:lnTo>
                      <a:pt x="40549" y="13767"/>
                    </a:lnTo>
                    <a:lnTo>
                      <a:pt x="40195" y="13683"/>
                    </a:lnTo>
                    <a:lnTo>
                      <a:pt x="40174" y="13683"/>
                    </a:lnTo>
                    <a:lnTo>
                      <a:pt x="40257" y="13642"/>
                    </a:lnTo>
                    <a:close/>
                    <a:moveTo>
                      <a:pt x="41819" y="12934"/>
                    </a:moveTo>
                    <a:lnTo>
                      <a:pt x="48233" y="12996"/>
                    </a:lnTo>
                    <a:lnTo>
                      <a:pt x="45755" y="13871"/>
                    </a:lnTo>
                    <a:lnTo>
                      <a:pt x="42340" y="13538"/>
                    </a:lnTo>
                    <a:lnTo>
                      <a:pt x="41444" y="13121"/>
                    </a:lnTo>
                    <a:lnTo>
                      <a:pt x="41819" y="12934"/>
                    </a:lnTo>
                    <a:close/>
                    <a:moveTo>
                      <a:pt x="18890" y="13558"/>
                    </a:moveTo>
                    <a:lnTo>
                      <a:pt x="18015" y="13871"/>
                    </a:lnTo>
                    <a:lnTo>
                      <a:pt x="17099" y="14017"/>
                    </a:lnTo>
                    <a:lnTo>
                      <a:pt x="17953" y="13621"/>
                    </a:lnTo>
                    <a:lnTo>
                      <a:pt x="18890" y="13558"/>
                    </a:lnTo>
                    <a:close/>
                    <a:moveTo>
                      <a:pt x="1459" y="12600"/>
                    </a:moveTo>
                    <a:lnTo>
                      <a:pt x="11143" y="12684"/>
                    </a:lnTo>
                    <a:lnTo>
                      <a:pt x="13767" y="13663"/>
                    </a:lnTo>
                    <a:lnTo>
                      <a:pt x="7186" y="14183"/>
                    </a:lnTo>
                    <a:lnTo>
                      <a:pt x="1459" y="12600"/>
                    </a:lnTo>
                    <a:close/>
                    <a:moveTo>
                      <a:pt x="17099" y="13683"/>
                    </a:moveTo>
                    <a:lnTo>
                      <a:pt x="16016" y="14183"/>
                    </a:lnTo>
                    <a:lnTo>
                      <a:pt x="15099" y="13850"/>
                    </a:lnTo>
                    <a:lnTo>
                      <a:pt x="17099" y="13683"/>
                    </a:lnTo>
                    <a:close/>
                    <a:moveTo>
                      <a:pt x="41319" y="13746"/>
                    </a:moveTo>
                    <a:lnTo>
                      <a:pt x="42256" y="13829"/>
                    </a:lnTo>
                    <a:lnTo>
                      <a:pt x="43110" y="14225"/>
                    </a:lnTo>
                    <a:lnTo>
                      <a:pt x="42194" y="14058"/>
                    </a:lnTo>
                    <a:lnTo>
                      <a:pt x="41319" y="13746"/>
                    </a:lnTo>
                    <a:close/>
                    <a:moveTo>
                      <a:pt x="43110" y="13912"/>
                    </a:moveTo>
                    <a:lnTo>
                      <a:pt x="45109" y="14100"/>
                    </a:lnTo>
                    <a:lnTo>
                      <a:pt x="44193" y="14433"/>
                    </a:lnTo>
                    <a:lnTo>
                      <a:pt x="43110" y="13912"/>
                    </a:lnTo>
                    <a:close/>
                    <a:moveTo>
                      <a:pt x="49087" y="12996"/>
                    </a:moveTo>
                    <a:lnTo>
                      <a:pt x="58750" y="13079"/>
                    </a:lnTo>
                    <a:lnTo>
                      <a:pt x="53002" y="14558"/>
                    </a:lnTo>
                    <a:lnTo>
                      <a:pt x="46442" y="13933"/>
                    </a:lnTo>
                    <a:lnTo>
                      <a:pt x="49087" y="12996"/>
                    </a:lnTo>
                    <a:close/>
                    <a:moveTo>
                      <a:pt x="16016" y="14516"/>
                    </a:moveTo>
                    <a:lnTo>
                      <a:pt x="16099" y="14537"/>
                    </a:lnTo>
                    <a:lnTo>
                      <a:pt x="15724" y="14641"/>
                    </a:lnTo>
                    <a:lnTo>
                      <a:pt x="15724" y="14641"/>
                    </a:lnTo>
                    <a:lnTo>
                      <a:pt x="16016" y="14516"/>
                    </a:lnTo>
                    <a:close/>
                    <a:moveTo>
                      <a:pt x="44172" y="14745"/>
                    </a:moveTo>
                    <a:lnTo>
                      <a:pt x="44464" y="14870"/>
                    </a:lnTo>
                    <a:lnTo>
                      <a:pt x="44464" y="14870"/>
                    </a:lnTo>
                    <a:lnTo>
                      <a:pt x="44110" y="14787"/>
                    </a:lnTo>
                    <a:lnTo>
                      <a:pt x="44089" y="14766"/>
                    </a:lnTo>
                    <a:lnTo>
                      <a:pt x="44172" y="14745"/>
                    </a:lnTo>
                    <a:close/>
                    <a:moveTo>
                      <a:pt x="14412" y="13912"/>
                    </a:moveTo>
                    <a:lnTo>
                      <a:pt x="15454" y="14287"/>
                    </a:lnTo>
                    <a:lnTo>
                      <a:pt x="10539" y="15120"/>
                    </a:lnTo>
                    <a:lnTo>
                      <a:pt x="7998" y="14412"/>
                    </a:lnTo>
                    <a:lnTo>
                      <a:pt x="14412" y="13912"/>
                    </a:lnTo>
                    <a:close/>
                    <a:moveTo>
                      <a:pt x="45797" y="14162"/>
                    </a:moveTo>
                    <a:lnTo>
                      <a:pt x="52190" y="14787"/>
                    </a:lnTo>
                    <a:lnTo>
                      <a:pt x="49649" y="15433"/>
                    </a:lnTo>
                    <a:lnTo>
                      <a:pt x="44755" y="14537"/>
                    </a:lnTo>
                    <a:lnTo>
                      <a:pt x="45797" y="14162"/>
                    </a:lnTo>
                    <a:close/>
                    <a:moveTo>
                      <a:pt x="14975" y="14662"/>
                    </a:moveTo>
                    <a:lnTo>
                      <a:pt x="14121" y="15058"/>
                    </a:lnTo>
                    <a:lnTo>
                      <a:pt x="12163" y="15558"/>
                    </a:lnTo>
                    <a:lnTo>
                      <a:pt x="11205" y="15308"/>
                    </a:lnTo>
                    <a:lnTo>
                      <a:pt x="14975" y="14662"/>
                    </a:lnTo>
                    <a:close/>
                    <a:moveTo>
                      <a:pt x="45234" y="14912"/>
                    </a:moveTo>
                    <a:lnTo>
                      <a:pt x="48983" y="15620"/>
                    </a:lnTo>
                    <a:lnTo>
                      <a:pt x="48025" y="15849"/>
                    </a:lnTo>
                    <a:lnTo>
                      <a:pt x="46067" y="15329"/>
                    </a:lnTo>
                    <a:lnTo>
                      <a:pt x="45234" y="14912"/>
                    </a:lnTo>
                    <a:close/>
                    <a:moveTo>
                      <a:pt x="7165" y="14475"/>
                    </a:moveTo>
                    <a:lnTo>
                      <a:pt x="9872" y="15224"/>
                    </a:lnTo>
                    <a:lnTo>
                      <a:pt x="4582" y="16120"/>
                    </a:lnTo>
                    <a:lnTo>
                      <a:pt x="2000" y="14891"/>
                    </a:lnTo>
                    <a:lnTo>
                      <a:pt x="7165" y="14475"/>
                    </a:lnTo>
                    <a:close/>
                    <a:moveTo>
                      <a:pt x="53044" y="14850"/>
                    </a:moveTo>
                    <a:lnTo>
                      <a:pt x="58188" y="15349"/>
                    </a:lnTo>
                    <a:lnTo>
                      <a:pt x="55585" y="16536"/>
                    </a:lnTo>
                    <a:lnTo>
                      <a:pt x="50316" y="15558"/>
                    </a:lnTo>
                    <a:lnTo>
                      <a:pt x="53044" y="14850"/>
                    </a:lnTo>
                    <a:close/>
                    <a:moveTo>
                      <a:pt x="4541" y="16412"/>
                    </a:moveTo>
                    <a:lnTo>
                      <a:pt x="4978" y="16620"/>
                    </a:lnTo>
                    <a:lnTo>
                      <a:pt x="4187" y="16474"/>
                    </a:lnTo>
                    <a:lnTo>
                      <a:pt x="4541" y="16412"/>
                    </a:lnTo>
                    <a:close/>
                    <a:moveTo>
                      <a:pt x="10539" y="15412"/>
                    </a:moveTo>
                    <a:lnTo>
                      <a:pt x="11601" y="15703"/>
                    </a:lnTo>
                    <a:lnTo>
                      <a:pt x="6790" y="16953"/>
                    </a:lnTo>
                    <a:lnTo>
                      <a:pt x="6061" y="16828"/>
                    </a:lnTo>
                    <a:lnTo>
                      <a:pt x="5041" y="16328"/>
                    </a:lnTo>
                    <a:lnTo>
                      <a:pt x="10539" y="15412"/>
                    </a:lnTo>
                    <a:close/>
                    <a:moveTo>
                      <a:pt x="55626" y="16849"/>
                    </a:moveTo>
                    <a:lnTo>
                      <a:pt x="55960" y="16911"/>
                    </a:lnTo>
                    <a:lnTo>
                      <a:pt x="55189" y="17036"/>
                    </a:lnTo>
                    <a:lnTo>
                      <a:pt x="55626" y="16849"/>
                    </a:lnTo>
                    <a:close/>
                    <a:moveTo>
                      <a:pt x="12163" y="15870"/>
                    </a:moveTo>
                    <a:lnTo>
                      <a:pt x="12267" y="15891"/>
                    </a:lnTo>
                    <a:lnTo>
                      <a:pt x="12246" y="15912"/>
                    </a:lnTo>
                    <a:lnTo>
                      <a:pt x="8435" y="17265"/>
                    </a:lnTo>
                    <a:lnTo>
                      <a:pt x="7456" y="17078"/>
                    </a:lnTo>
                    <a:lnTo>
                      <a:pt x="12163" y="15870"/>
                    </a:lnTo>
                    <a:close/>
                    <a:moveTo>
                      <a:pt x="49649" y="15745"/>
                    </a:moveTo>
                    <a:lnTo>
                      <a:pt x="55127" y="16745"/>
                    </a:lnTo>
                    <a:lnTo>
                      <a:pt x="54085" y="17224"/>
                    </a:lnTo>
                    <a:lnTo>
                      <a:pt x="53377" y="17349"/>
                    </a:lnTo>
                    <a:lnTo>
                      <a:pt x="48587" y="16016"/>
                    </a:lnTo>
                    <a:lnTo>
                      <a:pt x="49649" y="15745"/>
                    </a:lnTo>
                    <a:close/>
                    <a:moveTo>
                      <a:pt x="9227" y="17286"/>
                    </a:moveTo>
                    <a:lnTo>
                      <a:pt x="9039" y="17370"/>
                    </a:lnTo>
                    <a:lnTo>
                      <a:pt x="8998" y="17370"/>
                    </a:lnTo>
                    <a:lnTo>
                      <a:pt x="9227" y="17286"/>
                    </a:lnTo>
                    <a:close/>
                    <a:moveTo>
                      <a:pt x="7082" y="17307"/>
                    </a:moveTo>
                    <a:lnTo>
                      <a:pt x="7894" y="17453"/>
                    </a:lnTo>
                    <a:lnTo>
                      <a:pt x="7602" y="17557"/>
                    </a:lnTo>
                    <a:lnTo>
                      <a:pt x="7082" y="17307"/>
                    </a:lnTo>
                    <a:close/>
                    <a:moveTo>
                      <a:pt x="48025" y="16162"/>
                    </a:moveTo>
                    <a:lnTo>
                      <a:pt x="52690" y="17453"/>
                    </a:lnTo>
                    <a:lnTo>
                      <a:pt x="51711" y="17619"/>
                    </a:lnTo>
                    <a:lnTo>
                      <a:pt x="47921" y="16203"/>
                    </a:lnTo>
                    <a:lnTo>
                      <a:pt x="47900" y="16182"/>
                    </a:lnTo>
                    <a:lnTo>
                      <a:pt x="48025" y="16162"/>
                    </a:lnTo>
                    <a:close/>
                    <a:moveTo>
                      <a:pt x="50920" y="17640"/>
                    </a:moveTo>
                    <a:lnTo>
                      <a:pt x="51149" y="17724"/>
                    </a:lnTo>
                    <a:lnTo>
                      <a:pt x="51107" y="17724"/>
                    </a:lnTo>
                    <a:lnTo>
                      <a:pt x="50920" y="17640"/>
                    </a:lnTo>
                    <a:close/>
                    <a:moveTo>
                      <a:pt x="8456" y="17557"/>
                    </a:moveTo>
                    <a:lnTo>
                      <a:pt x="8581" y="17578"/>
                    </a:lnTo>
                    <a:lnTo>
                      <a:pt x="8123" y="17786"/>
                    </a:lnTo>
                    <a:lnTo>
                      <a:pt x="7977" y="17724"/>
                    </a:lnTo>
                    <a:lnTo>
                      <a:pt x="8456" y="17557"/>
                    </a:lnTo>
                    <a:close/>
                    <a:moveTo>
                      <a:pt x="53065" y="17682"/>
                    </a:moveTo>
                    <a:lnTo>
                      <a:pt x="52544" y="17932"/>
                    </a:lnTo>
                    <a:lnTo>
                      <a:pt x="52253" y="17828"/>
                    </a:lnTo>
                    <a:lnTo>
                      <a:pt x="53065" y="17682"/>
                    </a:lnTo>
                    <a:close/>
                    <a:moveTo>
                      <a:pt x="28095" y="12829"/>
                    </a:moveTo>
                    <a:lnTo>
                      <a:pt x="32135" y="12850"/>
                    </a:lnTo>
                    <a:lnTo>
                      <a:pt x="36154" y="13246"/>
                    </a:lnTo>
                    <a:lnTo>
                      <a:pt x="39216" y="13808"/>
                    </a:lnTo>
                    <a:lnTo>
                      <a:pt x="30073" y="17973"/>
                    </a:lnTo>
                    <a:lnTo>
                      <a:pt x="20993" y="13663"/>
                    </a:lnTo>
                    <a:lnTo>
                      <a:pt x="24075" y="13142"/>
                    </a:lnTo>
                    <a:lnTo>
                      <a:pt x="28095" y="12829"/>
                    </a:lnTo>
                    <a:close/>
                    <a:moveTo>
                      <a:pt x="51690" y="17911"/>
                    </a:moveTo>
                    <a:lnTo>
                      <a:pt x="52169" y="18098"/>
                    </a:lnTo>
                    <a:lnTo>
                      <a:pt x="52024" y="18161"/>
                    </a:lnTo>
                    <a:lnTo>
                      <a:pt x="51565" y="17932"/>
                    </a:lnTo>
                    <a:lnTo>
                      <a:pt x="51690" y="17911"/>
                    </a:lnTo>
                    <a:close/>
                    <a:moveTo>
                      <a:pt x="20493" y="13746"/>
                    </a:moveTo>
                    <a:lnTo>
                      <a:pt x="29719" y="18140"/>
                    </a:lnTo>
                    <a:lnTo>
                      <a:pt x="28303" y="18786"/>
                    </a:lnTo>
                    <a:lnTo>
                      <a:pt x="17078" y="14600"/>
                    </a:lnTo>
                    <a:lnTo>
                      <a:pt x="20077" y="13808"/>
                    </a:lnTo>
                    <a:lnTo>
                      <a:pt x="20493" y="13746"/>
                    </a:lnTo>
                    <a:close/>
                    <a:moveTo>
                      <a:pt x="39716" y="13892"/>
                    </a:moveTo>
                    <a:lnTo>
                      <a:pt x="40132" y="13975"/>
                    </a:lnTo>
                    <a:lnTo>
                      <a:pt x="43131" y="14808"/>
                    </a:lnTo>
                    <a:lnTo>
                      <a:pt x="31823" y="18806"/>
                    </a:lnTo>
                    <a:lnTo>
                      <a:pt x="30406" y="18140"/>
                    </a:lnTo>
                    <a:lnTo>
                      <a:pt x="39716" y="13892"/>
                    </a:lnTo>
                    <a:close/>
                    <a:moveTo>
                      <a:pt x="917" y="18765"/>
                    </a:moveTo>
                    <a:lnTo>
                      <a:pt x="1354" y="18931"/>
                    </a:lnTo>
                    <a:lnTo>
                      <a:pt x="584" y="18869"/>
                    </a:lnTo>
                    <a:lnTo>
                      <a:pt x="917" y="18765"/>
                    </a:lnTo>
                    <a:close/>
                    <a:moveTo>
                      <a:pt x="6478" y="17328"/>
                    </a:moveTo>
                    <a:lnTo>
                      <a:pt x="7227" y="17682"/>
                    </a:lnTo>
                    <a:lnTo>
                      <a:pt x="3208" y="19119"/>
                    </a:lnTo>
                    <a:lnTo>
                      <a:pt x="2479" y="19056"/>
                    </a:lnTo>
                    <a:lnTo>
                      <a:pt x="1417" y="18640"/>
                    </a:lnTo>
                    <a:lnTo>
                      <a:pt x="6478" y="17328"/>
                    </a:lnTo>
                    <a:close/>
                    <a:moveTo>
                      <a:pt x="7581" y="17869"/>
                    </a:moveTo>
                    <a:lnTo>
                      <a:pt x="7769" y="17953"/>
                    </a:lnTo>
                    <a:lnTo>
                      <a:pt x="4874" y="19285"/>
                    </a:lnTo>
                    <a:lnTo>
                      <a:pt x="3895" y="19181"/>
                    </a:lnTo>
                    <a:lnTo>
                      <a:pt x="7581" y="17869"/>
                    </a:lnTo>
                    <a:close/>
                    <a:moveTo>
                      <a:pt x="30073" y="18307"/>
                    </a:moveTo>
                    <a:lnTo>
                      <a:pt x="31448" y="18952"/>
                    </a:lnTo>
                    <a:lnTo>
                      <a:pt x="30052" y="19431"/>
                    </a:lnTo>
                    <a:lnTo>
                      <a:pt x="28699" y="18931"/>
                    </a:lnTo>
                    <a:lnTo>
                      <a:pt x="30073" y="18307"/>
                    </a:lnTo>
                    <a:close/>
                    <a:moveTo>
                      <a:pt x="16578" y="14725"/>
                    </a:moveTo>
                    <a:lnTo>
                      <a:pt x="27928" y="18952"/>
                    </a:lnTo>
                    <a:lnTo>
                      <a:pt x="26595" y="19556"/>
                    </a:lnTo>
                    <a:lnTo>
                      <a:pt x="13246" y="15870"/>
                    </a:lnTo>
                    <a:lnTo>
                      <a:pt x="16182" y="14829"/>
                    </a:lnTo>
                    <a:lnTo>
                      <a:pt x="16578" y="14725"/>
                    </a:lnTo>
                    <a:close/>
                    <a:moveTo>
                      <a:pt x="53669" y="17724"/>
                    </a:moveTo>
                    <a:lnTo>
                      <a:pt x="58709" y="19119"/>
                    </a:lnTo>
                    <a:lnTo>
                      <a:pt x="57647" y="19494"/>
                    </a:lnTo>
                    <a:lnTo>
                      <a:pt x="56918" y="19556"/>
                    </a:lnTo>
                    <a:lnTo>
                      <a:pt x="52919" y="18078"/>
                    </a:lnTo>
                    <a:lnTo>
                      <a:pt x="53669" y="17724"/>
                    </a:lnTo>
                    <a:close/>
                    <a:moveTo>
                      <a:pt x="43610" y="14933"/>
                    </a:moveTo>
                    <a:lnTo>
                      <a:pt x="44027" y="15058"/>
                    </a:lnTo>
                    <a:lnTo>
                      <a:pt x="46942" y="16141"/>
                    </a:lnTo>
                    <a:lnTo>
                      <a:pt x="33509" y="19619"/>
                    </a:lnTo>
                    <a:lnTo>
                      <a:pt x="32197" y="18994"/>
                    </a:lnTo>
                    <a:lnTo>
                      <a:pt x="43610" y="14933"/>
                    </a:lnTo>
                    <a:close/>
                    <a:moveTo>
                      <a:pt x="3520" y="19431"/>
                    </a:moveTo>
                    <a:lnTo>
                      <a:pt x="4333" y="19515"/>
                    </a:lnTo>
                    <a:lnTo>
                      <a:pt x="4062" y="19640"/>
                    </a:lnTo>
                    <a:lnTo>
                      <a:pt x="3520" y="19431"/>
                    </a:lnTo>
                    <a:close/>
                    <a:moveTo>
                      <a:pt x="52544" y="18244"/>
                    </a:moveTo>
                    <a:lnTo>
                      <a:pt x="56230" y="19619"/>
                    </a:lnTo>
                    <a:lnTo>
                      <a:pt x="55252" y="19702"/>
                    </a:lnTo>
                    <a:lnTo>
                      <a:pt x="52378" y="18328"/>
                    </a:lnTo>
                    <a:lnTo>
                      <a:pt x="52544" y="18244"/>
                    </a:lnTo>
                    <a:close/>
                    <a:moveTo>
                      <a:pt x="8102" y="18119"/>
                    </a:moveTo>
                    <a:lnTo>
                      <a:pt x="11976" y="19952"/>
                    </a:lnTo>
                    <a:lnTo>
                      <a:pt x="5457" y="19327"/>
                    </a:lnTo>
                    <a:lnTo>
                      <a:pt x="8102" y="18119"/>
                    </a:lnTo>
                    <a:close/>
                    <a:moveTo>
                      <a:pt x="28324" y="19098"/>
                    </a:moveTo>
                    <a:lnTo>
                      <a:pt x="29636" y="19598"/>
                    </a:lnTo>
                    <a:lnTo>
                      <a:pt x="28345" y="20035"/>
                    </a:lnTo>
                    <a:lnTo>
                      <a:pt x="27033" y="19681"/>
                    </a:lnTo>
                    <a:lnTo>
                      <a:pt x="28324" y="19098"/>
                    </a:lnTo>
                    <a:close/>
                    <a:moveTo>
                      <a:pt x="31802" y="19119"/>
                    </a:moveTo>
                    <a:lnTo>
                      <a:pt x="33072" y="19723"/>
                    </a:lnTo>
                    <a:lnTo>
                      <a:pt x="31760" y="20077"/>
                    </a:lnTo>
                    <a:lnTo>
                      <a:pt x="30490" y="19598"/>
                    </a:lnTo>
                    <a:lnTo>
                      <a:pt x="31802" y="19119"/>
                    </a:lnTo>
                    <a:close/>
                    <a:moveTo>
                      <a:pt x="56584" y="19869"/>
                    </a:moveTo>
                    <a:lnTo>
                      <a:pt x="56043" y="20077"/>
                    </a:lnTo>
                    <a:lnTo>
                      <a:pt x="55772" y="19931"/>
                    </a:lnTo>
                    <a:lnTo>
                      <a:pt x="56584" y="19869"/>
                    </a:lnTo>
                    <a:close/>
                    <a:moveTo>
                      <a:pt x="52024" y="18473"/>
                    </a:moveTo>
                    <a:lnTo>
                      <a:pt x="54669" y="19744"/>
                    </a:lnTo>
                    <a:lnTo>
                      <a:pt x="48129" y="20264"/>
                    </a:lnTo>
                    <a:lnTo>
                      <a:pt x="52024" y="18473"/>
                    </a:lnTo>
                    <a:close/>
                    <a:moveTo>
                      <a:pt x="12767" y="16037"/>
                    </a:moveTo>
                    <a:lnTo>
                      <a:pt x="26200" y="19744"/>
                    </a:lnTo>
                    <a:lnTo>
                      <a:pt x="24950" y="20306"/>
                    </a:lnTo>
                    <a:lnTo>
                      <a:pt x="9539" y="17474"/>
                    </a:lnTo>
                    <a:lnTo>
                      <a:pt x="12371" y="16182"/>
                    </a:lnTo>
                    <a:lnTo>
                      <a:pt x="12767" y="16037"/>
                    </a:lnTo>
                    <a:close/>
                    <a:moveTo>
                      <a:pt x="47400" y="16307"/>
                    </a:moveTo>
                    <a:lnTo>
                      <a:pt x="47796" y="16474"/>
                    </a:lnTo>
                    <a:lnTo>
                      <a:pt x="50607" y="17807"/>
                    </a:lnTo>
                    <a:lnTo>
                      <a:pt x="35155" y="20389"/>
                    </a:lnTo>
                    <a:lnTo>
                      <a:pt x="33926" y="19806"/>
                    </a:lnTo>
                    <a:lnTo>
                      <a:pt x="47400" y="16307"/>
                    </a:lnTo>
                    <a:close/>
                    <a:moveTo>
                      <a:pt x="30052" y="19744"/>
                    </a:moveTo>
                    <a:lnTo>
                      <a:pt x="31260" y="20202"/>
                    </a:lnTo>
                    <a:lnTo>
                      <a:pt x="30052" y="20514"/>
                    </a:lnTo>
                    <a:lnTo>
                      <a:pt x="28845" y="20181"/>
                    </a:lnTo>
                    <a:lnTo>
                      <a:pt x="30052" y="19744"/>
                    </a:lnTo>
                    <a:close/>
                    <a:moveTo>
                      <a:pt x="26616" y="19869"/>
                    </a:moveTo>
                    <a:lnTo>
                      <a:pt x="27866" y="20223"/>
                    </a:lnTo>
                    <a:lnTo>
                      <a:pt x="26679" y="20639"/>
                    </a:lnTo>
                    <a:lnTo>
                      <a:pt x="25450" y="20410"/>
                    </a:lnTo>
                    <a:lnTo>
                      <a:pt x="26616" y="19869"/>
                    </a:lnTo>
                    <a:close/>
                    <a:moveTo>
                      <a:pt x="33489" y="19931"/>
                    </a:moveTo>
                    <a:lnTo>
                      <a:pt x="34655" y="20473"/>
                    </a:lnTo>
                    <a:lnTo>
                      <a:pt x="33405" y="20681"/>
                    </a:lnTo>
                    <a:lnTo>
                      <a:pt x="32239" y="20243"/>
                    </a:lnTo>
                    <a:lnTo>
                      <a:pt x="33489" y="19931"/>
                    </a:lnTo>
                    <a:close/>
                    <a:moveTo>
                      <a:pt x="28366" y="20348"/>
                    </a:moveTo>
                    <a:lnTo>
                      <a:pt x="29490" y="20660"/>
                    </a:lnTo>
                    <a:lnTo>
                      <a:pt x="28386" y="20952"/>
                    </a:lnTo>
                    <a:lnTo>
                      <a:pt x="27262" y="20743"/>
                    </a:lnTo>
                    <a:lnTo>
                      <a:pt x="28366" y="20348"/>
                    </a:lnTo>
                    <a:close/>
                    <a:moveTo>
                      <a:pt x="31739" y="20368"/>
                    </a:moveTo>
                    <a:lnTo>
                      <a:pt x="32843" y="20785"/>
                    </a:lnTo>
                    <a:lnTo>
                      <a:pt x="31718" y="20972"/>
                    </a:lnTo>
                    <a:lnTo>
                      <a:pt x="30615" y="20660"/>
                    </a:lnTo>
                    <a:lnTo>
                      <a:pt x="31739" y="20368"/>
                    </a:lnTo>
                    <a:close/>
                    <a:moveTo>
                      <a:pt x="9081" y="17682"/>
                    </a:moveTo>
                    <a:lnTo>
                      <a:pt x="24492" y="20514"/>
                    </a:lnTo>
                    <a:lnTo>
                      <a:pt x="23346" y="21056"/>
                    </a:lnTo>
                    <a:lnTo>
                      <a:pt x="12809" y="20035"/>
                    </a:lnTo>
                    <a:lnTo>
                      <a:pt x="8456" y="17953"/>
                    </a:lnTo>
                    <a:lnTo>
                      <a:pt x="9081" y="17682"/>
                    </a:lnTo>
                    <a:close/>
                    <a:moveTo>
                      <a:pt x="51066" y="18015"/>
                    </a:moveTo>
                    <a:lnTo>
                      <a:pt x="51690" y="18307"/>
                    </a:lnTo>
                    <a:lnTo>
                      <a:pt x="47296" y="20327"/>
                    </a:lnTo>
                    <a:lnTo>
                      <a:pt x="36737" y="21160"/>
                    </a:lnTo>
                    <a:lnTo>
                      <a:pt x="35613" y="20618"/>
                    </a:lnTo>
                    <a:lnTo>
                      <a:pt x="51066" y="18015"/>
                    </a:lnTo>
                    <a:close/>
                    <a:moveTo>
                      <a:pt x="24992" y="20618"/>
                    </a:moveTo>
                    <a:lnTo>
                      <a:pt x="26137" y="20827"/>
                    </a:lnTo>
                    <a:lnTo>
                      <a:pt x="25054" y="21201"/>
                    </a:lnTo>
                    <a:lnTo>
                      <a:pt x="23930" y="21097"/>
                    </a:lnTo>
                    <a:lnTo>
                      <a:pt x="24992" y="20618"/>
                    </a:lnTo>
                    <a:close/>
                    <a:moveTo>
                      <a:pt x="30052" y="20806"/>
                    </a:moveTo>
                    <a:lnTo>
                      <a:pt x="31031" y="21097"/>
                    </a:lnTo>
                    <a:lnTo>
                      <a:pt x="30052" y="21264"/>
                    </a:lnTo>
                    <a:lnTo>
                      <a:pt x="29053" y="21077"/>
                    </a:lnTo>
                    <a:lnTo>
                      <a:pt x="30052" y="20806"/>
                    </a:lnTo>
                    <a:close/>
                    <a:moveTo>
                      <a:pt x="35113" y="20702"/>
                    </a:moveTo>
                    <a:lnTo>
                      <a:pt x="36175" y="21201"/>
                    </a:lnTo>
                    <a:lnTo>
                      <a:pt x="35030" y="21285"/>
                    </a:lnTo>
                    <a:lnTo>
                      <a:pt x="33947" y="20889"/>
                    </a:lnTo>
                    <a:lnTo>
                      <a:pt x="35113" y="20702"/>
                    </a:lnTo>
                    <a:close/>
                    <a:moveTo>
                      <a:pt x="26720" y="20931"/>
                    </a:moveTo>
                    <a:lnTo>
                      <a:pt x="27720" y="21118"/>
                    </a:lnTo>
                    <a:lnTo>
                      <a:pt x="26741" y="21368"/>
                    </a:lnTo>
                    <a:lnTo>
                      <a:pt x="25741" y="21285"/>
                    </a:lnTo>
                    <a:lnTo>
                      <a:pt x="26720" y="20931"/>
                    </a:lnTo>
                    <a:close/>
                    <a:moveTo>
                      <a:pt x="33385" y="20993"/>
                    </a:moveTo>
                    <a:lnTo>
                      <a:pt x="34343" y="21347"/>
                    </a:lnTo>
                    <a:lnTo>
                      <a:pt x="33343" y="21431"/>
                    </a:lnTo>
                    <a:lnTo>
                      <a:pt x="32364" y="21160"/>
                    </a:lnTo>
                    <a:lnTo>
                      <a:pt x="33385" y="20993"/>
                    </a:lnTo>
                    <a:close/>
                    <a:moveTo>
                      <a:pt x="28386" y="21243"/>
                    </a:moveTo>
                    <a:lnTo>
                      <a:pt x="29199" y="21389"/>
                    </a:lnTo>
                    <a:lnTo>
                      <a:pt x="28407" y="21535"/>
                    </a:lnTo>
                    <a:lnTo>
                      <a:pt x="27595" y="21451"/>
                    </a:lnTo>
                    <a:lnTo>
                      <a:pt x="28386" y="21243"/>
                    </a:lnTo>
                    <a:close/>
                    <a:moveTo>
                      <a:pt x="31698" y="21264"/>
                    </a:moveTo>
                    <a:lnTo>
                      <a:pt x="32489" y="21493"/>
                    </a:lnTo>
                    <a:lnTo>
                      <a:pt x="31677" y="21556"/>
                    </a:lnTo>
                    <a:lnTo>
                      <a:pt x="30885" y="21410"/>
                    </a:lnTo>
                    <a:lnTo>
                      <a:pt x="31698" y="21264"/>
                    </a:lnTo>
                    <a:close/>
                    <a:moveTo>
                      <a:pt x="4083" y="19952"/>
                    </a:moveTo>
                    <a:lnTo>
                      <a:pt x="8623" y="21660"/>
                    </a:lnTo>
                    <a:lnTo>
                      <a:pt x="501" y="21576"/>
                    </a:lnTo>
                    <a:lnTo>
                      <a:pt x="4083" y="19952"/>
                    </a:lnTo>
                    <a:close/>
                    <a:moveTo>
                      <a:pt x="30052" y="21556"/>
                    </a:moveTo>
                    <a:lnTo>
                      <a:pt x="30573" y="21639"/>
                    </a:lnTo>
                    <a:lnTo>
                      <a:pt x="30032" y="21680"/>
                    </a:lnTo>
                    <a:lnTo>
                      <a:pt x="29511" y="21639"/>
                    </a:lnTo>
                    <a:lnTo>
                      <a:pt x="30052" y="21556"/>
                    </a:lnTo>
                    <a:close/>
                    <a:moveTo>
                      <a:pt x="4916" y="19577"/>
                    </a:moveTo>
                    <a:lnTo>
                      <a:pt x="12746" y="20327"/>
                    </a:lnTo>
                    <a:lnTo>
                      <a:pt x="15662" y="21701"/>
                    </a:lnTo>
                    <a:lnTo>
                      <a:pt x="15662" y="21701"/>
                    </a:lnTo>
                    <a:lnTo>
                      <a:pt x="9477" y="21660"/>
                    </a:lnTo>
                    <a:lnTo>
                      <a:pt x="4457" y="19785"/>
                    </a:lnTo>
                    <a:lnTo>
                      <a:pt x="4916" y="19577"/>
                    </a:lnTo>
                    <a:close/>
                    <a:moveTo>
                      <a:pt x="13579" y="20410"/>
                    </a:moveTo>
                    <a:lnTo>
                      <a:pt x="22826" y="21285"/>
                    </a:lnTo>
                    <a:lnTo>
                      <a:pt x="21785" y="21764"/>
                    </a:lnTo>
                    <a:lnTo>
                      <a:pt x="16349" y="21722"/>
                    </a:lnTo>
                    <a:lnTo>
                      <a:pt x="13579" y="20410"/>
                    </a:lnTo>
                    <a:close/>
                    <a:moveTo>
                      <a:pt x="23388" y="21347"/>
                    </a:moveTo>
                    <a:lnTo>
                      <a:pt x="24409" y="21431"/>
                    </a:lnTo>
                    <a:lnTo>
                      <a:pt x="23471" y="21785"/>
                    </a:lnTo>
                    <a:lnTo>
                      <a:pt x="22472" y="21764"/>
                    </a:lnTo>
                    <a:lnTo>
                      <a:pt x="23388" y="21347"/>
                    </a:lnTo>
                    <a:close/>
                    <a:moveTo>
                      <a:pt x="25096" y="21514"/>
                    </a:moveTo>
                    <a:lnTo>
                      <a:pt x="25929" y="21576"/>
                    </a:lnTo>
                    <a:lnTo>
                      <a:pt x="25138" y="21785"/>
                    </a:lnTo>
                    <a:lnTo>
                      <a:pt x="24325" y="21785"/>
                    </a:lnTo>
                    <a:lnTo>
                      <a:pt x="25096" y="21514"/>
                    </a:lnTo>
                    <a:close/>
                    <a:moveTo>
                      <a:pt x="26762" y="21660"/>
                    </a:moveTo>
                    <a:lnTo>
                      <a:pt x="27303" y="21722"/>
                    </a:lnTo>
                    <a:lnTo>
                      <a:pt x="26783" y="21805"/>
                    </a:lnTo>
                    <a:lnTo>
                      <a:pt x="26262" y="21805"/>
                    </a:lnTo>
                    <a:lnTo>
                      <a:pt x="26762" y="21660"/>
                    </a:lnTo>
                    <a:close/>
                    <a:moveTo>
                      <a:pt x="33322" y="21722"/>
                    </a:moveTo>
                    <a:lnTo>
                      <a:pt x="33822" y="21868"/>
                    </a:lnTo>
                    <a:lnTo>
                      <a:pt x="33301" y="21847"/>
                    </a:lnTo>
                    <a:lnTo>
                      <a:pt x="32781" y="21764"/>
                    </a:lnTo>
                    <a:lnTo>
                      <a:pt x="33322" y="21722"/>
                    </a:lnTo>
                    <a:close/>
                    <a:moveTo>
                      <a:pt x="34988" y="21576"/>
                    </a:moveTo>
                    <a:lnTo>
                      <a:pt x="35759" y="21868"/>
                    </a:lnTo>
                    <a:lnTo>
                      <a:pt x="34946" y="21868"/>
                    </a:lnTo>
                    <a:lnTo>
                      <a:pt x="34155" y="21660"/>
                    </a:lnTo>
                    <a:lnTo>
                      <a:pt x="34988" y="21576"/>
                    </a:lnTo>
                    <a:close/>
                    <a:moveTo>
                      <a:pt x="36696" y="21451"/>
                    </a:moveTo>
                    <a:lnTo>
                      <a:pt x="37612" y="21889"/>
                    </a:lnTo>
                    <a:lnTo>
                      <a:pt x="36613" y="21889"/>
                    </a:lnTo>
                    <a:lnTo>
                      <a:pt x="35675" y="21535"/>
                    </a:lnTo>
                    <a:lnTo>
                      <a:pt x="36696" y="21451"/>
                    </a:lnTo>
                    <a:close/>
                    <a:moveTo>
                      <a:pt x="46526" y="20681"/>
                    </a:moveTo>
                    <a:lnTo>
                      <a:pt x="43735" y="21951"/>
                    </a:lnTo>
                    <a:lnTo>
                      <a:pt x="38299" y="21889"/>
                    </a:lnTo>
                    <a:lnTo>
                      <a:pt x="37279" y="21410"/>
                    </a:lnTo>
                    <a:lnTo>
                      <a:pt x="46526" y="20681"/>
                    </a:lnTo>
                    <a:close/>
                    <a:moveTo>
                      <a:pt x="55189" y="19994"/>
                    </a:moveTo>
                    <a:lnTo>
                      <a:pt x="55647" y="20202"/>
                    </a:lnTo>
                    <a:lnTo>
                      <a:pt x="50607" y="21993"/>
                    </a:lnTo>
                    <a:lnTo>
                      <a:pt x="44422" y="21951"/>
                    </a:lnTo>
                    <a:lnTo>
                      <a:pt x="47359" y="20598"/>
                    </a:lnTo>
                    <a:lnTo>
                      <a:pt x="55189" y="19994"/>
                    </a:lnTo>
                    <a:close/>
                    <a:moveTo>
                      <a:pt x="24055" y="22076"/>
                    </a:moveTo>
                    <a:lnTo>
                      <a:pt x="23534" y="22201"/>
                    </a:lnTo>
                    <a:lnTo>
                      <a:pt x="23013" y="22243"/>
                    </a:lnTo>
                    <a:lnTo>
                      <a:pt x="23513" y="22076"/>
                    </a:lnTo>
                    <a:close/>
                    <a:moveTo>
                      <a:pt x="36029" y="22159"/>
                    </a:moveTo>
                    <a:lnTo>
                      <a:pt x="36550" y="22180"/>
                    </a:lnTo>
                    <a:lnTo>
                      <a:pt x="37050" y="22368"/>
                    </a:lnTo>
                    <a:lnTo>
                      <a:pt x="37050" y="22368"/>
                    </a:lnTo>
                    <a:lnTo>
                      <a:pt x="36529" y="22305"/>
                    </a:lnTo>
                    <a:lnTo>
                      <a:pt x="36029" y="22159"/>
                    </a:lnTo>
                    <a:close/>
                    <a:moveTo>
                      <a:pt x="22659" y="22055"/>
                    </a:moveTo>
                    <a:lnTo>
                      <a:pt x="21910" y="22326"/>
                    </a:lnTo>
                    <a:lnTo>
                      <a:pt x="21076" y="22389"/>
                    </a:lnTo>
                    <a:lnTo>
                      <a:pt x="21847" y="22055"/>
                    </a:lnTo>
                    <a:close/>
                    <a:moveTo>
                      <a:pt x="38237" y="22180"/>
                    </a:moveTo>
                    <a:lnTo>
                      <a:pt x="38987" y="22534"/>
                    </a:lnTo>
                    <a:lnTo>
                      <a:pt x="38174" y="22472"/>
                    </a:lnTo>
                    <a:lnTo>
                      <a:pt x="37404" y="22180"/>
                    </a:lnTo>
                    <a:close/>
                    <a:moveTo>
                      <a:pt x="16953" y="22014"/>
                    </a:moveTo>
                    <a:lnTo>
                      <a:pt x="21160" y="22055"/>
                    </a:lnTo>
                    <a:lnTo>
                      <a:pt x="20243" y="22472"/>
                    </a:lnTo>
                    <a:lnTo>
                      <a:pt x="18244" y="22618"/>
                    </a:lnTo>
                    <a:lnTo>
                      <a:pt x="16953" y="22014"/>
                    </a:lnTo>
                    <a:close/>
                    <a:moveTo>
                      <a:pt x="38924" y="22201"/>
                    </a:moveTo>
                    <a:lnTo>
                      <a:pt x="43110" y="22222"/>
                    </a:lnTo>
                    <a:lnTo>
                      <a:pt x="41819" y="22826"/>
                    </a:lnTo>
                    <a:lnTo>
                      <a:pt x="39820" y="22618"/>
                    </a:lnTo>
                    <a:lnTo>
                      <a:pt x="38924" y="22201"/>
                    </a:lnTo>
                    <a:close/>
                    <a:moveTo>
                      <a:pt x="20847" y="22701"/>
                    </a:moveTo>
                    <a:lnTo>
                      <a:pt x="20348" y="22888"/>
                    </a:lnTo>
                    <a:lnTo>
                      <a:pt x="19827" y="22972"/>
                    </a:lnTo>
                    <a:lnTo>
                      <a:pt x="20306" y="22743"/>
                    </a:lnTo>
                    <a:lnTo>
                      <a:pt x="20847" y="22701"/>
                    </a:lnTo>
                    <a:close/>
                    <a:moveTo>
                      <a:pt x="19473" y="22805"/>
                    </a:moveTo>
                    <a:lnTo>
                      <a:pt x="19056" y="23013"/>
                    </a:lnTo>
                    <a:lnTo>
                      <a:pt x="18765" y="22868"/>
                    </a:lnTo>
                    <a:lnTo>
                      <a:pt x="19473" y="22805"/>
                    </a:lnTo>
                    <a:close/>
                    <a:moveTo>
                      <a:pt x="10268" y="21951"/>
                    </a:moveTo>
                    <a:lnTo>
                      <a:pt x="16287" y="22014"/>
                    </a:lnTo>
                    <a:lnTo>
                      <a:pt x="17661" y="22659"/>
                    </a:lnTo>
                    <a:lnTo>
                      <a:pt x="13142" y="23034"/>
                    </a:lnTo>
                    <a:lnTo>
                      <a:pt x="10268" y="21951"/>
                    </a:lnTo>
                    <a:close/>
                    <a:moveTo>
                      <a:pt x="39216" y="22868"/>
                    </a:moveTo>
                    <a:lnTo>
                      <a:pt x="39757" y="22909"/>
                    </a:lnTo>
                    <a:lnTo>
                      <a:pt x="40236" y="23138"/>
                    </a:lnTo>
                    <a:lnTo>
                      <a:pt x="39716" y="23034"/>
                    </a:lnTo>
                    <a:lnTo>
                      <a:pt x="39216" y="22868"/>
                    </a:lnTo>
                    <a:close/>
                    <a:moveTo>
                      <a:pt x="40590" y="22992"/>
                    </a:moveTo>
                    <a:lnTo>
                      <a:pt x="41298" y="23055"/>
                    </a:lnTo>
                    <a:lnTo>
                      <a:pt x="41007" y="23180"/>
                    </a:lnTo>
                    <a:lnTo>
                      <a:pt x="40590" y="22992"/>
                    </a:lnTo>
                    <a:close/>
                    <a:moveTo>
                      <a:pt x="43797" y="22243"/>
                    </a:moveTo>
                    <a:lnTo>
                      <a:pt x="49795" y="22284"/>
                    </a:lnTo>
                    <a:lnTo>
                      <a:pt x="46921" y="23305"/>
                    </a:lnTo>
                    <a:lnTo>
                      <a:pt x="42402" y="22868"/>
                    </a:lnTo>
                    <a:lnTo>
                      <a:pt x="43797" y="22243"/>
                    </a:lnTo>
                    <a:close/>
                    <a:moveTo>
                      <a:pt x="167" y="21868"/>
                    </a:moveTo>
                    <a:lnTo>
                      <a:pt x="9414" y="21951"/>
                    </a:lnTo>
                    <a:lnTo>
                      <a:pt x="12455" y="23076"/>
                    </a:lnTo>
                    <a:lnTo>
                      <a:pt x="6290" y="23576"/>
                    </a:lnTo>
                    <a:lnTo>
                      <a:pt x="167" y="21868"/>
                    </a:lnTo>
                    <a:close/>
                    <a:moveTo>
                      <a:pt x="18182" y="22909"/>
                    </a:moveTo>
                    <a:lnTo>
                      <a:pt x="18702" y="23159"/>
                    </a:lnTo>
                    <a:lnTo>
                      <a:pt x="15099" y="23763"/>
                    </a:lnTo>
                    <a:lnTo>
                      <a:pt x="13787" y="23263"/>
                    </a:lnTo>
                    <a:lnTo>
                      <a:pt x="18182" y="22909"/>
                    </a:lnTo>
                    <a:close/>
                    <a:moveTo>
                      <a:pt x="41881" y="23117"/>
                    </a:moveTo>
                    <a:lnTo>
                      <a:pt x="46276" y="23534"/>
                    </a:lnTo>
                    <a:lnTo>
                      <a:pt x="44943" y="24013"/>
                    </a:lnTo>
                    <a:lnTo>
                      <a:pt x="41361" y="23347"/>
                    </a:lnTo>
                    <a:lnTo>
                      <a:pt x="41881" y="23117"/>
                    </a:lnTo>
                    <a:close/>
                    <a:moveTo>
                      <a:pt x="17703" y="23617"/>
                    </a:moveTo>
                    <a:lnTo>
                      <a:pt x="17224" y="23846"/>
                    </a:lnTo>
                    <a:lnTo>
                      <a:pt x="16099" y="24138"/>
                    </a:lnTo>
                    <a:lnTo>
                      <a:pt x="15641" y="23971"/>
                    </a:lnTo>
                    <a:lnTo>
                      <a:pt x="17703" y="23617"/>
                    </a:lnTo>
                    <a:close/>
                    <a:moveTo>
                      <a:pt x="42340" y="23826"/>
                    </a:moveTo>
                    <a:lnTo>
                      <a:pt x="44401" y="24200"/>
                    </a:lnTo>
                    <a:lnTo>
                      <a:pt x="43943" y="24367"/>
                    </a:lnTo>
                    <a:lnTo>
                      <a:pt x="42819" y="24055"/>
                    </a:lnTo>
                    <a:lnTo>
                      <a:pt x="42340" y="23826"/>
                    </a:lnTo>
                    <a:close/>
                    <a:moveTo>
                      <a:pt x="13100" y="23326"/>
                    </a:moveTo>
                    <a:lnTo>
                      <a:pt x="14537" y="23867"/>
                    </a:lnTo>
                    <a:lnTo>
                      <a:pt x="10060" y="24617"/>
                    </a:lnTo>
                    <a:lnTo>
                      <a:pt x="7102" y="23784"/>
                    </a:lnTo>
                    <a:lnTo>
                      <a:pt x="13100" y="23326"/>
                    </a:lnTo>
                    <a:close/>
                    <a:moveTo>
                      <a:pt x="46963" y="23596"/>
                    </a:moveTo>
                    <a:lnTo>
                      <a:pt x="52940" y="24180"/>
                    </a:lnTo>
                    <a:lnTo>
                      <a:pt x="49983" y="24929"/>
                    </a:lnTo>
                    <a:lnTo>
                      <a:pt x="45505" y="24117"/>
                    </a:lnTo>
                    <a:lnTo>
                      <a:pt x="46963" y="23596"/>
                    </a:lnTo>
                    <a:close/>
                    <a:moveTo>
                      <a:pt x="15079" y="24055"/>
                    </a:moveTo>
                    <a:lnTo>
                      <a:pt x="15599" y="24263"/>
                    </a:lnTo>
                    <a:lnTo>
                      <a:pt x="12080" y="25179"/>
                    </a:lnTo>
                    <a:lnTo>
                      <a:pt x="10726" y="24784"/>
                    </a:lnTo>
                    <a:lnTo>
                      <a:pt x="15079" y="24055"/>
                    </a:lnTo>
                    <a:close/>
                    <a:moveTo>
                      <a:pt x="15683" y="24534"/>
                    </a:moveTo>
                    <a:lnTo>
                      <a:pt x="13100" y="25450"/>
                    </a:lnTo>
                    <a:lnTo>
                      <a:pt x="12642" y="25325"/>
                    </a:lnTo>
                    <a:lnTo>
                      <a:pt x="15683" y="24534"/>
                    </a:lnTo>
                    <a:close/>
                    <a:moveTo>
                      <a:pt x="44964" y="24305"/>
                    </a:moveTo>
                    <a:lnTo>
                      <a:pt x="49316" y="25117"/>
                    </a:lnTo>
                    <a:lnTo>
                      <a:pt x="47942" y="25471"/>
                    </a:lnTo>
                    <a:lnTo>
                      <a:pt x="44422" y="24492"/>
                    </a:lnTo>
                    <a:lnTo>
                      <a:pt x="44964" y="24305"/>
                    </a:lnTo>
                    <a:close/>
                    <a:moveTo>
                      <a:pt x="6269" y="23867"/>
                    </a:moveTo>
                    <a:lnTo>
                      <a:pt x="9372" y="24721"/>
                    </a:lnTo>
                    <a:lnTo>
                      <a:pt x="3291" y="25742"/>
                    </a:lnTo>
                    <a:lnTo>
                      <a:pt x="3187" y="25721"/>
                    </a:lnTo>
                    <a:lnTo>
                      <a:pt x="271" y="24325"/>
                    </a:lnTo>
                    <a:lnTo>
                      <a:pt x="6269" y="23867"/>
                    </a:lnTo>
                    <a:close/>
                    <a:moveTo>
                      <a:pt x="44360" y="24784"/>
                    </a:moveTo>
                    <a:lnTo>
                      <a:pt x="47379" y="25617"/>
                    </a:lnTo>
                    <a:lnTo>
                      <a:pt x="46921" y="25742"/>
                    </a:lnTo>
                    <a:lnTo>
                      <a:pt x="44360" y="24784"/>
                    </a:lnTo>
                    <a:close/>
                    <a:moveTo>
                      <a:pt x="10039" y="24908"/>
                    </a:moveTo>
                    <a:lnTo>
                      <a:pt x="11517" y="25325"/>
                    </a:lnTo>
                    <a:lnTo>
                      <a:pt x="7123" y="26450"/>
                    </a:lnTo>
                    <a:lnTo>
                      <a:pt x="4124" y="25908"/>
                    </a:lnTo>
                    <a:lnTo>
                      <a:pt x="10039" y="24908"/>
                    </a:lnTo>
                    <a:close/>
                    <a:moveTo>
                      <a:pt x="49983" y="25242"/>
                    </a:moveTo>
                    <a:lnTo>
                      <a:pt x="55897" y="26325"/>
                    </a:lnTo>
                    <a:lnTo>
                      <a:pt x="52877" y="26824"/>
                    </a:lnTo>
                    <a:lnTo>
                      <a:pt x="48504" y="25617"/>
                    </a:lnTo>
                    <a:lnTo>
                      <a:pt x="49983" y="25242"/>
                    </a:lnTo>
                    <a:close/>
                    <a:moveTo>
                      <a:pt x="12080" y="25471"/>
                    </a:moveTo>
                    <a:lnTo>
                      <a:pt x="12621" y="25617"/>
                    </a:lnTo>
                    <a:lnTo>
                      <a:pt x="9185" y="26845"/>
                    </a:lnTo>
                    <a:lnTo>
                      <a:pt x="7790" y="26575"/>
                    </a:lnTo>
                    <a:lnTo>
                      <a:pt x="12080" y="25471"/>
                    </a:lnTo>
                    <a:close/>
                    <a:moveTo>
                      <a:pt x="4187" y="26200"/>
                    </a:moveTo>
                    <a:lnTo>
                      <a:pt x="6457" y="26637"/>
                    </a:lnTo>
                    <a:lnTo>
                      <a:pt x="5561" y="26866"/>
                    </a:lnTo>
                    <a:lnTo>
                      <a:pt x="4187" y="26200"/>
                    </a:lnTo>
                    <a:close/>
                    <a:moveTo>
                      <a:pt x="12705" y="25887"/>
                    </a:moveTo>
                    <a:lnTo>
                      <a:pt x="10226" y="27033"/>
                    </a:lnTo>
                    <a:lnTo>
                      <a:pt x="9768" y="26949"/>
                    </a:lnTo>
                    <a:lnTo>
                      <a:pt x="12705" y="25887"/>
                    </a:lnTo>
                    <a:close/>
                    <a:moveTo>
                      <a:pt x="47942" y="25762"/>
                    </a:moveTo>
                    <a:lnTo>
                      <a:pt x="52190" y="26949"/>
                    </a:lnTo>
                    <a:lnTo>
                      <a:pt x="50795" y="27179"/>
                    </a:lnTo>
                    <a:lnTo>
                      <a:pt x="47400" y="25908"/>
                    </a:lnTo>
                    <a:lnTo>
                      <a:pt x="47942" y="25762"/>
                    </a:lnTo>
                    <a:close/>
                    <a:moveTo>
                      <a:pt x="55814" y="26637"/>
                    </a:moveTo>
                    <a:lnTo>
                      <a:pt x="54439" y="27262"/>
                    </a:lnTo>
                    <a:lnTo>
                      <a:pt x="53544" y="27012"/>
                    </a:lnTo>
                    <a:lnTo>
                      <a:pt x="55814" y="26637"/>
                    </a:lnTo>
                    <a:close/>
                    <a:moveTo>
                      <a:pt x="47296" y="26179"/>
                    </a:moveTo>
                    <a:lnTo>
                      <a:pt x="50233" y="27283"/>
                    </a:lnTo>
                    <a:lnTo>
                      <a:pt x="49754" y="27366"/>
                    </a:lnTo>
                    <a:lnTo>
                      <a:pt x="47296" y="26179"/>
                    </a:lnTo>
                    <a:close/>
                    <a:moveTo>
                      <a:pt x="7144" y="26762"/>
                    </a:moveTo>
                    <a:lnTo>
                      <a:pt x="8643" y="27033"/>
                    </a:lnTo>
                    <a:lnTo>
                      <a:pt x="7082" y="27595"/>
                    </a:lnTo>
                    <a:lnTo>
                      <a:pt x="5978" y="27054"/>
                    </a:lnTo>
                    <a:lnTo>
                      <a:pt x="7144" y="26762"/>
                    </a:lnTo>
                    <a:close/>
                    <a:moveTo>
                      <a:pt x="52857" y="27137"/>
                    </a:moveTo>
                    <a:lnTo>
                      <a:pt x="54023" y="27449"/>
                    </a:lnTo>
                    <a:lnTo>
                      <a:pt x="52898" y="27970"/>
                    </a:lnTo>
                    <a:lnTo>
                      <a:pt x="51336" y="27387"/>
                    </a:lnTo>
                    <a:lnTo>
                      <a:pt x="52857" y="27137"/>
                    </a:lnTo>
                    <a:close/>
                    <a:moveTo>
                      <a:pt x="9227" y="27137"/>
                    </a:moveTo>
                    <a:lnTo>
                      <a:pt x="9768" y="27241"/>
                    </a:lnTo>
                    <a:lnTo>
                      <a:pt x="8019" y="28032"/>
                    </a:lnTo>
                    <a:lnTo>
                      <a:pt x="7456" y="27762"/>
                    </a:lnTo>
                    <a:lnTo>
                      <a:pt x="9227" y="27137"/>
                    </a:lnTo>
                    <a:close/>
                    <a:moveTo>
                      <a:pt x="28428" y="22097"/>
                    </a:moveTo>
                    <a:lnTo>
                      <a:pt x="31656" y="22139"/>
                    </a:lnTo>
                    <a:lnTo>
                      <a:pt x="34863" y="22451"/>
                    </a:lnTo>
                    <a:lnTo>
                      <a:pt x="38050" y="23034"/>
                    </a:lnTo>
                    <a:lnTo>
                      <a:pt x="40111" y="23596"/>
                    </a:lnTo>
                    <a:lnTo>
                      <a:pt x="29990" y="28220"/>
                    </a:lnTo>
                    <a:lnTo>
                      <a:pt x="19952" y="23430"/>
                    </a:lnTo>
                    <a:lnTo>
                      <a:pt x="22014" y="22888"/>
                    </a:lnTo>
                    <a:lnTo>
                      <a:pt x="25200" y="22368"/>
                    </a:lnTo>
                    <a:lnTo>
                      <a:pt x="28428" y="22097"/>
                    </a:lnTo>
                    <a:close/>
                    <a:moveTo>
                      <a:pt x="50774" y="27491"/>
                    </a:moveTo>
                    <a:lnTo>
                      <a:pt x="52523" y="28136"/>
                    </a:lnTo>
                    <a:lnTo>
                      <a:pt x="51940" y="28407"/>
                    </a:lnTo>
                    <a:lnTo>
                      <a:pt x="50212" y="27574"/>
                    </a:lnTo>
                    <a:lnTo>
                      <a:pt x="50774" y="27491"/>
                    </a:lnTo>
                    <a:close/>
                    <a:moveTo>
                      <a:pt x="5540" y="27158"/>
                    </a:moveTo>
                    <a:lnTo>
                      <a:pt x="6707" y="27720"/>
                    </a:lnTo>
                    <a:lnTo>
                      <a:pt x="4374" y="28553"/>
                    </a:lnTo>
                    <a:lnTo>
                      <a:pt x="1313" y="28261"/>
                    </a:lnTo>
                    <a:lnTo>
                      <a:pt x="5540" y="27158"/>
                    </a:lnTo>
                    <a:close/>
                    <a:moveTo>
                      <a:pt x="7061" y="27907"/>
                    </a:moveTo>
                    <a:lnTo>
                      <a:pt x="7685" y="28199"/>
                    </a:lnTo>
                    <a:lnTo>
                      <a:pt x="6457" y="28740"/>
                    </a:lnTo>
                    <a:lnTo>
                      <a:pt x="5041" y="28615"/>
                    </a:lnTo>
                    <a:lnTo>
                      <a:pt x="7061" y="27907"/>
                    </a:lnTo>
                    <a:close/>
                    <a:moveTo>
                      <a:pt x="19515" y="23555"/>
                    </a:moveTo>
                    <a:lnTo>
                      <a:pt x="29636" y="28366"/>
                    </a:lnTo>
                    <a:lnTo>
                      <a:pt x="28657" y="28824"/>
                    </a:lnTo>
                    <a:lnTo>
                      <a:pt x="16870" y="24429"/>
                    </a:lnTo>
                    <a:lnTo>
                      <a:pt x="18890" y="23701"/>
                    </a:lnTo>
                    <a:lnTo>
                      <a:pt x="19515" y="23555"/>
                    </a:lnTo>
                    <a:close/>
                    <a:moveTo>
                      <a:pt x="40549" y="23721"/>
                    </a:moveTo>
                    <a:lnTo>
                      <a:pt x="41153" y="23888"/>
                    </a:lnTo>
                    <a:lnTo>
                      <a:pt x="43152" y="24638"/>
                    </a:lnTo>
                    <a:lnTo>
                      <a:pt x="31302" y="28845"/>
                    </a:lnTo>
                    <a:lnTo>
                      <a:pt x="30323" y="28386"/>
                    </a:lnTo>
                    <a:lnTo>
                      <a:pt x="40549" y="23721"/>
                    </a:lnTo>
                    <a:close/>
                    <a:moveTo>
                      <a:pt x="54460" y="27574"/>
                    </a:moveTo>
                    <a:lnTo>
                      <a:pt x="58646" y="28740"/>
                    </a:lnTo>
                    <a:lnTo>
                      <a:pt x="55606" y="28970"/>
                    </a:lnTo>
                    <a:lnTo>
                      <a:pt x="53273" y="28116"/>
                    </a:lnTo>
                    <a:lnTo>
                      <a:pt x="54460" y="27574"/>
                    </a:lnTo>
                    <a:close/>
                    <a:moveTo>
                      <a:pt x="8019" y="28345"/>
                    </a:moveTo>
                    <a:lnTo>
                      <a:pt x="9456" y="29032"/>
                    </a:lnTo>
                    <a:lnTo>
                      <a:pt x="7040" y="28803"/>
                    </a:lnTo>
                    <a:lnTo>
                      <a:pt x="8019" y="28345"/>
                    </a:lnTo>
                    <a:close/>
                    <a:moveTo>
                      <a:pt x="1417" y="28553"/>
                    </a:moveTo>
                    <a:lnTo>
                      <a:pt x="3729" y="28782"/>
                    </a:lnTo>
                    <a:lnTo>
                      <a:pt x="2854" y="29094"/>
                    </a:lnTo>
                    <a:lnTo>
                      <a:pt x="1417" y="28553"/>
                    </a:lnTo>
                    <a:close/>
                    <a:moveTo>
                      <a:pt x="52898" y="28282"/>
                    </a:moveTo>
                    <a:lnTo>
                      <a:pt x="54918" y="29032"/>
                    </a:lnTo>
                    <a:lnTo>
                      <a:pt x="53502" y="29136"/>
                    </a:lnTo>
                    <a:lnTo>
                      <a:pt x="52294" y="28553"/>
                    </a:lnTo>
                    <a:lnTo>
                      <a:pt x="52898" y="28282"/>
                    </a:lnTo>
                    <a:close/>
                    <a:moveTo>
                      <a:pt x="29990" y="28532"/>
                    </a:moveTo>
                    <a:lnTo>
                      <a:pt x="30927" y="28990"/>
                    </a:lnTo>
                    <a:lnTo>
                      <a:pt x="29969" y="29324"/>
                    </a:lnTo>
                    <a:lnTo>
                      <a:pt x="29053" y="28970"/>
                    </a:lnTo>
                    <a:lnTo>
                      <a:pt x="29990" y="28532"/>
                    </a:lnTo>
                    <a:close/>
                    <a:moveTo>
                      <a:pt x="51940" y="28720"/>
                    </a:moveTo>
                    <a:lnTo>
                      <a:pt x="52919" y="29178"/>
                    </a:lnTo>
                    <a:lnTo>
                      <a:pt x="50503" y="29386"/>
                    </a:lnTo>
                    <a:lnTo>
                      <a:pt x="51940" y="28720"/>
                    </a:lnTo>
                    <a:close/>
                    <a:moveTo>
                      <a:pt x="16453" y="24575"/>
                    </a:moveTo>
                    <a:lnTo>
                      <a:pt x="28282" y="28990"/>
                    </a:lnTo>
                    <a:lnTo>
                      <a:pt x="27387" y="29407"/>
                    </a:lnTo>
                    <a:lnTo>
                      <a:pt x="13892" y="25679"/>
                    </a:lnTo>
                    <a:lnTo>
                      <a:pt x="15849" y="24784"/>
                    </a:lnTo>
                    <a:lnTo>
                      <a:pt x="16453" y="24575"/>
                    </a:lnTo>
                    <a:close/>
                    <a:moveTo>
                      <a:pt x="43589" y="24804"/>
                    </a:moveTo>
                    <a:lnTo>
                      <a:pt x="44172" y="25013"/>
                    </a:lnTo>
                    <a:lnTo>
                      <a:pt x="46109" y="25950"/>
                    </a:lnTo>
                    <a:lnTo>
                      <a:pt x="32572" y="29449"/>
                    </a:lnTo>
                    <a:lnTo>
                      <a:pt x="31677" y="29011"/>
                    </a:lnTo>
                    <a:lnTo>
                      <a:pt x="43589" y="24804"/>
                    </a:lnTo>
                    <a:close/>
                    <a:moveTo>
                      <a:pt x="58542" y="29032"/>
                    </a:moveTo>
                    <a:lnTo>
                      <a:pt x="57105" y="29532"/>
                    </a:lnTo>
                    <a:lnTo>
                      <a:pt x="56251" y="29219"/>
                    </a:lnTo>
                    <a:lnTo>
                      <a:pt x="58542" y="29032"/>
                    </a:lnTo>
                    <a:close/>
                    <a:moveTo>
                      <a:pt x="4395" y="28845"/>
                    </a:moveTo>
                    <a:lnTo>
                      <a:pt x="5936" y="28990"/>
                    </a:lnTo>
                    <a:lnTo>
                      <a:pt x="4416" y="29678"/>
                    </a:lnTo>
                    <a:lnTo>
                      <a:pt x="3270" y="29240"/>
                    </a:lnTo>
                    <a:lnTo>
                      <a:pt x="4395" y="28845"/>
                    </a:lnTo>
                    <a:close/>
                    <a:moveTo>
                      <a:pt x="28678" y="29136"/>
                    </a:moveTo>
                    <a:lnTo>
                      <a:pt x="29553" y="29469"/>
                    </a:lnTo>
                    <a:lnTo>
                      <a:pt x="28699" y="29761"/>
                    </a:lnTo>
                    <a:lnTo>
                      <a:pt x="27824" y="29532"/>
                    </a:lnTo>
                    <a:lnTo>
                      <a:pt x="28678" y="29136"/>
                    </a:lnTo>
                    <a:close/>
                    <a:moveTo>
                      <a:pt x="31281" y="29157"/>
                    </a:moveTo>
                    <a:lnTo>
                      <a:pt x="32135" y="29553"/>
                    </a:lnTo>
                    <a:lnTo>
                      <a:pt x="31260" y="29782"/>
                    </a:lnTo>
                    <a:lnTo>
                      <a:pt x="30406" y="29469"/>
                    </a:lnTo>
                    <a:lnTo>
                      <a:pt x="31281" y="29157"/>
                    </a:lnTo>
                    <a:close/>
                    <a:moveTo>
                      <a:pt x="13496" y="25866"/>
                    </a:moveTo>
                    <a:lnTo>
                      <a:pt x="26970" y="29594"/>
                    </a:lnTo>
                    <a:lnTo>
                      <a:pt x="26137" y="29969"/>
                    </a:lnTo>
                    <a:lnTo>
                      <a:pt x="10726" y="27116"/>
                    </a:lnTo>
                    <a:lnTo>
                      <a:pt x="13496" y="25866"/>
                    </a:lnTo>
                    <a:close/>
                    <a:moveTo>
                      <a:pt x="46526" y="26137"/>
                    </a:moveTo>
                    <a:lnTo>
                      <a:pt x="49254" y="27449"/>
                    </a:lnTo>
                    <a:lnTo>
                      <a:pt x="33801" y="30032"/>
                    </a:lnTo>
                    <a:lnTo>
                      <a:pt x="32989" y="29636"/>
                    </a:lnTo>
                    <a:lnTo>
                      <a:pt x="46526" y="26137"/>
                    </a:lnTo>
                    <a:close/>
                    <a:moveTo>
                      <a:pt x="55564" y="29261"/>
                    </a:moveTo>
                    <a:lnTo>
                      <a:pt x="56689" y="29698"/>
                    </a:lnTo>
                    <a:lnTo>
                      <a:pt x="55522" y="30094"/>
                    </a:lnTo>
                    <a:lnTo>
                      <a:pt x="54023" y="29386"/>
                    </a:lnTo>
                    <a:lnTo>
                      <a:pt x="55564" y="29261"/>
                    </a:lnTo>
                    <a:close/>
                    <a:moveTo>
                      <a:pt x="29969" y="29615"/>
                    </a:moveTo>
                    <a:lnTo>
                      <a:pt x="30760" y="29928"/>
                    </a:lnTo>
                    <a:lnTo>
                      <a:pt x="29969" y="30115"/>
                    </a:lnTo>
                    <a:lnTo>
                      <a:pt x="29178" y="29907"/>
                    </a:lnTo>
                    <a:lnTo>
                      <a:pt x="29969" y="29615"/>
                    </a:lnTo>
                    <a:close/>
                    <a:moveTo>
                      <a:pt x="27408" y="29719"/>
                    </a:moveTo>
                    <a:lnTo>
                      <a:pt x="28220" y="29948"/>
                    </a:lnTo>
                    <a:lnTo>
                      <a:pt x="27449" y="30219"/>
                    </a:lnTo>
                    <a:lnTo>
                      <a:pt x="26637" y="30073"/>
                    </a:lnTo>
                    <a:lnTo>
                      <a:pt x="27408" y="29719"/>
                    </a:lnTo>
                    <a:close/>
                    <a:moveTo>
                      <a:pt x="32551" y="29761"/>
                    </a:moveTo>
                    <a:lnTo>
                      <a:pt x="33301" y="30115"/>
                    </a:lnTo>
                    <a:lnTo>
                      <a:pt x="32489" y="30261"/>
                    </a:lnTo>
                    <a:lnTo>
                      <a:pt x="31718" y="29969"/>
                    </a:lnTo>
                    <a:lnTo>
                      <a:pt x="32551" y="29761"/>
                    </a:lnTo>
                    <a:close/>
                    <a:moveTo>
                      <a:pt x="28699" y="30073"/>
                    </a:moveTo>
                    <a:lnTo>
                      <a:pt x="29407" y="30261"/>
                    </a:lnTo>
                    <a:lnTo>
                      <a:pt x="28720" y="30448"/>
                    </a:lnTo>
                    <a:lnTo>
                      <a:pt x="28011" y="30323"/>
                    </a:lnTo>
                    <a:lnTo>
                      <a:pt x="28699" y="30073"/>
                    </a:lnTo>
                    <a:close/>
                    <a:moveTo>
                      <a:pt x="31239" y="30094"/>
                    </a:moveTo>
                    <a:lnTo>
                      <a:pt x="31927" y="30344"/>
                    </a:lnTo>
                    <a:lnTo>
                      <a:pt x="31219" y="30469"/>
                    </a:lnTo>
                    <a:lnTo>
                      <a:pt x="30531" y="30282"/>
                    </a:lnTo>
                    <a:lnTo>
                      <a:pt x="31239" y="30094"/>
                    </a:lnTo>
                    <a:close/>
                    <a:moveTo>
                      <a:pt x="10268" y="27324"/>
                    </a:moveTo>
                    <a:lnTo>
                      <a:pt x="25679" y="30177"/>
                    </a:lnTo>
                    <a:lnTo>
                      <a:pt x="24929" y="30531"/>
                    </a:lnTo>
                    <a:lnTo>
                      <a:pt x="10310" y="29115"/>
                    </a:lnTo>
                    <a:lnTo>
                      <a:pt x="8373" y="28199"/>
                    </a:lnTo>
                    <a:lnTo>
                      <a:pt x="10268" y="27324"/>
                    </a:lnTo>
                    <a:close/>
                    <a:moveTo>
                      <a:pt x="49712" y="27657"/>
                    </a:moveTo>
                    <a:lnTo>
                      <a:pt x="51607" y="28553"/>
                    </a:lnTo>
                    <a:lnTo>
                      <a:pt x="49649" y="29449"/>
                    </a:lnTo>
                    <a:lnTo>
                      <a:pt x="34988" y="30615"/>
                    </a:lnTo>
                    <a:lnTo>
                      <a:pt x="34259" y="30261"/>
                    </a:lnTo>
                    <a:lnTo>
                      <a:pt x="49712" y="27657"/>
                    </a:lnTo>
                    <a:close/>
                    <a:moveTo>
                      <a:pt x="26179" y="30282"/>
                    </a:moveTo>
                    <a:lnTo>
                      <a:pt x="26908" y="30407"/>
                    </a:lnTo>
                    <a:lnTo>
                      <a:pt x="26220" y="30636"/>
                    </a:lnTo>
                    <a:lnTo>
                      <a:pt x="25512" y="30573"/>
                    </a:lnTo>
                    <a:lnTo>
                      <a:pt x="26179" y="30282"/>
                    </a:lnTo>
                    <a:close/>
                    <a:moveTo>
                      <a:pt x="29969" y="30427"/>
                    </a:moveTo>
                    <a:lnTo>
                      <a:pt x="30531" y="30573"/>
                    </a:lnTo>
                    <a:lnTo>
                      <a:pt x="29969" y="30677"/>
                    </a:lnTo>
                    <a:lnTo>
                      <a:pt x="29386" y="30573"/>
                    </a:lnTo>
                    <a:lnTo>
                      <a:pt x="29969" y="30427"/>
                    </a:lnTo>
                    <a:close/>
                    <a:moveTo>
                      <a:pt x="33759" y="30344"/>
                    </a:moveTo>
                    <a:lnTo>
                      <a:pt x="34426" y="30656"/>
                    </a:lnTo>
                    <a:lnTo>
                      <a:pt x="33718" y="30698"/>
                    </a:lnTo>
                    <a:lnTo>
                      <a:pt x="33030" y="30448"/>
                    </a:lnTo>
                    <a:lnTo>
                      <a:pt x="33759" y="30344"/>
                    </a:lnTo>
                    <a:close/>
                    <a:moveTo>
                      <a:pt x="27470" y="30511"/>
                    </a:moveTo>
                    <a:lnTo>
                      <a:pt x="28053" y="30615"/>
                    </a:lnTo>
                    <a:lnTo>
                      <a:pt x="27491" y="30761"/>
                    </a:lnTo>
                    <a:lnTo>
                      <a:pt x="26908" y="30719"/>
                    </a:lnTo>
                    <a:lnTo>
                      <a:pt x="27470" y="30511"/>
                    </a:lnTo>
                    <a:close/>
                    <a:moveTo>
                      <a:pt x="32468" y="30552"/>
                    </a:moveTo>
                    <a:lnTo>
                      <a:pt x="33030" y="30761"/>
                    </a:lnTo>
                    <a:lnTo>
                      <a:pt x="32447" y="30802"/>
                    </a:lnTo>
                    <a:lnTo>
                      <a:pt x="31885" y="30656"/>
                    </a:lnTo>
                    <a:lnTo>
                      <a:pt x="32468" y="30552"/>
                    </a:lnTo>
                    <a:close/>
                    <a:moveTo>
                      <a:pt x="28720" y="30740"/>
                    </a:moveTo>
                    <a:lnTo>
                      <a:pt x="29136" y="30823"/>
                    </a:lnTo>
                    <a:lnTo>
                      <a:pt x="28740" y="30886"/>
                    </a:lnTo>
                    <a:lnTo>
                      <a:pt x="28324" y="30844"/>
                    </a:lnTo>
                    <a:lnTo>
                      <a:pt x="28720" y="30740"/>
                    </a:lnTo>
                    <a:close/>
                    <a:moveTo>
                      <a:pt x="31198" y="30761"/>
                    </a:moveTo>
                    <a:lnTo>
                      <a:pt x="31594" y="30865"/>
                    </a:lnTo>
                    <a:lnTo>
                      <a:pt x="31198" y="30906"/>
                    </a:lnTo>
                    <a:lnTo>
                      <a:pt x="30802" y="30823"/>
                    </a:lnTo>
                    <a:lnTo>
                      <a:pt x="31198" y="30761"/>
                    </a:lnTo>
                    <a:close/>
                    <a:moveTo>
                      <a:pt x="4437" y="29990"/>
                    </a:moveTo>
                    <a:lnTo>
                      <a:pt x="6915" y="30927"/>
                    </a:lnTo>
                    <a:lnTo>
                      <a:pt x="6915" y="30927"/>
                    </a:lnTo>
                    <a:lnTo>
                      <a:pt x="2479" y="30886"/>
                    </a:lnTo>
                    <a:lnTo>
                      <a:pt x="4437" y="29990"/>
                    </a:lnTo>
                    <a:close/>
                    <a:moveTo>
                      <a:pt x="6519" y="29053"/>
                    </a:moveTo>
                    <a:lnTo>
                      <a:pt x="10226" y="29407"/>
                    </a:lnTo>
                    <a:lnTo>
                      <a:pt x="13517" y="30969"/>
                    </a:lnTo>
                    <a:lnTo>
                      <a:pt x="7769" y="30927"/>
                    </a:lnTo>
                    <a:lnTo>
                      <a:pt x="4812" y="29823"/>
                    </a:lnTo>
                    <a:lnTo>
                      <a:pt x="6519" y="29053"/>
                    </a:lnTo>
                    <a:close/>
                    <a:moveTo>
                      <a:pt x="29969" y="30969"/>
                    </a:moveTo>
                    <a:lnTo>
                      <a:pt x="30073" y="30990"/>
                    </a:lnTo>
                    <a:lnTo>
                      <a:pt x="29969" y="31010"/>
                    </a:lnTo>
                    <a:lnTo>
                      <a:pt x="29844" y="30990"/>
                    </a:lnTo>
                    <a:lnTo>
                      <a:pt x="29969" y="30969"/>
                    </a:lnTo>
                    <a:close/>
                    <a:moveTo>
                      <a:pt x="11059" y="29490"/>
                    </a:moveTo>
                    <a:lnTo>
                      <a:pt x="24409" y="30761"/>
                    </a:lnTo>
                    <a:lnTo>
                      <a:pt x="23763" y="31052"/>
                    </a:lnTo>
                    <a:lnTo>
                      <a:pt x="14204" y="30990"/>
                    </a:lnTo>
                    <a:lnTo>
                      <a:pt x="11059" y="29490"/>
                    </a:lnTo>
                    <a:close/>
                    <a:moveTo>
                      <a:pt x="24992" y="30823"/>
                    </a:moveTo>
                    <a:lnTo>
                      <a:pt x="25575" y="30865"/>
                    </a:lnTo>
                    <a:lnTo>
                      <a:pt x="25033" y="31073"/>
                    </a:lnTo>
                    <a:lnTo>
                      <a:pt x="24450" y="31073"/>
                    </a:lnTo>
                    <a:lnTo>
                      <a:pt x="24992" y="30823"/>
                    </a:lnTo>
                    <a:close/>
                    <a:moveTo>
                      <a:pt x="26262" y="30948"/>
                    </a:moveTo>
                    <a:lnTo>
                      <a:pt x="26679" y="30969"/>
                    </a:lnTo>
                    <a:lnTo>
                      <a:pt x="26283" y="31073"/>
                    </a:lnTo>
                    <a:lnTo>
                      <a:pt x="25866" y="31073"/>
                    </a:lnTo>
                    <a:lnTo>
                      <a:pt x="26262" y="30948"/>
                    </a:lnTo>
                    <a:close/>
                    <a:moveTo>
                      <a:pt x="27512" y="31052"/>
                    </a:moveTo>
                    <a:lnTo>
                      <a:pt x="27637" y="31073"/>
                    </a:lnTo>
                    <a:lnTo>
                      <a:pt x="27512" y="31094"/>
                    </a:lnTo>
                    <a:lnTo>
                      <a:pt x="27408" y="31094"/>
                    </a:lnTo>
                    <a:lnTo>
                      <a:pt x="27512" y="31052"/>
                    </a:lnTo>
                    <a:close/>
                    <a:moveTo>
                      <a:pt x="32406" y="31094"/>
                    </a:moveTo>
                    <a:lnTo>
                      <a:pt x="32531" y="31135"/>
                    </a:lnTo>
                    <a:lnTo>
                      <a:pt x="32406" y="31135"/>
                    </a:lnTo>
                    <a:lnTo>
                      <a:pt x="32302" y="31115"/>
                    </a:lnTo>
                    <a:lnTo>
                      <a:pt x="32406" y="31094"/>
                    </a:lnTo>
                    <a:close/>
                    <a:moveTo>
                      <a:pt x="33676" y="31010"/>
                    </a:moveTo>
                    <a:lnTo>
                      <a:pt x="34051" y="31135"/>
                    </a:lnTo>
                    <a:lnTo>
                      <a:pt x="33655" y="31135"/>
                    </a:lnTo>
                    <a:lnTo>
                      <a:pt x="33260" y="31031"/>
                    </a:lnTo>
                    <a:lnTo>
                      <a:pt x="33676" y="31010"/>
                    </a:lnTo>
                    <a:close/>
                    <a:moveTo>
                      <a:pt x="34946" y="30906"/>
                    </a:moveTo>
                    <a:lnTo>
                      <a:pt x="35488" y="31156"/>
                    </a:lnTo>
                    <a:lnTo>
                      <a:pt x="34905" y="31156"/>
                    </a:lnTo>
                    <a:lnTo>
                      <a:pt x="34343" y="30948"/>
                    </a:lnTo>
                    <a:lnTo>
                      <a:pt x="34946" y="30906"/>
                    </a:lnTo>
                    <a:close/>
                    <a:moveTo>
                      <a:pt x="48879" y="29803"/>
                    </a:moveTo>
                    <a:lnTo>
                      <a:pt x="45713" y="31240"/>
                    </a:lnTo>
                    <a:lnTo>
                      <a:pt x="36175" y="31156"/>
                    </a:lnTo>
                    <a:lnTo>
                      <a:pt x="35530" y="30844"/>
                    </a:lnTo>
                    <a:lnTo>
                      <a:pt x="48879" y="29803"/>
                    </a:lnTo>
                    <a:close/>
                    <a:moveTo>
                      <a:pt x="53440" y="29428"/>
                    </a:moveTo>
                    <a:lnTo>
                      <a:pt x="55127" y="30240"/>
                    </a:lnTo>
                    <a:lnTo>
                      <a:pt x="52169" y="31302"/>
                    </a:lnTo>
                    <a:lnTo>
                      <a:pt x="46401" y="31240"/>
                    </a:lnTo>
                    <a:lnTo>
                      <a:pt x="49733" y="29719"/>
                    </a:lnTo>
                    <a:lnTo>
                      <a:pt x="53440" y="29428"/>
                    </a:lnTo>
                    <a:close/>
                    <a:moveTo>
                      <a:pt x="55502" y="30407"/>
                    </a:moveTo>
                    <a:lnTo>
                      <a:pt x="57438" y="31344"/>
                    </a:lnTo>
                    <a:lnTo>
                      <a:pt x="53002" y="31302"/>
                    </a:lnTo>
                    <a:lnTo>
                      <a:pt x="55502" y="30407"/>
                    </a:lnTo>
                    <a:close/>
                    <a:moveTo>
                      <a:pt x="25200" y="31365"/>
                    </a:moveTo>
                    <a:lnTo>
                      <a:pt x="25075" y="31385"/>
                    </a:lnTo>
                    <a:lnTo>
                      <a:pt x="24971" y="31406"/>
                    </a:lnTo>
                    <a:lnTo>
                      <a:pt x="24971" y="31406"/>
                    </a:lnTo>
                    <a:lnTo>
                      <a:pt x="25075" y="31365"/>
                    </a:lnTo>
                    <a:close/>
                    <a:moveTo>
                      <a:pt x="34842" y="31448"/>
                    </a:moveTo>
                    <a:lnTo>
                      <a:pt x="34946" y="31489"/>
                    </a:lnTo>
                    <a:lnTo>
                      <a:pt x="34946" y="31489"/>
                    </a:lnTo>
                    <a:lnTo>
                      <a:pt x="34842" y="31469"/>
                    </a:lnTo>
                    <a:lnTo>
                      <a:pt x="34738" y="31448"/>
                    </a:lnTo>
                    <a:close/>
                    <a:moveTo>
                      <a:pt x="24221" y="31344"/>
                    </a:moveTo>
                    <a:lnTo>
                      <a:pt x="23846" y="31489"/>
                    </a:lnTo>
                    <a:lnTo>
                      <a:pt x="23451" y="31510"/>
                    </a:lnTo>
                    <a:lnTo>
                      <a:pt x="23451" y="31510"/>
                    </a:lnTo>
                    <a:lnTo>
                      <a:pt x="23825" y="31344"/>
                    </a:lnTo>
                    <a:close/>
                    <a:moveTo>
                      <a:pt x="36092" y="31448"/>
                    </a:moveTo>
                    <a:lnTo>
                      <a:pt x="36467" y="31635"/>
                    </a:lnTo>
                    <a:lnTo>
                      <a:pt x="36071" y="31594"/>
                    </a:lnTo>
                    <a:lnTo>
                      <a:pt x="35696" y="31448"/>
                    </a:lnTo>
                    <a:close/>
                    <a:moveTo>
                      <a:pt x="22784" y="31864"/>
                    </a:moveTo>
                    <a:lnTo>
                      <a:pt x="22680" y="31906"/>
                    </a:lnTo>
                    <a:lnTo>
                      <a:pt x="22576" y="31927"/>
                    </a:lnTo>
                    <a:lnTo>
                      <a:pt x="22576" y="31927"/>
                    </a:lnTo>
                    <a:lnTo>
                      <a:pt x="22680" y="31864"/>
                    </a:lnTo>
                    <a:close/>
                    <a:moveTo>
                      <a:pt x="37237" y="31989"/>
                    </a:moveTo>
                    <a:lnTo>
                      <a:pt x="37341" y="32031"/>
                    </a:lnTo>
                    <a:lnTo>
                      <a:pt x="37237" y="32010"/>
                    </a:lnTo>
                    <a:lnTo>
                      <a:pt x="37112" y="31989"/>
                    </a:lnTo>
                    <a:close/>
                    <a:moveTo>
                      <a:pt x="14829" y="31281"/>
                    </a:moveTo>
                    <a:lnTo>
                      <a:pt x="23138" y="31344"/>
                    </a:lnTo>
                    <a:lnTo>
                      <a:pt x="22597" y="31594"/>
                    </a:lnTo>
                    <a:lnTo>
                      <a:pt x="16495" y="32073"/>
                    </a:lnTo>
                    <a:lnTo>
                      <a:pt x="14829" y="31281"/>
                    </a:lnTo>
                    <a:close/>
                    <a:moveTo>
                      <a:pt x="36779" y="31448"/>
                    </a:moveTo>
                    <a:lnTo>
                      <a:pt x="45089" y="31531"/>
                    </a:lnTo>
                    <a:lnTo>
                      <a:pt x="43423" y="32302"/>
                    </a:lnTo>
                    <a:lnTo>
                      <a:pt x="37321" y="31698"/>
                    </a:lnTo>
                    <a:lnTo>
                      <a:pt x="36779" y="31448"/>
                    </a:lnTo>
                    <a:close/>
                    <a:moveTo>
                      <a:pt x="8560" y="31219"/>
                    </a:moveTo>
                    <a:lnTo>
                      <a:pt x="14141" y="31260"/>
                    </a:lnTo>
                    <a:lnTo>
                      <a:pt x="15912" y="32114"/>
                    </a:lnTo>
                    <a:lnTo>
                      <a:pt x="11809" y="32447"/>
                    </a:lnTo>
                    <a:lnTo>
                      <a:pt x="8560" y="31219"/>
                    </a:lnTo>
                    <a:close/>
                    <a:moveTo>
                      <a:pt x="21826" y="31948"/>
                    </a:moveTo>
                    <a:lnTo>
                      <a:pt x="21472" y="32114"/>
                    </a:lnTo>
                    <a:lnTo>
                      <a:pt x="17848" y="32718"/>
                    </a:lnTo>
                    <a:lnTo>
                      <a:pt x="17015" y="32322"/>
                    </a:lnTo>
                    <a:lnTo>
                      <a:pt x="21826" y="31948"/>
                    </a:lnTo>
                    <a:close/>
                    <a:moveTo>
                      <a:pt x="45776" y="31531"/>
                    </a:moveTo>
                    <a:lnTo>
                      <a:pt x="51357" y="31573"/>
                    </a:lnTo>
                    <a:lnTo>
                      <a:pt x="48088" y="32739"/>
                    </a:lnTo>
                    <a:lnTo>
                      <a:pt x="43985" y="32343"/>
                    </a:lnTo>
                    <a:lnTo>
                      <a:pt x="45776" y="31531"/>
                    </a:lnTo>
                    <a:close/>
                    <a:moveTo>
                      <a:pt x="38070" y="32073"/>
                    </a:moveTo>
                    <a:lnTo>
                      <a:pt x="42881" y="32531"/>
                    </a:lnTo>
                    <a:lnTo>
                      <a:pt x="42048" y="32906"/>
                    </a:lnTo>
                    <a:lnTo>
                      <a:pt x="38445" y="32239"/>
                    </a:lnTo>
                    <a:lnTo>
                      <a:pt x="38070" y="32073"/>
                    </a:lnTo>
                    <a:close/>
                    <a:moveTo>
                      <a:pt x="1854" y="31177"/>
                    </a:moveTo>
                    <a:lnTo>
                      <a:pt x="7706" y="31219"/>
                    </a:lnTo>
                    <a:lnTo>
                      <a:pt x="11143" y="32489"/>
                    </a:lnTo>
                    <a:lnTo>
                      <a:pt x="5395" y="32947"/>
                    </a:lnTo>
                    <a:lnTo>
                      <a:pt x="771" y="31677"/>
                    </a:lnTo>
                    <a:lnTo>
                      <a:pt x="1854" y="31177"/>
                    </a:lnTo>
                    <a:close/>
                    <a:moveTo>
                      <a:pt x="20452" y="32572"/>
                    </a:moveTo>
                    <a:lnTo>
                      <a:pt x="20348" y="32614"/>
                    </a:lnTo>
                    <a:lnTo>
                      <a:pt x="18598" y="33072"/>
                    </a:lnTo>
                    <a:lnTo>
                      <a:pt x="18307" y="32926"/>
                    </a:lnTo>
                    <a:lnTo>
                      <a:pt x="20452" y="32572"/>
                    </a:lnTo>
                    <a:close/>
                    <a:moveTo>
                      <a:pt x="39445" y="32718"/>
                    </a:moveTo>
                    <a:lnTo>
                      <a:pt x="41590" y="33114"/>
                    </a:lnTo>
                    <a:lnTo>
                      <a:pt x="41298" y="33260"/>
                    </a:lnTo>
                    <a:lnTo>
                      <a:pt x="39549" y="32781"/>
                    </a:lnTo>
                    <a:lnTo>
                      <a:pt x="39445" y="32718"/>
                    </a:lnTo>
                    <a:close/>
                    <a:moveTo>
                      <a:pt x="16432" y="32364"/>
                    </a:moveTo>
                    <a:lnTo>
                      <a:pt x="17349" y="32801"/>
                    </a:lnTo>
                    <a:lnTo>
                      <a:pt x="14183" y="33322"/>
                    </a:lnTo>
                    <a:lnTo>
                      <a:pt x="12455" y="32677"/>
                    </a:lnTo>
                    <a:lnTo>
                      <a:pt x="16432" y="32364"/>
                    </a:lnTo>
                    <a:close/>
                    <a:moveTo>
                      <a:pt x="52211" y="31594"/>
                    </a:moveTo>
                    <a:lnTo>
                      <a:pt x="58063" y="31635"/>
                    </a:lnTo>
                    <a:lnTo>
                      <a:pt x="59146" y="32156"/>
                    </a:lnTo>
                    <a:lnTo>
                      <a:pt x="54502" y="33364"/>
                    </a:lnTo>
                    <a:lnTo>
                      <a:pt x="48775" y="32801"/>
                    </a:lnTo>
                    <a:lnTo>
                      <a:pt x="52211" y="31594"/>
                    </a:lnTo>
                    <a:close/>
                    <a:moveTo>
                      <a:pt x="43464" y="32593"/>
                    </a:moveTo>
                    <a:lnTo>
                      <a:pt x="47442" y="32968"/>
                    </a:lnTo>
                    <a:lnTo>
                      <a:pt x="45693" y="33593"/>
                    </a:lnTo>
                    <a:lnTo>
                      <a:pt x="42548" y="33010"/>
                    </a:lnTo>
                    <a:lnTo>
                      <a:pt x="43464" y="32593"/>
                    </a:lnTo>
                    <a:close/>
                    <a:moveTo>
                      <a:pt x="17807" y="33010"/>
                    </a:moveTo>
                    <a:lnTo>
                      <a:pt x="18161" y="33176"/>
                    </a:lnTo>
                    <a:lnTo>
                      <a:pt x="15599" y="33843"/>
                    </a:lnTo>
                    <a:lnTo>
                      <a:pt x="14725" y="33530"/>
                    </a:lnTo>
                    <a:lnTo>
                      <a:pt x="17807" y="33010"/>
                    </a:lnTo>
                    <a:close/>
                    <a:moveTo>
                      <a:pt x="11767" y="32739"/>
                    </a:moveTo>
                    <a:lnTo>
                      <a:pt x="13621" y="33426"/>
                    </a:lnTo>
                    <a:lnTo>
                      <a:pt x="9560" y="34093"/>
                    </a:lnTo>
                    <a:lnTo>
                      <a:pt x="6207" y="33176"/>
                    </a:lnTo>
                    <a:lnTo>
                      <a:pt x="11767" y="32739"/>
                    </a:lnTo>
                    <a:close/>
                    <a:moveTo>
                      <a:pt x="42090" y="33218"/>
                    </a:moveTo>
                    <a:lnTo>
                      <a:pt x="45151" y="33780"/>
                    </a:lnTo>
                    <a:lnTo>
                      <a:pt x="44297" y="34093"/>
                    </a:lnTo>
                    <a:lnTo>
                      <a:pt x="41736" y="33385"/>
                    </a:lnTo>
                    <a:lnTo>
                      <a:pt x="42090" y="33218"/>
                    </a:lnTo>
                    <a:close/>
                    <a:moveTo>
                      <a:pt x="18390" y="33426"/>
                    </a:moveTo>
                    <a:lnTo>
                      <a:pt x="16370" y="34134"/>
                    </a:lnTo>
                    <a:lnTo>
                      <a:pt x="16057" y="34030"/>
                    </a:lnTo>
                    <a:lnTo>
                      <a:pt x="18390" y="33426"/>
                    </a:lnTo>
                    <a:close/>
                    <a:moveTo>
                      <a:pt x="41486" y="33614"/>
                    </a:moveTo>
                    <a:lnTo>
                      <a:pt x="43818" y="34259"/>
                    </a:lnTo>
                    <a:lnTo>
                      <a:pt x="43506" y="34363"/>
                    </a:lnTo>
                    <a:lnTo>
                      <a:pt x="41486" y="33614"/>
                    </a:lnTo>
                    <a:close/>
                    <a:moveTo>
                      <a:pt x="48129" y="33031"/>
                    </a:moveTo>
                    <a:lnTo>
                      <a:pt x="53669" y="33572"/>
                    </a:lnTo>
                    <a:lnTo>
                      <a:pt x="50316" y="34447"/>
                    </a:lnTo>
                    <a:lnTo>
                      <a:pt x="46276" y="33697"/>
                    </a:lnTo>
                    <a:lnTo>
                      <a:pt x="48129" y="33031"/>
                    </a:lnTo>
                    <a:close/>
                    <a:moveTo>
                      <a:pt x="14162" y="33635"/>
                    </a:moveTo>
                    <a:lnTo>
                      <a:pt x="15099" y="33968"/>
                    </a:lnTo>
                    <a:lnTo>
                      <a:pt x="11996" y="34780"/>
                    </a:lnTo>
                    <a:lnTo>
                      <a:pt x="10226" y="34280"/>
                    </a:lnTo>
                    <a:lnTo>
                      <a:pt x="14162" y="33635"/>
                    </a:lnTo>
                    <a:close/>
                    <a:moveTo>
                      <a:pt x="45713" y="33884"/>
                    </a:moveTo>
                    <a:lnTo>
                      <a:pt x="49649" y="34613"/>
                    </a:lnTo>
                    <a:lnTo>
                      <a:pt x="47858" y="35072"/>
                    </a:lnTo>
                    <a:lnTo>
                      <a:pt x="44776" y="34218"/>
                    </a:lnTo>
                    <a:lnTo>
                      <a:pt x="45713" y="33884"/>
                    </a:lnTo>
                    <a:close/>
                    <a:moveTo>
                      <a:pt x="15578" y="34155"/>
                    </a:moveTo>
                    <a:lnTo>
                      <a:pt x="15953" y="34280"/>
                    </a:lnTo>
                    <a:lnTo>
                      <a:pt x="13454" y="35176"/>
                    </a:lnTo>
                    <a:lnTo>
                      <a:pt x="12559" y="34926"/>
                    </a:lnTo>
                    <a:lnTo>
                      <a:pt x="15578" y="34155"/>
                    </a:lnTo>
                    <a:close/>
                    <a:moveTo>
                      <a:pt x="1313" y="35113"/>
                    </a:moveTo>
                    <a:lnTo>
                      <a:pt x="2375" y="35301"/>
                    </a:lnTo>
                    <a:lnTo>
                      <a:pt x="1896" y="35384"/>
                    </a:lnTo>
                    <a:lnTo>
                      <a:pt x="1313" y="35113"/>
                    </a:lnTo>
                    <a:close/>
                    <a:moveTo>
                      <a:pt x="16203" y="34509"/>
                    </a:moveTo>
                    <a:lnTo>
                      <a:pt x="14246" y="35405"/>
                    </a:lnTo>
                    <a:lnTo>
                      <a:pt x="13933" y="35321"/>
                    </a:lnTo>
                    <a:lnTo>
                      <a:pt x="16203" y="34509"/>
                    </a:lnTo>
                    <a:close/>
                    <a:moveTo>
                      <a:pt x="44297" y="34384"/>
                    </a:moveTo>
                    <a:lnTo>
                      <a:pt x="47296" y="35217"/>
                    </a:lnTo>
                    <a:lnTo>
                      <a:pt x="46421" y="35446"/>
                    </a:lnTo>
                    <a:lnTo>
                      <a:pt x="43922" y="34530"/>
                    </a:lnTo>
                    <a:lnTo>
                      <a:pt x="44297" y="34384"/>
                    </a:lnTo>
                    <a:close/>
                    <a:moveTo>
                      <a:pt x="43672" y="34738"/>
                    </a:moveTo>
                    <a:lnTo>
                      <a:pt x="45922" y="35571"/>
                    </a:lnTo>
                    <a:lnTo>
                      <a:pt x="45609" y="35655"/>
                    </a:lnTo>
                    <a:lnTo>
                      <a:pt x="43672" y="34738"/>
                    </a:lnTo>
                    <a:close/>
                    <a:moveTo>
                      <a:pt x="58542" y="35592"/>
                    </a:moveTo>
                    <a:lnTo>
                      <a:pt x="57959" y="35863"/>
                    </a:lnTo>
                    <a:lnTo>
                      <a:pt x="57480" y="35759"/>
                    </a:lnTo>
                    <a:lnTo>
                      <a:pt x="58542" y="35592"/>
                    </a:lnTo>
                    <a:close/>
                    <a:moveTo>
                      <a:pt x="9539" y="34405"/>
                    </a:moveTo>
                    <a:lnTo>
                      <a:pt x="11434" y="34926"/>
                    </a:lnTo>
                    <a:lnTo>
                      <a:pt x="7456" y="35946"/>
                    </a:lnTo>
                    <a:lnTo>
                      <a:pt x="4041" y="35321"/>
                    </a:lnTo>
                    <a:lnTo>
                      <a:pt x="9539" y="34405"/>
                    </a:lnTo>
                    <a:close/>
                    <a:moveTo>
                      <a:pt x="50316" y="34738"/>
                    </a:moveTo>
                    <a:lnTo>
                      <a:pt x="55814" y="35759"/>
                    </a:lnTo>
                    <a:lnTo>
                      <a:pt x="52378" y="36321"/>
                    </a:lnTo>
                    <a:lnTo>
                      <a:pt x="48421" y="35238"/>
                    </a:lnTo>
                    <a:lnTo>
                      <a:pt x="50316" y="34738"/>
                    </a:lnTo>
                    <a:close/>
                    <a:moveTo>
                      <a:pt x="11996" y="35072"/>
                    </a:moveTo>
                    <a:lnTo>
                      <a:pt x="12975" y="35342"/>
                    </a:lnTo>
                    <a:lnTo>
                      <a:pt x="9955" y="36425"/>
                    </a:lnTo>
                    <a:lnTo>
                      <a:pt x="8144" y="36071"/>
                    </a:lnTo>
                    <a:lnTo>
                      <a:pt x="11996" y="35072"/>
                    </a:lnTo>
                    <a:close/>
                    <a:moveTo>
                      <a:pt x="3208" y="35467"/>
                    </a:moveTo>
                    <a:lnTo>
                      <a:pt x="6790" y="36134"/>
                    </a:lnTo>
                    <a:lnTo>
                      <a:pt x="4624" y="36696"/>
                    </a:lnTo>
                    <a:lnTo>
                      <a:pt x="2354" y="35613"/>
                    </a:lnTo>
                    <a:lnTo>
                      <a:pt x="3208" y="35467"/>
                    </a:lnTo>
                    <a:close/>
                    <a:moveTo>
                      <a:pt x="13454" y="35488"/>
                    </a:moveTo>
                    <a:lnTo>
                      <a:pt x="13829" y="35592"/>
                    </a:lnTo>
                    <a:lnTo>
                      <a:pt x="11413" y="36696"/>
                    </a:lnTo>
                    <a:lnTo>
                      <a:pt x="10518" y="36529"/>
                    </a:lnTo>
                    <a:lnTo>
                      <a:pt x="13454" y="35488"/>
                    </a:lnTo>
                    <a:close/>
                    <a:moveTo>
                      <a:pt x="47858" y="35384"/>
                    </a:moveTo>
                    <a:lnTo>
                      <a:pt x="51711" y="36446"/>
                    </a:lnTo>
                    <a:lnTo>
                      <a:pt x="49879" y="36738"/>
                    </a:lnTo>
                    <a:lnTo>
                      <a:pt x="46880" y="35634"/>
                    </a:lnTo>
                    <a:lnTo>
                      <a:pt x="47858" y="35384"/>
                    </a:lnTo>
                    <a:close/>
                    <a:moveTo>
                      <a:pt x="46401" y="35759"/>
                    </a:moveTo>
                    <a:lnTo>
                      <a:pt x="49316" y="36842"/>
                    </a:lnTo>
                    <a:lnTo>
                      <a:pt x="48400" y="36987"/>
                    </a:lnTo>
                    <a:lnTo>
                      <a:pt x="46005" y="35842"/>
                    </a:lnTo>
                    <a:lnTo>
                      <a:pt x="46401" y="35759"/>
                    </a:lnTo>
                    <a:close/>
                    <a:moveTo>
                      <a:pt x="56647" y="35905"/>
                    </a:moveTo>
                    <a:lnTo>
                      <a:pt x="57501" y="36071"/>
                    </a:lnTo>
                    <a:lnTo>
                      <a:pt x="55210" y="37112"/>
                    </a:lnTo>
                    <a:lnTo>
                      <a:pt x="53044" y="36508"/>
                    </a:lnTo>
                    <a:lnTo>
                      <a:pt x="56647" y="35905"/>
                    </a:lnTo>
                    <a:close/>
                    <a:moveTo>
                      <a:pt x="7477" y="36259"/>
                    </a:moveTo>
                    <a:lnTo>
                      <a:pt x="9414" y="36613"/>
                    </a:lnTo>
                    <a:lnTo>
                      <a:pt x="6561" y="37612"/>
                    </a:lnTo>
                    <a:lnTo>
                      <a:pt x="5020" y="36883"/>
                    </a:lnTo>
                    <a:lnTo>
                      <a:pt x="7477" y="36259"/>
                    </a:lnTo>
                    <a:close/>
                    <a:moveTo>
                      <a:pt x="4582" y="37008"/>
                    </a:moveTo>
                    <a:lnTo>
                      <a:pt x="6186" y="37758"/>
                    </a:lnTo>
                    <a:lnTo>
                      <a:pt x="5520" y="37987"/>
                    </a:lnTo>
                    <a:lnTo>
                      <a:pt x="2063" y="37654"/>
                    </a:lnTo>
                    <a:lnTo>
                      <a:pt x="4582" y="37008"/>
                    </a:lnTo>
                    <a:close/>
                    <a:moveTo>
                      <a:pt x="52357" y="36633"/>
                    </a:moveTo>
                    <a:lnTo>
                      <a:pt x="54793" y="37300"/>
                    </a:lnTo>
                    <a:lnTo>
                      <a:pt x="53252" y="38008"/>
                    </a:lnTo>
                    <a:lnTo>
                      <a:pt x="50420" y="36946"/>
                    </a:lnTo>
                    <a:lnTo>
                      <a:pt x="52357" y="36633"/>
                    </a:lnTo>
                    <a:close/>
                    <a:moveTo>
                      <a:pt x="6540" y="37925"/>
                    </a:moveTo>
                    <a:lnTo>
                      <a:pt x="6936" y="38112"/>
                    </a:lnTo>
                    <a:lnTo>
                      <a:pt x="6936" y="38112"/>
                    </a:lnTo>
                    <a:lnTo>
                      <a:pt x="6207" y="38050"/>
                    </a:lnTo>
                    <a:lnTo>
                      <a:pt x="6540" y="37925"/>
                    </a:lnTo>
                    <a:close/>
                    <a:moveTo>
                      <a:pt x="9976" y="36717"/>
                    </a:moveTo>
                    <a:lnTo>
                      <a:pt x="10955" y="36904"/>
                    </a:lnTo>
                    <a:lnTo>
                      <a:pt x="8060" y="38216"/>
                    </a:lnTo>
                    <a:lnTo>
                      <a:pt x="7790" y="38195"/>
                    </a:lnTo>
                    <a:lnTo>
                      <a:pt x="6936" y="37800"/>
                    </a:lnTo>
                    <a:lnTo>
                      <a:pt x="9976" y="36717"/>
                    </a:lnTo>
                    <a:close/>
                    <a:moveTo>
                      <a:pt x="55231" y="37425"/>
                    </a:moveTo>
                    <a:lnTo>
                      <a:pt x="57751" y="38112"/>
                    </a:lnTo>
                    <a:lnTo>
                      <a:pt x="54273" y="38383"/>
                    </a:lnTo>
                    <a:lnTo>
                      <a:pt x="53627" y="38154"/>
                    </a:lnTo>
                    <a:lnTo>
                      <a:pt x="55231" y="37425"/>
                    </a:lnTo>
                    <a:close/>
                    <a:moveTo>
                      <a:pt x="28761" y="31385"/>
                    </a:moveTo>
                    <a:lnTo>
                      <a:pt x="31177" y="31406"/>
                    </a:lnTo>
                    <a:lnTo>
                      <a:pt x="33572" y="31635"/>
                    </a:lnTo>
                    <a:lnTo>
                      <a:pt x="35946" y="32073"/>
                    </a:lnTo>
                    <a:lnTo>
                      <a:pt x="38279" y="32718"/>
                    </a:lnTo>
                    <a:lnTo>
                      <a:pt x="40549" y="33572"/>
                    </a:lnTo>
                    <a:lnTo>
                      <a:pt x="40569" y="33593"/>
                    </a:lnTo>
                    <a:lnTo>
                      <a:pt x="29907" y="38466"/>
                    </a:lnTo>
                    <a:lnTo>
                      <a:pt x="19306" y="33405"/>
                    </a:lnTo>
                    <a:lnTo>
                      <a:pt x="19327" y="33405"/>
                    </a:lnTo>
                    <a:lnTo>
                      <a:pt x="21618" y="32593"/>
                    </a:lnTo>
                    <a:lnTo>
                      <a:pt x="23950" y="31989"/>
                    </a:lnTo>
                    <a:lnTo>
                      <a:pt x="26345" y="31573"/>
                    </a:lnTo>
                    <a:lnTo>
                      <a:pt x="28761" y="31385"/>
                    </a:lnTo>
                    <a:close/>
                    <a:moveTo>
                      <a:pt x="53252" y="38320"/>
                    </a:moveTo>
                    <a:lnTo>
                      <a:pt x="53606" y="38445"/>
                    </a:lnTo>
                    <a:lnTo>
                      <a:pt x="52857" y="38508"/>
                    </a:lnTo>
                    <a:lnTo>
                      <a:pt x="53252" y="38320"/>
                    </a:lnTo>
                    <a:close/>
                    <a:moveTo>
                      <a:pt x="49858" y="37050"/>
                    </a:moveTo>
                    <a:lnTo>
                      <a:pt x="52877" y="38175"/>
                    </a:lnTo>
                    <a:lnTo>
                      <a:pt x="52024" y="38570"/>
                    </a:lnTo>
                    <a:lnTo>
                      <a:pt x="51753" y="38591"/>
                    </a:lnTo>
                    <a:lnTo>
                      <a:pt x="48858" y="37217"/>
                    </a:lnTo>
                    <a:lnTo>
                      <a:pt x="49858" y="37050"/>
                    </a:lnTo>
                    <a:close/>
                    <a:moveTo>
                      <a:pt x="18973" y="33572"/>
                    </a:moveTo>
                    <a:lnTo>
                      <a:pt x="29553" y="38612"/>
                    </a:lnTo>
                    <a:lnTo>
                      <a:pt x="29011" y="38862"/>
                    </a:lnTo>
                    <a:lnTo>
                      <a:pt x="17099" y="34405"/>
                    </a:lnTo>
                    <a:lnTo>
                      <a:pt x="18973" y="33572"/>
                    </a:lnTo>
                    <a:close/>
                    <a:moveTo>
                      <a:pt x="40923" y="33739"/>
                    </a:moveTo>
                    <a:lnTo>
                      <a:pt x="42756" y="34634"/>
                    </a:lnTo>
                    <a:lnTo>
                      <a:pt x="30781" y="38883"/>
                    </a:lnTo>
                    <a:lnTo>
                      <a:pt x="30240" y="38612"/>
                    </a:lnTo>
                    <a:lnTo>
                      <a:pt x="40923" y="33739"/>
                    </a:lnTo>
                    <a:close/>
                    <a:moveTo>
                      <a:pt x="1250" y="37862"/>
                    </a:moveTo>
                    <a:lnTo>
                      <a:pt x="4874" y="38216"/>
                    </a:lnTo>
                    <a:lnTo>
                      <a:pt x="2771" y="38966"/>
                    </a:lnTo>
                    <a:lnTo>
                      <a:pt x="396" y="38091"/>
                    </a:lnTo>
                    <a:lnTo>
                      <a:pt x="1250" y="37862"/>
                    </a:lnTo>
                    <a:close/>
                    <a:moveTo>
                      <a:pt x="29907" y="38779"/>
                    </a:moveTo>
                    <a:lnTo>
                      <a:pt x="30386" y="39008"/>
                    </a:lnTo>
                    <a:lnTo>
                      <a:pt x="29907" y="39195"/>
                    </a:lnTo>
                    <a:lnTo>
                      <a:pt x="29407" y="39008"/>
                    </a:lnTo>
                    <a:lnTo>
                      <a:pt x="29907" y="38779"/>
                    </a:lnTo>
                    <a:close/>
                    <a:moveTo>
                      <a:pt x="16724" y="34593"/>
                    </a:moveTo>
                    <a:lnTo>
                      <a:pt x="28636" y="39028"/>
                    </a:lnTo>
                    <a:lnTo>
                      <a:pt x="28157" y="39258"/>
                    </a:lnTo>
                    <a:lnTo>
                      <a:pt x="14683" y="35530"/>
                    </a:lnTo>
                    <a:lnTo>
                      <a:pt x="16724" y="34593"/>
                    </a:lnTo>
                    <a:close/>
                    <a:moveTo>
                      <a:pt x="43131" y="34801"/>
                    </a:moveTo>
                    <a:lnTo>
                      <a:pt x="45172" y="35780"/>
                    </a:lnTo>
                    <a:lnTo>
                      <a:pt x="31635" y="39278"/>
                    </a:lnTo>
                    <a:lnTo>
                      <a:pt x="31156" y="39049"/>
                    </a:lnTo>
                    <a:lnTo>
                      <a:pt x="43131" y="34801"/>
                    </a:lnTo>
                    <a:close/>
                    <a:moveTo>
                      <a:pt x="58563" y="38341"/>
                    </a:moveTo>
                    <a:lnTo>
                      <a:pt x="59396" y="38570"/>
                    </a:lnTo>
                    <a:lnTo>
                      <a:pt x="57022" y="39424"/>
                    </a:lnTo>
                    <a:lnTo>
                      <a:pt x="54918" y="38633"/>
                    </a:lnTo>
                    <a:lnTo>
                      <a:pt x="58563" y="38341"/>
                    </a:lnTo>
                    <a:close/>
                    <a:moveTo>
                      <a:pt x="29032" y="39174"/>
                    </a:moveTo>
                    <a:lnTo>
                      <a:pt x="29469" y="39341"/>
                    </a:lnTo>
                    <a:lnTo>
                      <a:pt x="29032" y="39487"/>
                    </a:lnTo>
                    <a:lnTo>
                      <a:pt x="28595" y="39362"/>
                    </a:lnTo>
                    <a:lnTo>
                      <a:pt x="29032" y="39174"/>
                    </a:lnTo>
                    <a:close/>
                    <a:moveTo>
                      <a:pt x="30760" y="39195"/>
                    </a:moveTo>
                    <a:lnTo>
                      <a:pt x="31198" y="39403"/>
                    </a:lnTo>
                    <a:lnTo>
                      <a:pt x="30740" y="39507"/>
                    </a:lnTo>
                    <a:lnTo>
                      <a:pt x="30323" y="39341"/>
                    </a:lnTo>
                    <a:lnTo>
                      <a:pt x="30760" y="39195"/>
                    </a:lnTo>
                    <a:close/>
                    <a:moveTo>
                      <a:pt x="14266" y="35717"/>
                    </a:moveTo>
                    <a:lnTo>
                      <a:pt x="27741" y="39445"/>
                    </a:lnTo>
                    <a:lnTo>
                      <a:pt x="27324" y="39632"/>
                    </a:lnTo>
                    <a:lnTo>
                      <a:pt x="11913" y="36779"/>
                    </a:lnTo>
                    <a:lnTo>
                      <a:pt x="14266" y="35717"/>
                    </a:lnTo>
                    <a:close/>
                    <a:moveTo>
                      <a:pt x="45568" y="35967"/>
                    </a:moveTo>
                    <a:lnTo>
                      <a:pt x="47921" y="37071"/>
                    </a:lnTo>
                    <a:lnTo>
                      <a:pt x="32447" y="39674"/>
                    </a:lnTo>
                    <a:lnTo>
                      <a:pt x="32031" y="39466"/>
                    </a:lnTo>
                    <a:lnTo>
                      <a:pt x="45568" y="35967"/>
                    </a:lnTo>
                    <a:close/>
                    <a:moveTo>
                      <a:pt x="5561" y="38279"/>
                    </a:moveTo>
                    <a:lnTo>
                      <a:pt x="7519" y="38466"/>
                    </a:lnTo>
                    <a:lnTo>
                      <a:pt x="4770" y="39716"/>
                    </a:lnTo>
                    <a:lnTo>
                      <a:pt x="3187" y="39133"/>
                    </a:lnTo>
                    <a:lnTo>
                      <a:pt x="5561" y="38279"/>
                    </a:lnTo>
                    <a:close/>
                    <a:moveTo>
                      <a:pt x="29886" y="39507"/>
                    </a:moveTo>
                    <a:lnTo>
                      <a:pt x="30261" y="39632"/>
                    </a:lnTo>
                    <a:lnTo>
                      <a:pt x="29886" y="39737"/>
                    </a:lnTo>
                    <a:lnTo>
                      <a:pt x="29532" y="39632"/>
                    </a:lnTo>
                    <a:lnTo>
                      <a:pt x="29886" y="39507"/>
                    </a:lnTo>
                    <a:close/>
                    <a:moveTo>
                      <a:pt x="28178" y="39549"/>
                    </a:moveTo>
                    <a:lnTo>
                      <a:pt x="28553" y="39653"/>
                    </a:lnTo>
                    <a:lnTo>
                      <a:pt x="28199" y="39799"/>
                    </a:lnTo>
                    <a:lnTo>
                      <a:pt x="27824" y="39716"/>
                    </a:lnTo>
                    <a:lnTo>
                      <a:pt x="28178" y="39549"/>
                    </a:lnTo>
                    <a:close/>
                    <a:moveTo>
                      <a:pt x="31594" y="39591"/>
                    </a:moveTo>
                    <a:lnTo>
                      <a:pt x="31948" y="39757"/>
                    </a:lnTo>
                    <a:lnTo>
                      <a:pt x="31573" y="39820"/>
                    </a:lnTo>
                    <a:lnTo>
                      <a:pt x="31219" y="39695"/>
                    </a:lnTo>
                    <a:lnTo>
                      <a:pt x="31594" y="39591"/>
                    </a:lnTo>
                    <a:close/>
                    <a:moveTo>
                      <a:pt x="29053" y="39799"/>
                    </a:moveTo>
                    <a:lnTo>
                      <a:pt x="29323" y="39882"/>
                    </a:lnTo>
                    <a:lnTo>
                      <a:pt x="29053" y="39945"/>
                    </a:lnTo>
                    <a:lnTo>
                      <a:pt x="28782" y="39903"/>
                    </a:lnTo>
                    <a:lnTo>
                      <a:pt x="29053" y="39799"/>
                    </a:lnTo>
                    <a:close/>
                    <a:moveTo>
                      <a:pt x="30740" y="39820"/>
                    </a:moveTo>
                    <a:lnTo>
                      <a:pt x="31010" y="39924"/>
                    </a:lnTo>
                    <a:lnTo>
                      <a:pt x="30719" y="39966"/>
                    </a:lnTo>
                    <a:lnTo>
                      <a:pt x="30448" y="39882"/>
                    </a:lnTo>
                    <a:lnTo>
                      <a:pt x="30740" y="39820"/>
                    </a:lnTo>
                    <a:close/>
                    <a:moveTo>
                      <a:pt x="11455" y="36987"/>
                    </a:moveTo>
                    <a:lnTo>
                      <a:pt x="26866" y="39841"/>
                    </a:lnTo>
                    <a:lnTo>
                      <a:pt x="26533" y="39986"/>
                    </a:lnTo>
                    <a:lnTo>
                      <a:pt x="8623" y="38279"/>
                    </a:lnTo>
                    <a:lnTo>
                      <a:pt x="11455" y="36987"/>
                    </a:lnTo>
                    <a:close/>
                    <a:moveTo>
                      <a:pt x="48358" y="37300"/>
                    </a:moveTo>
                    <a:lnTo>
                      <a:pt x="51170" y="38633"/>
                    </a:lnTo>
                    <a:lnTo>
                      <a:pt x="33260" y="40049"/>
                    </a:lnTo>
                    <a:lnTo>
                      <a:pt x="32906" y="39882"/>
                    </a:lnTo>
                    <a:lnTo>
                      <a:pt x="48358" y="37300"/>
                    </a:lnTo>
                    <a:close/>
                    <a:moveTo>
                      <a:pt x="27366" y="39924"/>
                    </a:moveTo>
                    <a:lnTo>
                      <a:pt x="27657" y="39986"/>
                    </a:lnTo>
                    <a:lnTo>
                      <a:pt x="27387" y="40070"/>
                    </a:lnTo>
                    <a:lnTo>
                      <a:pt x="27095" y="40049"/>
                    </a:lnTo>
                    <a:lnTo>
                      <a:pt x="27366" y="39924"/>
                    </a:lnTo>
                    <a:close/>
                    <a:moveTo>
                      <a:pt x="29886" y="40028"/>
                    </a:moveTo>
                    <a:lnTo>
                      <a:pt x="30052" y="40070"/>
                    </a:lnTo>
                    <a:lnTo>
                      <a:pt x="29886" y="40111"/>
                    </a:lnTo>
                    <a:lnTo>
                      <a:pt x="29719" y="40070"/>
                    </a:lnTo>
                    <a:lnTo>
                      <a:pt x="29886" y="40028"/>
                    </a:lnTo>
                    <a:close/>
                    <a:moveTo>
                      <a:pt x="32406" y="39966"/>
                    </a:moveTo>
                    <a:lnTo>
                      <a:pt x="32676" y="40091"/>
                    </a:lnTo>
                    <a:lnTo>
                      <a:pt x="32385" y="40111"/>
                    </a:lnTo>
                    <a:lnTo>
                      <a:pt x="32114" y="40028"/>
                    </a:lnTo>
                    <a:lnTo>
                      <a:pt x="32406" y="39966"/>
                    </a:lnTo>
                    <a:close/>
                    <a:moveTo>
                      <a:pt x="54231" y="38674"/>
                    </a:moveTo>
                    <a:lnTo>
                      <a:pt x="56605" y="39570"/>
                    </a:lnTo>
                    <a:lnTo>
                      <a:pt x="55002" y="40132"/>
                    </a:lnTo>
                    <a:lnTo>
                      <a:pt x="52274" y="38841"/>
                    </a:lnTo>
                    <a:lnTo>
                      <a:pt x="54231" y="38674"/>
                    </a:lnTo>
                    <a:close/>
                    <a:moveTo>
                      <a:pt x="28220" y="40091"/>
                    </a:moveTo>
                    <a:lnTo>
                      <a:pt x="28386" y="40111"/>
                    </a:lnTo>
                    <a:lnTo>
                      <a:pt x="28241" y="40153"/>
                    </a:lnTo>
                    <a:lnTo>
                      <a:pt x="28074" y="40153"/>
                    </a:lnTo>
                    <a:lnTo>
                      <a:pt x="28220" y="40091"/>
                    </a:lnTo>
                    <a:close/>
                    <a:moveTo>
                      <a:pt x="2750" y="39278"/>
                    </a:moveTo>
                    <a:lnTo>
                      <a:pt x="4416" y="39882"/>
                    </a:lnTo>
                    <a:lnTo>
                      <a:pt x="3791" y="40174"/>
                    </a:lnTo>
                    <a:lnTo>
                      <a:pt x="292" y="40153"/>
                    </a:lnTo>
                    <a:lnTo>
                      <a:pt x="2750" y="39278"/>
                    </a:lnTo>
                    <a:close/>
                    <a:moveTo>
                      <a:pt x="4791" y="40028"/>
                    </a:moveTo>
                    <a:lnTo>
                      <a:pt x="5207" y="40195"/>
                    </a:lnTo>
                    <a:lnTo>
                      <a:pt x="4457" y="40174"/>
                    </a:lnTo>
                    <a:lnTo>
                      <a:pt x="4791" y="40028"/>
                    </a:lnTo>
                    <a:close/>
                    <a:moveTo>
                      <a:pt x="31552" y="40111"/>
                    </a:moveTo>
                    <a:lnTo>
                      <a:pt x="31698" y="40174"/>
                    </a:lnTo>
                    <a:lnTo>
                      <a:pt x="31552" y="40195"/>
                    </a:lnTo>
                    <a:lnTo>
                      <a:pt x="31385" y="40153"/>
                    </a:lnTo>
                    <a:lnTo>
                      <a:pt x="31552" y="40111"/>
                    </a:lnTo>
                    <a:close/>
                    <a:moveTo>
                      <a:pt x="7935" y="38591"/>
                    </a:moveTo>
                    <a:lnTo>
                      <a:pt x="11392" y="40236"/>
                    </a:lnTo>
                    <a:lnTo>
                      <a:pt x="6061" y="40195"/>
                    </a:lnTo>
                    <a:lnTo>
                      <a:pt x="5166" y="39861"/>
                    </a:lnTo>
                    <a:lnTo>
                      <a:pt x="7935" y="38591"/>
                    </a:lnTo>
                    <a:close/>
                    <a:moveTo>
                      <a:pt x="8560" y="38570"/>
                    </a:moveTo>
                    <a:lnTo>
                      <a:pt x="25991" y="40236"/>
                    </a:lnTo>
                    <a:lnTo>
                      <a:pt x="25741" y="40361"/>
                    </a:lnTo>
                    <a:lnTo>
                      <a:pt x="12080" y="40236"/>
                    </a:lnTo>
                    <a:lnTo>
                      <a:pt x="8560" y="38570"/>
                    </a:lnTo>
                    <a:close/>
                    <a:moveTo>
                      <a:pt x="26741" y="40299"/>
                    </a:moveTo>
                    <a:lnTo>
                      <a:pt x="26595" y="40361"/>
                    </a:lnTo>
                    <a:lnTo>
                      <a:pt x="26429" y="40361"/>
                    </a:lnTo>
                    <a:lnTo>
                      <a:pt x="26574" y="40299"/>
                    </a:lnTo>
                    <a:close/>
                    <a:moveTo>
                      <a:pt x="33197" y="40340"/>
                    </a:moveTo>
                    <a:lnTo>
                      <a:pt x="33343" y="40424"/>
                    </a:lnTo>
                    <a:lnTo>
                      <a:pt x="33176" y="40424"/>
                    </a:lnTo>
                    <a:lnTo>
                      <a:pt x="33030" y="40361"/>
                    </a:lnTo>
                    <a:lnTo>
                      <a:pt x="33197" y="40340"/>
                    </a:lnTo>
                    <a:close/>
                    <a:moveTo>
                      <a:pt x="51253" y="38924"/>
                    </a:moveTo>
                    <a:lnTo>
                      <a:pt x="47692" y="40528"/>
                    </a:lnTo>
                    <a:lnTo>
                      <a:pt x="34030" y="40424"/>
                    </a:lnTo>
                    <a:lnTo>
                      <a:pt x="33780" y="40299"/>
                    </a:lnTo>
                    <a:lnTo>
                      <a:pt x="51253" y="38924"/>
                    </a:lnTo>
                    <a:close/>
                    <a:moveTo>
                      <a:pt x="51857" y="38966"/>
                    </a:moveTo>
                    <a:lnTo>
                      <a:pt x="54606" y="40278"/>
                    </a:lnTo>
                    <a:lnTo>
                      <a:pt x="53731" y="40590"/>
                    </a:lnTo>
                    <a:lnTo>
                      <a:pt x="48379" y="40549"/>
                    </a:lnTo>
                    <a:lnTo>
                      <a:pt x="51857" y="38966"/>
                    </a:lnTo>
                    <a:close/>
                    <a:moveTo>
                      <a:pt x="54981" y="40445"/>
                    </a:moveTo>
                    <a:lnTo>
                      <a:pt x="55314" y="40590"/>
                    </a:lnTo>
                    <a:lnTo>
                      <a:pt x="54564" y="40590"/>
                    </a:lnTo>
                    <a:lnTo>
                      <a:pt x="54981" y="40445"/>
                    </a:lnTo>
                    <a:close/>
                    <a:moveTo>
                      <a:pt x="12684" y="40528"/>
                    </a:moveTo>
                    <a:lnTo>
                      <a:pt x="25117" y="40632"/>
                    </a:lnTo>
                    <a:lnTo>
                      <a:pt x="24971" y="40715"/>
                    </a:lnTo>
                    <a:lnTo>
                      <a:pt x="14745" y="41507"/>
                    </a:lnTo>
                    <a:lnTo>
                      <a:pt x="12684" y="40528"/>
                    </a:lnTo>
                    <a:close/>
                    <a:moveTo>
                      <a:pt x="34655" y="40715"/>
                    </a:moveTo>
                    <a:lnTo>
                      <a:pt x="47067" y="40819"/>
                    </a:lnTo>
                    <a:lnTo>
                      <a:pt x="45005" y="41777"/>
                    </a:lnTo>
                    <a:lnTo>
                      <a:pt x="34801" y="40799"/>
                    </a:lnTo>
                    <a:lnTo>
                      <a:pt x="34655" y="40715"/>
                    </a:lnTo>
                    <a:close/>
                    <a:moveTo>
                      <a:pt x="6852" y="40486"/>
                    </a:moveTo>
                    <a:lnTo>
                      <a:pt x="12017" y="40528"/>
                    </a:lnTo>
                    <a:lnTo>
                      <a:pt x="14162" y="41569"/>
                    </a:lnTo>
                    <a:lnTo>
                      <a:pt x="10497" y="41861"/>
                    </a:lnTo>
                    <a:lnTo>
                      <a:pt x="6852" y="40486"/>
                    </a:lnTo>
                    <a:close/>
                    <a:moveTo>
                      <a:pt x="47754" y="40819"/>
                    </a:moveTo>
                    <a:lnTo>
                      <a:pt x="52919" y="40861"/>
                    </a:lnTo>
                    <a:lnTo>
                      <a:pt x="49254" y="42173"/>
                    </a:lnTo>
                    <a:lnTo>
                      <a:pt x="45588" y="41819"/>
                    </a:lnTo>
                    <a:lnTo>
                      <a:pt x="47754" y="40819"/>
                    </a:lnTo>
                    <a:close/>
                    <a:moveTo>
                      <a:pt x="3833" y="40465"/>
                    </a:moveTo>
                    <a:lnTo>
                      <a:pt x="5999" y="40486"/>
                    </a:lnTo>
                    <a:lnTo>
                      <a:pt x="9810" y="41902"/>
                    </a:lnTo>
                    <a:lnTo>
                      <a:pt x="4499" y="42319"/>
                    </a:lnTo>
                    <a:lnTo>
                      <a:pt x="1542" y="41507"/>
                    </a:lnTo>
                    <a:lnTo>
                      <a:pt x="3833" y="40465"/>
                    </a:lnTo>
                    <a:close/>
                    <a:moveTo>
                      <a:pt x="24159" y="41069"/>
                    </a:moveTo>
                    <a:lnTo>
                      <a:pt x="16495" y="42340"/>
                    </a:lnTo>
                    <a:lnTo>
                      <a:pt x="15266" y="41757"/>
                    </a:lnTo>
                    <a:lnTo>
                      <a:pt x="24159" y="41069"/>
                    </a:lnTo>
                    <a:close/>
                    <a:moveTo>
                      <a:pt x="35592" y="41153"/>
                    </a:moveTo>
                    <a:lnTo>
                      <a:pt x="44485" y="42007"/>
                    </a:lnTo>
                    <a:lnTo>
                      <a:pt x="43235" y="42569"/>
                    </a:lnTo>
                    <a:lnTo>
                      <a:pt x="35592" y="41153"/>
                    </a:lnTo>
                    <a:close/>
                    <a:moveTo>
                      <a:pt x="53773" y="40882"/>
                    </a:moveTo>
                    <a:lnTo>
                      <a:pt x="55918" y="40903"/>
                    </a:lnTo>
                    <a:lnTo>
                      <a:pt x="58209" y="41986"/>
                    </a:lnTo>
                    <a:lnTo>
                      <a:pt x="55252" y="42756"/>
                    </a:lnTo>
                    <a:lnTo>
                      <a:pt x="49920" y="42236"/>
                    </a:lnTo>
                    <a:lnTo>
                      <a:pt x="53773" y="40882"/>
                    </a:lnTo>
                    <a:close/>
                    <a:moveTo>
                      <a:pt x="14704" y="41819"/>
                    </a:moveTo>
                    <a:lnTo>
                      <a:pt x="15995" y="42423"/>
                    </a:lnTo>
                    <a:lnTo>
                      <a:pt x="13267" y="42881"/>
                    </a:lnTo>
                    <a:lnTo>
                      <a:pt x="11143" y="42090"/>
                    </a:lnTo>
                    <a:lnTo>
                      <a:pt x="14704" y="41819"/>
                    </a:lnTo>
                    <a:close/>
                    <a:moveTo>
                      <a:pt x="22618" y="41611"/>
                    </a:moveTo>
                    <a:lnTo>
                      <a:pt x="17661" y="42902"/>
                    </a:lnTo>
                    <a:lnTo>
                      <a:pt x="16953" y="42569"/>
                    </a:lnTo>
                    <a:lnTo>
                      <a:pt x="22618" y="41611"/>
                    </a:lnTo>
                    <a:close/>
                    <a:moveTo>
                      <a:pt x="37133" y="41736"/>
                    </a:moveTo>
                    <a:lnTo>
                      <a:pt x="42777" y="42777"/>
                    </a:lnTo>
                    <a:lnTo>
                      <a:pt x="42069" y="43110"/>
                    </a:lnTo>
                    <a:lnTo>
                      <a:pt x="37133" y="41736"/>
                    </a:lnTo>
                    <a:close/>
                    <a:moveTo>
                      <a:pt x="45047" y="42069"/>
                    </a:moveTo>
                    <a:lnTo>
                      <a:pt x="48608" y="42402"/>
                    </a:lnTo>
                    <a:lnTo>
                      <a:pt x="46463" y="43173"/>
                    </a:lnTo>
                    <a:lnTo>
                      <a:pt x="43735" y="42652"/>
                    </a:lnTo>
                    <a:lnTo>
                      <a:pt x="45047" y="42069"/>
                    </a:lnTo>
                    <a:close/>
                    <a:moveTo>
                      <a:pt x="21118" y="42298"/>
                    </a:moveTo>
                    <a:lnTo>
                      <a:pt x="18411" y="43256"/>
                    </a:lnTo>
                    <a:lnTo>
                      <a:pt x="18057" y="43089"/>
                    </a:lnTo>
                    <a:lnTo>
                      <a:pt x="21118" y="42298"/>
                    </a:lnTo>
                    <a:close/>
                    <a:moveTo>
                      <a:pt x="38633" y="42444"/>
                    </a:moveTo>
                    <a:lnTo>
                      <a:pt x="41673" y="43298"/>
                    </a:lnTo>
                    <a:lnTo>
                      <a:pt x="41319" y="43444"/>
                    </a:lnTo>
                    <a:lnTo>
                      <a:pt x="38633" y="42444"/>
                    </a:lnTo>
                    <a:close/>
                    <a:moveTo>
                      <a:pt x="19681" y="43110"/>
                    </a:moveTo>
                    <a:lnTo>
                      <a:pt x="18890" y="43485"/>
                    </a:lnTo>
                    <a:lnTo>
                      <a:pt x="18786" y="43444"/>
                    </a:lnTo>
                    <a:lnTo>
                      <a:pt x="19681" y="43110"/>
                    </a:lnTo>
                    <a:close/>
                    <a:moveTo>
                      <a:pt x="16453" y="42652"/>
                    </a:moveTo>
                    <a:lnTo>
                      <a:pt x="17224" y="43006"/>
                    </a:lnTo>
                    <a:lnTo>
                      <a:pt x="15079" y="43568"/>
                    </a:lnTo>
                    <a:lnTo>
                      <a:pt x="13808" y="43089"/>
                    </a:lnTo>
                    <a:lnTo>
                      <a:pt x="16453" y="42652"/>
                    </a:lnTo>
                    <a:close/>
                    <a:moveTo>
                      <a:pt x="10455" y="42152"/>
                    </a:moveTo>
                    <a:lnTo>
                      <a:pt x="12705" y="42985"/>
                    </a:lnTo>
                    <a:lnTo>
                      <a:pt x="9060" y="43589"/>
                    </a:lnTo>
                    <a:lnTo>
                      <a:pt x="5311" y="42548"/>
                    </a:lnTo>
                    <a:lnTo>
                      <a:pt x="10455" y="42152"/>
                    </a:lnTo>
                    <a:close/>
                    <a:moveTo>
                      <a:pt x="40049" y="43298"/>
                    </a:moveTo>
                    <a:lnTo>
                      <a:pt x="40944" y="43631"/>
                    </a:lnTo>
                    <a:lnTo>
                      <a:pt x="40840" y="43673"/>
                    </a:lnTo>
                    <a:lnTo>
                      <a:pt x="40049" y="43298"/>
                    </a:lnTo>
                    <a:close/>
                    <a:moveTo>
                      <a:pt x="43277" y="42881"/>
                    </a:moveTo>
                    <a:lnTo>
                      <a:pt x="45901" y="43360"/>
                    </a:lnTo>
                    <a:lnTo>
                      <a:pt x="44630" y="43818"/>
                    </a:lnTo>
                    <a:lnTo>
                      <a:pt x="42506" y="43214"/>
                    </a:lnTo>
                    <a:lnTo>
                      <a:pt x="43277" y="42881"/>
                    </a:lnTo>
                    <a:close/>
                    <a:moveTo>
                      <a:pt x="49275" y="42465"/>
                    </a:moveTo>
                    <a:lnTo>
                      <a:pt x="54419" y="42965"/>
                    </a:lnTo>
                    <a:lnTo>
                      <a:pt x="50649" y="43943"/>
                    </a:lnTo>
                    <a:lnTo>
                      <a:pt x="47025" y="43277"/>
                    </a:lnTo>
                    <a:lnTo>
                      <a:pt x="49275" y="42465"/>
                    </a:lnTo>
                    <a:close/>
                    <a:moveTo>
                      <a:pt x="17619" y="43214"/>
                    </a:moveTo>
                    <a:lnTo>
                      <a:pt x="18036" y="43402"/>
                    </a:lnTo>
                    <a:lnTo>
                      <a:pt x="16287" y="44006"/>
                    </a:lnTo>
                    <a:lnTo>
                      <a:pt x="15558" y="43735"/>
                    </a:lnTo>
                    <a:lnTo>
                      <a:pt x="17619" y="43214"/>
                    </a:lnTo>
                    <a:close/>
                    <a:moveTo>
                      <a:pt x="42090" y="43402"/>
                    </a:moveTo>
                    <a:lnTo>
                      <a:pt x="44151" y="43985"/>
                    </a:lnTo>
                    <a:lnTo>
                      <a:pt x="43423" y="44235"/>
                    </a:lnTo>
                    <a:lnTo>
                      <a:pt x="41694" y="43589"/>
                    </a:lnTo>
                    <a:lnTo>
                      <a:pt x="42090" y="43402"/>
                    </a:lnTo>
                    <a:close/>
                    <a:moveTo>
                      <a:pt x="18390" y="43568"/>
                    </a:moveTo>
                    <a:lnTo>
                      <a:pt x="18536" y="43652"/>
                    </a:lnTo>
                    <a:lnTo>
                      <a:pt x="17078" y="44318"/>
                    </a:lnTo>
                    <a:lnTo>
                      <a:pt x="16703" y="44172"/>
                    </a:lnTo>
                    <a:lnTo>
                      <a:pt x="18390" y="43568"/>
                    </a:lnTo>
                    <a:close/>
                    <a:moveTo>
                      <a:pt x="13246" y="43194"/>
                    </a:moveTo>
                    <a:lnTo>
                      <a:pt x="14600" y="43693"/>
                    </a:lnTo>
                    <a:lnTo>
                      <a:pt x="11934" y="44381"/>
                    </a:lnTo>
                    <a:lnTo>
                      <a:pt x="9726" y="43777"/>
                    </a:lnTo>
                    <a:lnTo>
                      <a:pt x="13246" y="43194"/>
                    </a:lnTo>
                    <a:close/>
                    <a:moveTo>
                      <a:pt x="41319" y="43756"/>
                    </a:moveTo>
                    <a:lnTo>
                      <a:pt x="43006" y="44381"/>
                    </a:lnTo>
                    <a:lnTo>
                      <a:pt x="42631" y="44526"/>
                    </a:lnTo>
                    <a:lnTo>
                      <a:pt x="41173" y="43839"/>
                    </a:lnTo>
                    <a:lnTo>
                      <a:pt x="41319" y="43756"/>
                    </a:lnTo>
                    <a:close/>
                    <a:moveTo>
                      <a:pt x="46484" y="43464"/>
                    </a:moveTo>
                    <a:lnTo>
                      <a:pt x="49983" y="44110"/>
                    </a:lnTo>
                    <a:lnTo>
                      <a:pt x="47775" y="44672"/>
                    </a:lnTo>
                    <a:lnTo>
                      <a:pt x="45109" y="43943"/>
                    </a:lnTo>
                    <a:lnTo>
                      <a:pt x="46484" y="43464"/>
                    </a:lnTo>
                    <a:close/>
                    <a:moveTo>
                      <a:pt x="15079" y="43860"/>
                    </a:moveTo>
                    <a:lnTo>
                      <a:pt x="15870" y="44172"/>
                    </a:lnTo>
                    <a:lnTo>
                      <a:pt x="13787" y="44901"/>
                    </a:lnTo>
                    <a:lnTo>
                      <a:pt x="12475" y="44547"/>
                    </a:lnTo>
                    <a:lnTo>
                      <a:pt x="15079" y="43860"/>
                    </a:lnTo>
                    <a:close/>
                    <a:moveTo>
                      <a:pt x="44651" y="44110"/>
                    </a:moveTo>
                    <a:lnTo>
                      <a:pt x="47213" y="44818"/>
                    </a:lnTo>
                    <a:lnTo>
                      <a:pt x="45901" y="45172"/>
                    </a:lnTo>
                    <a:lnTo>
                      <a:pt x="43839" y="44402"/>
                    </a:lnTo>
                    <a:lnTo>
                      <a:pt x="44651" y="44110"/>
                    </a:lnTo>
                    <a:close/>
                    <a:moveTo>
                      <a:pt x="16287" y="44318"/>
                    </a:moveTo>
                    <a:lnTo>
                      <a:pt x="16703" y="44485"/>
                    </a:lnTo>
                    <a:lnTo>
                      <a:pt x="15016" y="45235"/>
                    </a:lnTo>
                    <a:lnTo>
                      <a:pt x="14266" y="45047"/>
                    </a:lnTo>
                    <a:lnTo>
                      <a:pt x="16287" y="44318"/>
                    </a:lnTo>
                    <a:close/>
                    <a:moveTo>
                      <a:pt x="9060" y="43902"/>
                    </a:moveTo>
                    <a:lnTo>
                      <a:pt x="11372" y="44526"/>
                    </a:lnTo>
                    <a:lnTo>
                      <a:pt x="7790" y="45464"/>
                    </a:lnTo>
                    <a:lnTo>
                      <a:pt x="3958" y="44756"/>
                    </a:lnTo>
                    <a:lnTo>
                      <a:pt x="9060" y="43902"/>
                    </a:lnTo>
                    <a:close/>
                    <a:moveTo>
                      <a:pt x="43423" y="44547"/>
                    </a:moveTo>
                    <a:lnTo>
                      <a:pt x="45422" y="45297"/>
                    </a:lnTo>
                    <a:lnTo>
                      <a:pt x="44672" y="45484"/>
                    </a:lnTo>
                    <a:lnTo>
                      <a:pt x="43006" y="44693"/>
                    </a:lnTo>
                    <a:lnTo>
                      <a:pt x="43423" y="44547"/>
                    </a:lnTo>
                    <a:close/>
                    <a:moveTo>
                      <a:pt x="50649" y="44235"/>
                    </a:moveTo>
                    <a:lnTo>
                      <a:pt x="55731" y="45172"/>
                    </a:lnTo>
                    <a:lnTo>
                      <a:pt x="51899" y="45818"/>
                    </a:lnTo>
                    <a:lnTo>
                      <a:pt x="48337" y="44839"/>
                    </a:lnTo>
                    <a:lnTo>
                      <a:pt x="50649" y="44235"/>
                    </a:lnTo>
                    <a:close/>
                    <a:moveTo>
                      <a:pt x="11913" y="44693"/>
                    </a:moveTo>
                    <a:lnTo>
                      <a:pt x="13308" y="45068"/>
                    </a:lnTo>
                    <a:lnTo>
                      <a:pt x="10705" y="45984"/>
                    </a:lnTo>
                    <a:lnTo>
                      <a:pt x="8477" y="45589"/>
                    </a:lnTo>
                    <a:lnTo>
                      <a:pt x="11913" y="44693"/>
                    </a:lnTo>
                    <a:close/>
                    <a:moveTo>
                      <a:pt x="47775" y="44985"/>
                    </a:moveTo>
                    <a:lnTo>
                      <a:pt x="51211" y="45943"/>
                    </a:lnTo>
                    <a:lnTo>
                      <a:pt x="48962" y="46317"/>
                    </a:lnTo>
                    <a:lnTo>
                      <a:pt x="46380" y="45339"/>
                    </a:lnTo>
                    <a:lnTo>
                      <a:pt x="47775" y="44985"/>
                    </a:lnTo>
                    <a:close/>
                    <a:moveTo>
                      <a:pt x="13808" y="45214"/>
                    </a:moveTo>
                    <a:lnTo>
                      <a:pt x="14620" y="45422"/>
                    </a:lnTo>
                    <a:lnTo>
                      <a:pt x="12621" y="46338"/>
                    </a:lnTo>
                    <a:lnTo>
                      <a:pt x="11288" y="46109"/>
                    </a:lnTo>
                    <a:lnTo>
                      <a:pt x="13808" y="45214"/>
                    </a:lnTo>
                    <a:close/>
                    <a:moveTo>
                      <a:pt x="3125" y="44881"/>
                    </a:moveTo>
                    <a:lnTo>
                      <a:pt x="7123" y="45630"/>
                    </a:lnTo>
                    <a:lnTo>
                      <a:pt x="3687" y="46526"/>
                    </a:lnTo>
                    <a:lnTo>
                      <a:pt x="1000" y="45235"/>
                    </a:lnTo>
                    <a:lnTo>
                      <a:pt x="3125" y="44881"/>
                    </a:lnTo>
                    <a:close/>
                    <a:moveTo>
                      <a:pt x="45901" y="45464"/>
                    </a:moveTo>
                    <a:lnTo>
                      <a:pt x="48400" y="46401"/>
                    </a:lnTo>
                    <a:lnTo>
                      <a:pt x="47067" y="46630"/>
                    </a:lnTo>
                    <a:lnTo>
                      <a:pt x="45068" y="45693"/>
                    </a:lnTo>
                    <a:lnTo>
                      <a:pt x="45901" y="45464"/>
                    </a:lnTo>
                    <a:close/>
                    <a:moveTo>
                      <a:pt x="56564" y="45339"/>
                    </a:moveTo>
                    <a:lnTo>
                      <a:pt x="58688" y="45714"/>
                    </a:lnTo>
                    <a:lnTo>
                      <a:pt x="55981" y="46963"/>
                    </a:lnTo>
                    <a:lnTo>
                      <a:pt x="52544" y="46005"/>
                    </a:lnTo>
                    <a:lnTo>
                      <a:pt x="56564" y="45339"/>
                    </a:lnTo>
                    <a:close/>
                    <a:moveTo>
                      <a:pt x="3645" y="46838"/>
                    </a:moveTo>
                    <a:lnTo>
                      <a:pt x="4437" y="47192"/>
                    </a:lnTo>
                    <a:lnTo>
                      <a:pt x="4437" y="47192"/>
                    </a:lnTo>
                    <a:lnTo>
                      <a:pt x="2812" y="47046"/>
                    </a:lnTo>
                    <a:lnTo>
                      <a:pt x="3645" y="46838"/>
                    </a:lnTo>
                    <a:close/>
                    <a:moveTo>
                      <a:pt x="7810" y="45755"/>
                    </a:moveTo>
                    <a:lnTo>
                      <a:pt x="10164" y="46193"/>
                    </a:lnTo>
                    <a:lnTo>
                      <a:pt x="6686" y="47421"/>
                    </a:lnTo>
                    <a:lnTo>
                      <a:pt x="5270" y="47275"/>
                    </a:lnTo>
                    <a:lnTo>
                      <a:pt x="4083" y="46713"/>
                    </a:lnTo>
                    <a:lnTo>
                      <a:pt x="7810" y="45755"/>
                    </a:lnTo>
                    <a:close/>
                    <a:moveTo>
                      <a:pt x="56022" y="47255"/>
                    </a:moveTo>
                    <a:lnTo>
                      <a:pt x="56855" y="47484"/>
                    </a:lnTo>
                    <a:lnTo>
                      <a:pt x="55231" y="47630"/>
                    </a:lnTo>
                    <a:lnTo>
                      <a:pt x="56022" y="47255"/>
                    </a:lnTo>
                    <a:close/>
                    <a:moveTo>
                      <a:pt x="10726" y="46297"/>
                    </a:moveTo>
                    <a:lnTo>
                      <a:pt x="12142" y="46547"/>
                    </a:lnTo>
                    <a:lnTo>
                      <a:pt x="9643" y="47692"/>
                    </a:lnTo>
                    <a:lnTo>
                      <a:pt x="7373" y="47484"/>
                    </a:lnTo>
                    <a:lnTo>
                      <a:pt x="10726" y="46297"/>
                    </a:lnTo>
                    <a:close/>
                    <a:moveTo>
                      <a:pt x="51878" y="46109"/>
                    </a:moveTo>
                    <a:lnTo>
                      <a:pt x="55585" y="47151"/>
                    </a:lnTo>
                    <a:lnTo>
                      <a:pt x="54377" y="47692"/>
                    </a:lnTo>
                    <a:lnTo>
                      <a:pt x="52961" y="47796"/>
                    </a:lnTo>
                    <a:lnTo>
                      <a:pt x="49504" y="46505"/>
                    </a:lnTo>
                    <a:lnTo>
                      <a:pt x="51878" y="46109"/>
                    </a:lnTo>
                    <a:close/>
                    <a:moveTo>
                      <a:pt x="48941" y="46609"/>
                    </a:moveTo>
                    <a:lnTo>
                      <a:pt x="52274" y="47859"/>
                    </a:lnTo>
                    <a:lnTo>
                      <a:pt x="50004" y="48025"/>
                    </a:lnTo>
                    <a:lnTo>
                      <a:pt x="47525" y="46838"/>
                    </a:lnTo>
                    <a:lnTo>
                      <a:pt x="48941" y="46609"/>
                    </a:lnTo>
                    <a:close/>
                    <a:moveTo>
                      <a:pt x="6727" y="47713"/>
                    </a:moveTo>
                    <a:lnTo>
                      <a:pt x="9122" y="47942"/>
                    </a:lnTo>
                    <a:lnTo>
                      <a:pt x="7852" y="48504"/>
                    </a:lnTo>
                    <a:lnTo>
                      <a:pt x="6415" y="47817"/>
                    </a:lnTo>
                    <a:lnTo>
                      <a:pt x="6727" y="47713"/>
                    </a:lnTo>
                    <a:close/>
                    <a:moveTo>
                      <a:pt x="29074" y="40674"/>
                    </a:moveTo>
                    <a:lnTo>
                      <a:pt x="30677" y="40694"/>
                    </a:lnTo>
                    <a:lnTo>
                      <a:pt x="32281" y="40840"/>
                    </a:lnTo>
                    <a:lnTo>
                      <a:pt x="33864" y="41132"/>
                    </a:lnTo>
                    <a:lnTo>
                      <a:pt x="35425" y="41569"/>
                    </a:lnTo>
                    <a:lnTo>
                      <a:pt x="36925" y="42131"/>
                    </a:lnTo>
                    <a:lnTo>
                      <a:pt x="40486" y="43818"/>
                    </a:lnTo>
                    <a:lnTo>
                      <a:pt x="29823" y="48692"/>
                    </a:lnTo>
                    <a:lnTo>
                      <a:pt x="19223" y="43652"/>
                    </a:lnTo>
                    <a:lnTo>
                      <a:pt x="22826" y="42007"/>
                    </a:lnTo>
                    <a:lnTo>
                      <a:pt x="24325" y="41465"/>
                    </a:lnTo>
                    <a:lnTo>
                      <a:pt x="25887" y="41069"/>
                    </a:lnTo>
                    <a:lnTo>
                      <a:pt x="27470" y="40799"/>
                    </a:lnTo>
                    <a:lnTo>
                      <a:pt x="29074" y="40674"/>
                    </a:lnTo>
                    <a:close/>
                    <a:moveTo>
                      <a:pt x="52919" y="48088"/>
                    </a:moveTo>
                    <a:lnTo>
                      <a:pt x="53232" y="48213"/>
                    </a:lnTo>
                    <a:lnTo>
                      <a:pt x="51774" y="48879"/>
                    </a:lnTo>
                    <a:lnTo>
                      <a:pt x="50524" y="48275"/>
                    </a:lnTo>
                    <a:lnTo>
                      <a:pt x="52919" y="48088"/>
                    </a:lnTo>
                    <a:close/>
                    <a:moveTo>
                      <a:pt x="18869" y="43798"/>
                    </a:moveTo>
                    <a:lnTo>
                      <a:pt x="29469" y="48858"/>
                    </a:lnTo>
                    <a:lnTo>
                      <a:pt x="29365" y="48900"/>
                    </a:lnTo>
                    <a:lnTo>
                      <a:pt x="17453" y="44443"/>
                    </a:lnTo>
                    <a:lnTo>
                      <a:pt x="18869" y="43798"/>
                    </a:lnTo>
                    <a:close/>
                    <a:moveTo>
                      <a:pt x="40840" y="43985"/>
                    </a:moveTo>
                    <a:lnTo>
                      <a:pt x="42236" y="44651"/>
                    </a:lnTo>
                    <a:lnTo>
                      <a:pt x="30261" y="48900"/>
                    </a:lnTo>
                    <a:lnTo>
                      <a:pt x="30157" y="48858"/>
                    </a:lnTo>
                    <a:lnTo>
                      <a:pt x="40840" y="43985"/>
                    </a:lnTo>
                    <a:close/>
                    <a:moveTo>
                      <a:pt x="29823" y="49025"/>
                    </a:moveTo>
                    <a:lnTo>
                      <a:pt x="29865" y="49046"/>
                    </a:lnTo>
                    <a:lnTo>
                      <a:pt x="29823" y="49067"/>
                    </a:lnTo>
                    <a:lnTo>
                      <a:pt x="29761" y="49046"/>
                    </a:lnTo>
                    <a:lnTo>
                      <a:pt x="29823" y="49025"/>
                    </a:lnTo>
                    <a:close/>
                    <a:moveTo>
                      <a:pt x="17078" y="44631"/>
                    </a:moveTo>
                    <a:lnTo>
                      <a:pt x="28990" y="49067"/>
                    </a:lnTo>
                    <a:lnTo>
                      <a:pt x="28949" y="49087"/>
                    </a:lnTo>
                    <a:lnTo>
                      <a:pt x="15454" y="45359"/>
                    </a:lnTo>
                    <a:lnTo>
                      <a:pt x="17078" y="44631"/>
                    </a:lnTo>
                    <a:close/>
                    <a:moveTo>
                      <a:pt x="42610" y="44839"/>
                    </a:moveTo>
                    <a:lnTo>
                      <a:pt x="44235" y="45609"/>
                    </a:lnTo>
                    <a:lnTo>
                      <a:pt x="30698" y="49108"/>
                    </a:lnTo>
                    <a:lnTo>
                      <a:pt x="30636" y="49087"/>
                    </a:lnTo>
                    <a:lnTo>
                      <a:pt x="42610" y="44839"/>
                    </a:lnTo>
                    <a:close/>
                    <a:moveTo>
                      <a:pt x="30240" y="49212"/>
                    </a:moveTo>
                    <a:lnTo>
                      <a:pt x="30261" y="49233"/>
                    </a:lnTo>
                    <a:lnTo>
                      <a:pt x="30240" y="49233"/>
                    </a:lnTo>
                    <a:lnTo>
                      <a:pt x="30240" y="49212"/>
                    </a:lnTo>
                    <a:close/>
                    <a:moveTo>
                      <a:pt x="15058" y="45547"/>
                    </a:moveTo>
                    <a:lnTo>
                      <a:pt x="28532" y="49275"/>
                    </a:lnTo>
                    <a:lnTo>
                      <a:pt x="28532" y="49296"/>
                    </a:lnTo>
                    <a:lnTo>
                      <a:pt x="13100" y="46442"/>
                    </a:lnTo>
                    <a:lnTo>
                      <a:pt x="15058" y="45547"/>
                    </a:lnTo>
                    <a:close/>
                    <a:moveTo>
                      <a:pt x="44630" y="45797"/>
                    </a:moveTo>
                    <a:lnTo>
                      <a:pt x="46567" y="46713"/>
                    </a:lnTo>
                    <a:lnTo>
                      <a:pt x="31094" y="49316"/>
                    </a:lnTo>
                    <a:lnTo>
                      <a:pt x="31094" y="49296"/>
                    </a:lnTo>
                    <a:lnTo>
                      <a:pt x="44630" y="45797"/>
                    </a:lnTo>
                    <a:close/>
                    <a:moveTo>
                      <a:pt x="12642" y="46651"/>
                    </a:moveTo>
                    <a:lnTo>
                      <a:pt x="27720" y="49441"/>
                    </a:lnTo>
                    <a:lnTo>
                      <a:pt x="10226" y="47754"/>
                    </a:lnTo>
                    <a:lnTo>
                      <a:pt x="12642" y="46651"/>
                    </a:lnTo>
                    <a:close/>
                    <a:moveTo>
                      <a:pt x="2687" y="49150"/>
                    </a:moveTo>
                    <a:lnTo>
                      <a:pt x="3499" y="49462"/>
                    </a:lnTo>
                    <a:lnTo>
                      <a:pt x="1854" y="49441"/>
                    </a:lnTo>
                    <a:lnTo>
                      <a:pt x="2687" y="49150"/>
                    </a:lnTo>
                    <a:close/>
                    <a:moveTo>
                      <a:pt x="6019" y="47963"/>
                    </a:moveTo>
                    <a:lnTo>
                      <a:pt x="7519" y="48671"/>
                    </a:lnTo>
                    <a:lnTo>
                      <a:pt x="5770" y="49462"/>
                    </a:lnTo>
                    <a:lnTo>
                      <a:pt x="4333" y="49462"/>
                    </a:lnTo>
                    <a:lnTo>
                      <a:pt x="3104" y="49004"/>
                    </a:lnTo>
                    <a:lnTo>
                      <a:pt x="6019" y="47963"/>
                    </a:lnTo>
                    <a:close/>
                    <a:moveTo>
                      <a:pt x="47025" y="46921"/>
                    </a:moveTo>
                    <a:lnTo>
                      <a:pt x="49420" y="48088"/>
                    </a:lnTo>
                    <a:lnTo>
                      <a:pt x="31885" y="49462"/>
                    </a:lnTo>
                    <a:lnTo>
                      <a:pt x="47025" y="46921"/>
                    </a:lnTo>
                    <a:close/>
                    <a:moveTo>
                      <a:pt x="7852" y="48837"/>
                    </a:moveTo>
                    <a:lnTo>
                      <a:pt x="9247" y="49504"/>
                    </a:lnTo>
                    <a:lnTo>
                      <a:pt x="6457" y="49483"/>
                    </a:lnTo>
                    <a:lnTo>
                      <a:pt x="7852" y="48837"/>
                    </a:lnTo>
                    <a:close/>
                    <a:moveTo>
                      <a:pt x="9685" y="48004"/>
                    </a:moveTo>
                    <a:lnTo>
                      <a:pt x="26887" y="49650"/>
                    </a:lnTo>
                    <a:lnTo>
                      <a:pt x="9935" y="49504"/>
                    </a:lnTo>
                    <a:lnTo>
                      <a:pt x="8206" y="48671"/>
                    </a:lnTo>
                    <a:lnTo>
                      <a:pt x="9685" y="48004"/>
                    </a:lnTo>
                    <a:close/>
                    <a:moveTo>
                      <a:pt x="49962" y="48338"/>
                    </a:moveTo>
                    <a:lnTo>
                      <a:pt x="51441" y="49025"/>
                    </a:lnTo>
                    <a:lnTo>
                      <a:pt x="49670" y="49837"/>
                    </a:lnTo>
                    <a:lnTo>
                      <a:pt x="32718" y="49691"/>
                    </a:lnTo>
                    <a:lnTo>
                      <a:pt x="49962" y="48338"/>
                    </a:lnTo>
                    <a:close/>
                    <a:moveTo>
                      <a:pt x="51774" y="49191"/>
                    </a:moveTo>
                    <a:lnTo>
                      <a:pt x="53169" y="49858"/>
                    </a:lnTo>
                    <a:lnTo>
                      <a:pt x="50358" y="49837"/>
                    </a:lnTo>
                    <a:lnTo>
                      <a:pt x="51774" y="49191"/>
                    </a:lnTo>
                    <a:close/>
                    <a:moveTo>
                      <a:pt x="53627" y="48358"/>
                    </a:moveTo>
                    <a:lnTo>
                      <a:pt x="56522" y="49441"/>
                    </a:lnTo>
                    <a:lnTo>
                      <a:pt x="55272" y="49879"/>
                    </a:lnTo>
                    <a:lnTo>
                      <a:pt x="53856" y="49879"/>
                    </a:lnTo>
                    <a:lnTo>
                      <a:pt x="52128" y="49046"/>
                    </a:lnTo>
                    <a:lnTo>
                      <a:pt x="53627" y="48358"/>
                    </a:lnTo>
                    <a:close/>
                    <a:moveTo>
                      <a:pt x="56939" y="49608"/>
                    </a:moveTo>
                    <a:lnTo>
                      <a:pt x="57751" y="49900"/>
                    </a:lnTo>
                    <a:lnTo>
                      <a:pt x="56126" y="49879"/>
                    </a:lnTo>
                    <a:lnTo>
                      <a:pt x="56939" y="49608"/>
                    </a:lnTo>
                    <a:close/>
                    <a:moveTo>
                      <a:pt x="10559" y="49795"/>
                    </a:moveTo>
                    <a:lnTo>
                      <a:pt x="26075" y="49920"/>
                    </a:lnTo>
                    <a:lnTo>
                      <a:pt x="12996" y="50962"/>
                    </a:lnTo>
                    <a:lnTo>
                      <a:pt x="10559" y="49795"/>
                    </a:lnTo>
                    <a:close/>
                    <a:moveTo>
                      <a:pt x="33530" y="49983"/>
                    </a:moveTo>
                    <a:lnTo>
                      <a:pt x="49046" y="50129"/>
                    </a:lnTo>
                    <a:lnTo>
                      <a:pt x="46588" y="51232"/>
                    </a:lnTo>
                    <a:lnTo>
                      <a:pt x="33530" y="49983"/>
                    </a:lnTo>
                    <a:close/>
                    <a:moveTo>
                      <a:pt x="5832" y="49754"/>
                    </a:moveTo>
                    <a:lnTo>
                      <a:pt x="9872" y="49795"/>
                    </a:lnTo>
                    <a:lnTo>
                      <a:pt x="12434" y="51003"/>
                    </a:lnTo>
                    <a:lnTo>
                      <a:pt x="9185" y="51274"/>
                    </a:lnTo>
                    <a:lnTo>
                      <a:pt x="5520" y="49900"/>
                    </a:lnTo>
                    <a:lnTo>
                      <a:pt x="5832" y="49754"/>
                    </a:lnTo>
                    <a:close/>
                    <a:moveTo>
                      <a:pt x="49733" y="50129"/>
                    </a:moveTo>
                    <a:lnTo>
                      <a:pt x="53794" y="50149"/>
                    </a:lnTo>
                    <a:lnTo>
                      <a:pt x="54085" y="50295"/>
                    </a:lnTo>
                    <a:lnTo>
                      <a:pt x="50420" y="51607"/>
                    </a:lnTo>
                    <a:lnTo>
                      <a:pt x="47171" y="51295"/>
                    </a:lnTo>
                    <a:lnTo>
                      <a:pt x="49733" y="50129"/>
                    </a:lnTo>
                    <a:close/>
                    <a:moveTo>
                      <a:pt x="5145" y="50066"/>
                    </a:moveTo>
                    <a:lnTo>
                      <a:pt x="8498" y="51316"/>
                    </a:lnTo>
                    <a:lnTo>
                      <a:pt x="3604" y="51711"/>
                    </a:lnTo>
                    <a:lnTo>
                      <a:pt x="2333" y="51357"/>
                    </a:lnTo>
                    <a:lnTo>
                      <a:pt x="5145" y="50066"/>
                    </a:lnTo>
                    <a:close/>
                    <a:moveTo>
                      <a:pt x="1917" y="51545"/>
                    </a:moveTo>
                    <a:lnTo>
                      <a:pt x="2750" y="51774"/>
                    </a:lnTo>
                    <a:lnTo>
                      <a:pt x="1125" y="51899"/>
                    </a:lnTo>
                    <a:lnTo>
                      <a:pt x="1125" y="51899"/>
                    </a:lnTo>
                    <a:lnTo>
                      <a:pt x="1917" y="51545"/>
                    </a:lnTo>
                    <a:close/>
                    <a:moveTo>
                      <a:pt x="25304" y="50274"/>
                    </a:moveTo>
                    <a:lnTo>
                      <a:pt x="15141" y="51982"/>
                    </a:lnTo>
                    <a:lnTo>
                      <a:pt x="13517" y="51212"/>
                    </a:lnTo>
                    <a:lnTo>
                      <a:pt x="25304" y="50274"/>
                    </a:lnTo>
                    <a:close/>
                    <a:moveTo>
                      <a:pt x="54460" y="50483"/>
                    </a:moveTo>
                    <a:lnTo>
                      <a:pt x="57272" y="51816"/>
                    </a:lnTo>
                    <a:lnTo>
                      <a:pt x="55981" y="52149"/>
                    </a:lnTo>
                    <a:lnTo>
                      <a:pt x="51086" y="51670"/>
                    </a:lnTo>
                    <a:lnTo>
                      <a:pt x="54460" y="50483"/>
                    </a:lnTo>
                    <a:close/>
                    <a:moveTo>
                      <a:pt x="34322" y="50358"/>
                    </a:moveTo>
                    <a:lnTo>
                      <a:pt x="46067" y="51482"/>
                    </a:lnTo>
                    <a:lnTo>
                      <a:pt x="44443" y="52232"/>
                    </a:lnTo>
                    <a:lnTo>
                      <a:pt x="34322" y="50358"/>
                    </a:lnTo>
                    <a:close/>
                    <a:moveTo>
                      <a:pt x="57667" y="52003"/>
                    </a:moveTo>
                    <a:lnTo>
                      <a:pt x="58459" y="52378"/>
                    </a:lnTo>
                    <a:lnTo>
                      <a:pt x="56834" y="52232"/>
                    </a:lnTo>
                    <a:lnTo>
                      <a:pt x="57667" y="52003"/>
                    </a:lnTo>
                    <a:close/>
                    <a:moveTo>
                      <a:pt x="12954" y="51253"/>
                    </a:moveTo>
                    <a:lnTo>
                      <a:pt x="14641" y="52065"/>
                    </a:lnTo>
                    <a:lnTo>
                      <a:pt x="12350" y="52461"/>
                    </a:lnTo>
                    <a:lnTo>
                      <a:pt x="9831" y="51503"/>
                    </a:lnTo>
                    <a:lnTo>
                      <a:pt x="12954" y="51253"/>
                    </a:lnTo>
                    <a:close/>
                    <a:moveTo>
                      <a:pt x="24554" y="50712"/>
                    </a:moveTo>
                    <a:lnTo>
                      <a:pt x="16703" y="52732"/>
                    </a:lnTo>
                    <a:lnTo>
                      <a:pt x="15599" y="52211"/>
                    </a:lnTo>
                    <a:lnTo>
                      <a:pt x="24554" y="50712"/>
                    </a:lnTo>
                    <a:close/>
                    <a:moveTo>
                      <a:pt x="46651" y="51545"/>
                    </a:moveTo>
                    <a:lnTo>
                      <a:pt x="49754" y="51836"/>
                    </a:lnTo>
                    <a:lnTo>
                      <a:pt x="47213" y="52732"/>
                    </a:lnTo>
                    <a:lnTo>
                      <a:pt x="44922" y="52315"/>
                    </a:lnTo>
                    <a:lnTo>
                      <a:pt x="46651" y="51545"/>
                    </a:lnTo>
                    <a:close/>
                    <a:moveTo>
                      <a:pt x="35051" y="50795"/>
                    </a:moveTo>
                    <a:lnTo>
                      <a:pt x="43964" y="52440"/>
                    </a:lnTo>
                    <a:lnTo>
                      <a:pt x="42860" y="52940"/>
                    </a:lnTo>
                    <a:lnTo>
                      <a:pt x="35051" y="50795"/>
                    </a:lnTo>
                    <a:close/>
                    <a:moveTo>
                      <a:pt x="9143" y="51566"/>
                    </a:moveTo>
                    <a:lnTo>
                      <a:pt x="11788" y="52544"/>
                    </a:lnTo>
                    <a:lnTo>
                      <a:pt x="8581" y="53086"/>
                    </a:lnTo>
                    <a:lnTo>
                      <a:pt x="4416" y="51940"/>
                    </a:lnTo>
                    <a:lnTo>
                      <a:pt x="9143" y="51566"/>
                    </a:lnTo>
                    <a:close/>
                    <a:moveTo>
                      <a:pt x="15099" y="52295"/>
                    </a:moveTo>
                    <a:lnTo>
                      <a:pt x="16266" y="52836"/>
                    </a:lnTo>
                    <a:lnTo>
                      <a:pt x="14579" y="53294"/>
                    </a:lnTo>
                    <a:lnTo>
                      <a:pt x="12892" y="52649"/>
                    </a:lnTo>
                    <a:lnTo>
                      <a:pt x="15099" y="52295"/>
                    </a:lnTo>
                    <a:close/>
                    <a:moveTo>
                      <a:pt x="23825" y="51191"/>
                    </a:moveTo>
                    <a:lnTo>
                      <a:pt x="17890" y="53294"/>
                    </a:lnTo>
                    <a:lnTo>
                      <a:pt x="17120" y="52919"/>
                    </a:lnTo>
                    <a:lnTo>
                      <a:pt x="23825" y="51191"/>
                    </a:lnTo>
                    <a:close/>
                    <a:moveTo>
                      <a:pt x="50441" y="51899"/>
                    </a:moveTo>
                    <a:lnTo>
                      <a:pt x="55168" y="52357"/>
                    </a:lnTo>
                    <a:lnTo>
                      <a:pt x="50982" y="53440"/>
                    </a:lnTo>
                    <a:lnTo>
                      <a:pt x="47775" y="52857"/>
                    </a:lnTo>
                    <a:lnTo>
                      <a:pt x="50441" y="51899"/>
                    </a:lnTo>
                    <a:close/>
                    <a:moveTo>
                      <a:pt x="35759" y="51295"/>
                    </a:moveTo>
                    <a:lnTo>
                      <a:pt x="42444" y="53128"/>
                    </a:lnTo>
                    <a:lnTo>
                      <a:pt x="41673" y="53482"/>
                    </a:lnTo>
                    <a:lnTo>
                      <a:pt x="35759" y="51295"/>
                    </a:lnTo>
                    <a:close/>
                    <a:moveTo>
                      <a:pt x="44464" y="52524"/>
                    </a:moveTo>
                    <a:lnTo>
                      <a:pt x="46671" y="52940"/>
                    </a:lnTo>
                    <a:lnTo>
                      <a:pt x="44985" y="53544"/>
                    </a:lnTo>
                    <a:lnTo>
                      <a:pt x="43298" y="53065"/>
                    </a:lnTo>
                    <a:lnTo>
                      <a:pt x="44464" y="52524"/>
                    </a:lnTo>
                    <a:close/>
                    <a:moveTo>
                      <a:pt x="23159" y="51732"/>
                    </a:moveTo>
                    <a:lnTo>
                      <a:pt x="18786" y="53731"/>
                    </a:lnTo>
                    <a:lnTo>
                      <a:pt x="18265" y="53461"/>
                    </a:lnTo>
                    <a:lnTo>
                      <a:pt x="23159" y="51732"/>
                    </a:lnTo>
                    <a:close/>
                    <a:moveTo>
                      <a:pt x="16682" y="53044"/>
                    </a:moveTo>
                    <a:lnTo>
                      <a:pt x="17494" y="53440"/>
                    </a:lnTo>
                    <a:lnTo>
                      <a:pt x="16203" y="53898"/>
                    </a:lnTo>
                    <a:lnTo>
                      <a:pt x="15058" y="53461"/>
                    </a:lnTo>
                    <a:lnTo>
                      <a:pt x="16682" y="53044"/>
                    </a:lnTo>
                    <a:close/>
                    <a:moveTo>
                      <a:pt x="36425" y="51836"/>
                    </a:moveTo>
                    <a:lnTo>
                      <a:pt x="41298" y="53669"/>
                    </a:lnTo>
                    <a:lnTo>
                      <a:pt x="40757" y="53898"/>
                    </a:lnTo>
                    <a:lnTo>
                      <a:pt x="36425" y="51836"/>
                    </a:lnTo>
                    <a:close/>
                    <a:moveTo>
                      <a:pt x="12330" y="52753"/>
                    </a:moveTo>
                    <a:lnTo>
                      <a:pt x="14100" y="53419"/>
                    </a:lnTo>
                    <a:lnTo>
                      <a:pt x="11851" y="54002"/>
                    </a:lnTo>
                    <a:lnTo>
                      <a:pt x="9247" y="53273"/>
                    </a:lnTo>
                    <a:lnTo>
                      <a:pt x="12330" y="52753"/>
                    </a:lnTo>
                    <a:close/>
                    <a:moveTo>
                      <a:pt x="42881" y="53253"/>
                    </a:moveTo>
                    <a:lnTo>
                      <a:pt x="44506" y="53711"/>
                    </a:lnTo>
                    <a:lnTo>
                      <a:pt x="43339" y="54106"/>
                    </a:lnTo>
                    <a:lnTo>
                      <a:pt x="42048" y="53627"/>
                    </a:lnTo>
                    <a:lnTo>
                      <a:pt x="42881" y="53253"/>
                    </a:lnTo>
                    <a:close/>
                    <a:moveTo>
                      <a:pt x="47234" y="53044"/>
                    </a:moveTo>
                    <a:lnTo>
                      <a:pt x="50316" y="53607"/>
                    </a:lnTo>
                    <a:lnTo>
                      <a:pt x="47692" y="54294"/>
                    </a:lnTo>
                    <a:lnTo>
                      <a:pt x="45464" y="53669"/>
                    </a:lnTo>
                    <a:lnTo>
                      <a:pt x="47234" y="53044"/>
                    </a:lnTo>
                    <a:close/>
                    <a:moveTo>
                      <a:pt x="17869" y="53607"/>
                    </a:moveTo>
                    <a:lnTo>
                      <a:pt x="18452" y="53877"/>
                    </a:lnTo>
                    <a:lnTo>
                      <a:pt x="17432" y="54356"/>
                    </a:lnTo>
                    <a:lnTo>
                      <a:pt x="16620" y="54044"/>
                    </a:lnTo>
                    <a:lnTo>
                      <a:pt x="17869" y="53607"/>
                    </a:lnTo>
                    <a:close/>
                    <a:moveTo>
                      <a:pt x="41673" y="53794"/>
                    </a:moveTo>
                    <a:lnTo>
                      <a:pt x="42923" y="54273"/>
                    </a:lnTo>
                    <a:lnTo>
                      <a:pt x="42111" y="54544"/>
                    </a:lnTo>
                    <a:lnTo>
                      <a:pt x="41090" y="54065"/>
                    </a:lnTo>
                    <a:lnTo>
                      <a:pt x="41673" y="53794"/>
                    </a:lnTo>
                    <a:close/>
                    <a:moveTo>
                      <a:pt x="14558" y="53586"/>
                    </a:moveTo>
                    <a:lnTo>
                      <a:pt x="15787" y="54044"/>
                    </a:lnTo>
                    <a:lnTo>
                      <a:pt x="14141" y="54627"/>
                    </a:lnTo>
                    <a:lnTo>
                      <a:pt x="12413" y="54148"/>
                    </a:lnTo>
                    <a:lnTo>
                      <a:pt x="14558" y="53586"/>
                    </a:lnTo>
                    <a:close/>
                    <a:moveTo>
                      <a:pt x="44985" y="53836"/>
                    </a:moveTo>
                    <a:lnTo>
                      <a:pt x="47130" y="54440"/>
                    </a:lnTo>
                    <a:lnTo>
                      <a:pt x="45401" y="54877"/>
                    </a:lnTo>
                    <a:lnTo>
                      <a:pt x="43756" y="54273"/>
                    </a:lnTo>
                    <a:lnTo>
                      <a:pt x="44985" y="53836"/>
                    </a:lnTo>
                    <a:close/>
                    <a:moveTo>
                      <a:pt x="8560" y="53377"/>
                    </a:moveTo>
                    <a:lnTo>
                      <a:pt x="11288" y="54148"/>
                    </a:lnTo>
                    <a:lnTo>
                      <a:pt x="8123" y="54960"/>
                    </a:lnTo>
                    <a:lnTo>
                      <a:pt x="3895" y="54169"/>
                    </a:lnTo>
                    <a:lnTo>
                      <a:pt x="8560" y="53377"/>
                    </a:lnTo>
                    <a:close/>
                    <a:moveTo>
                      <a:pt x="16203" y="54190"/>
                    </a:moveTo>
                    <a:lnTo>
                      <a:pt x="17057" y="54523"/>
                    </a:lnTo>
                    <a:lnTo>
                      <a:pt x="15808" y="55085"/>
                    </a:lnTo>
                    <a:lnTo>
                      <a:pt x="14620" y="54752"/>
                    </a:lnTo>
                    <a:lnTo>
                      <a:pt x="16203" y="54190"/>
                    </a:lnTo>
                    <a:close/>
                    <a:moveTo>
                      <a:pt x="43339" y="54419"/>
                    </a:moveTo>
                    <a:lnTo>
                      <a:pt x="44922" y="55002"/>
                    </a:lnTo>
                    <a:lnTo>
                      <a:pt x="43714" y="55314"/>
                    </a:lnTo>
                    <a:lnTo>
                      <a:pt x="42485" y="54731"/>
                    </a:lnTo>
                    <a:lnTo>
                      <a:pt x="43339" y="54419"/>
                    </a:lnTo>
                    <a:close/>
                    <a:moveTo>
                      <a:pt x="51003" y="53731"/>
                    </a:moveTo>
                    <a:lnTo>
                      <a:pt x="55647" y="54606"/>
                    </a:lnTo>
                    <a:lnTo>
                      <a:pt x="51399" y="55314"/>
                    </a:lnTo>
                    <a:lnTo>
                      <a:pt x="48254" y="54440"/>
                    </a:lnTo>
                    <a:lnTo>
                      <a:pt x="51003" y="53731"/>
                    </a:lnTo>
                    <a:close/>
                    <a:moveTo>
                      <a:pt x="11851" y="54294"/>
                    </a:moveTo>
                    <a:lnTo>
                      <a:pt x="13662" y="54794"/>
                    </a:lnTo>
                    <a:lnTo>
                      <a:pt x="11476" y="55564"/>
                    </a:lnTo>
                    <a:lnTo>
                      <a:pt x="8810" y="55085"/>
                    </a:lnTo>
                    <a:lnTo>
                      <a:pt x="11851" y="54294"/>
                    </a:lnTo>
                    <a:close/>
                    <a:moveTo>
                      <a:pt x="47692" y="54585"/>
                    </a:moveTo>
                    <a:lnTo>
                      <a:pt x="50712" y="55418"/>
                    </a:lnTo>
                    <a:lnTo>
                      <a:pt x="48046" y="55877"/>
                    </a:lnTo>
                    <a:lnTo>
                      <a:pt x="45880" y="55064"/>
                    </a:lnTo>
                    <a:lnTo>
                      <a:pt x="47692" y="54585"/>
                    </a:lnTo>
                    <a:close/>
                    <a:moveTo>
                      <a:pt x="14141" y="54939"/>
                    </a:moveTo>
                    <a:lnTo>
                      <a:pt x="15391" y="55273"/>
                    </a:lnTo>
                    <a:lnTo>
                      <a:pt x="13808" y="56002"/>
                    </a:lnTo>
                    <a:lnTo>
                      <a:pt x="12038" y="55668"/>
                    </a:lnTo>
                    <a:lnTo>
                      <a:pt x="14141" y="54939"/>
                    </a:lnTo>
                    <a:close/>
                    <a:moveTo>
                      <a:pt x="45380" y="55189"/>
                    </a:moveTo>
                    <a:lnTo>
                      <a:pt x="47484" y="55960"/>
                    </a:lnTo>
                    <a:lnTo>
                      <a:pt x="45713" y="56272"/>
                    </a:lnTo>
                    <a:lnTo>
                      <a:pt x="44131" y="55523"/>
                    </a:lnTo>
                    <a:lnTo>
                      <a:pt x="45380" y="55189"/>
                    </a:lnTo>
                    <a:close/>
                    <a:moveTo>
                      <a:pt x="8144" y="55252"/>
                    </a:moveTo>
                    <a:lnTo>
                      <a:pt x="10913" y="55772"/>
                    </a:lnTo>
                    <a:lnTo>
                      <a:pt x="7852" y="56855"/>
                    </a:lnTo>
                    <a:lnTo>
                      <a:pt x="3562" y="56439"/>
                    </a:lnTo>
                    <a:lnTo>
                      <a:pt x="8144" y="55252"/>
                    </a:lnTo>
                    <a:close/>
                    <a:moveTo>
                      <a:pt x="11497" y="55877"/>
                    </a:moveTo>
                    <a:lnTo>
                      <a:pt x="13350" y="56210"/>
                    </a:lnTo>
                    <a:lnTo>
                      <a:pt x="11226" y="57168"/>
                    </a:lnTo>
                    <a:lnTo>
                      <a:pt x="8539" y="56918"/>
                    </a:lnTo>
                    <a:lnTo>
                      <a:pt x="11497" y="55877"/>
                    </a:lnTo>
                    <a:close/>
                    <a:moveTo>
                      <a:pt x="51378" y="55606"/>
                    </a:moveTo>
                    <a:lnTo>
                      <a:pt x="55960" y="56876"/>
                    </a:lnTo>
                    <a:lnTo>
                      <a:pt x="51649" y="57209"/>
                    </a:lnTo>
                    <a:lnTo>
                      <a:pt x="48587" y="56085"/>
                    </a:lnTo>
                    <a:lnTo>
                      <a:pt x="51378" y="55606"/>
                    </a:lnTo>
                    <a:close/>
                    <a:moveTo>
                      <a:pt x="48025" y="56168"/>
                    </a:moveTo>
                    <a:lnTo>
                      <a:pt x="50962" y="57272"/>
                    </a:lnTo>
                    <a:lnTo>
                      <a:pt x="48254" y="57480"/>
                    </a:lnTo>
                    <a:lnTo>
                      <a:pt x="46172" y="56481"/>
                    </a:lnTo>
                    <a:lnTo>
                      <a:pt x="48025" y="56168"/>
                    </a:lnTo>
                    <a:close/>
                    <a:moveTo>
                      <a:pt x="3520" y="56730"/>
                    </a:moveTo>
                    <a:lnTo>
                      <a:pt x="7206" y="57084"/>
                    </a:lnTo>
                    <a:lnTo>
                      <a:pt x="5520" y="57688"/>
                    </a:lnTo>
                    <a:lnTo>
                      <a:pt x="3520" y="56730"/>
                    </a:lnTo>
                    <a:close/>
                    <a:moveTo>
                      <a:pt x="18786" y="54044"/>
                    </a:moveTo>
                    <a:lnTo>
                      <a:pt x="26679" y="57793"/>
                    </a:lnTo>
                    <a:lnTo>
                      <a:pt x="17807" y="54481"/>
                    </a:lnTo>
                    <a:lnTo>
                      <a:pt x="18786" y="54044"/>
                    </a:lnTo>
                    <a:close/>
                    <a:moveTo>
                      <a:pt x="40757" y="54231"/>
                    </a:moveTo>
                    <a:lnTo>
                      <a:pt x="41715" y="54689"/>
                    </a:lnTo>
                    <a:lnTo>
                      <a:pt x="32822" y="57855"/>
                    </a:lnTo>
                    <a:lnTo>
                      <a:pt x="40757" y="54231"/>
                    </a:lnTo>
                    <a:close/>
                    <a:moveTo>
                      <a:pt x="17432" y="54669"/>
                    </a:moveTo>
                    <a:lnTo>
                      <a:pt x="26574" y="58063"/>
                    </a:lnTo>
                    <a:lnTo>
                      <a:pt x="16245" y="55210"/>
                    </a:lnTo>
                    <a:lnTo>
                      <a:pt x="17432" y="54669"/>
                    </a:lnTo>
                    <a:close/>
                    <a:moveTo>
                      <a:pt x="55981" y="57168"/>
                    </a:moveTo>
                    <a:lnTo>
                      <a:pt x="53960" y="58084"/>
                    </a:lnTo>
                    <a:lnTo>
                      <a:pt x="52294" y="57459"/>
                    </a:lnTo>
                    <a:lnTo>
                      <a:pt x="55981" y="57168"/>
                    </a:lnTo>
                    <a:close/>
                    <a:moveTo>
                      <a:pt x="42090" y="54856"/>
                    </a:moveTo>
                    <a:lnTo>
                      <a:pt x="43277" y="55439"/>
                    </a:lnTo>
                    <a:lnTo>
                      <a:pt x="32906" y="58126"/>
                    </a:lnTo>
                    <a:lnTo>
                      <a:pt x="42090" y="54856"/>
                    </a:lnTo>
                    <a:close/>
                    <a:moveTo>
                      <a:pt x="15828" y="55398"/>
                    </a:moveTo>
                    <a:lnTo>
                      <a:pt x="26491" y="58355"/>
                    </a:lnTo>
                    <a:lnTo>
                      <a:pt x="14308" y="56085"/>
                    </a:lnTo>
                    <a:lnTo>
                      <a:pt x="15828" y="55398"/>
                    </a:lnTo>
                    <a:close/>
                    <a:moveTo>
                      <a:pt x="43693" y="55627"/>
                    </a:moveTo>
                    <a:lnTo>
                      <a:pt x="45214" y="56356"/>
                    </a:lnTo>
                    <a:lnTo>
                      <a:pt x="32989" y="58396"/>
                    </a:lnTo>
                    <a:lnTo>
                      <a:pt x="32989" y="58396"/>
                    </a:lnTo>
                    <a:lnTo>
                      <a:pt x="43693" y="55627"/>
                    </a:lnTo>
                    <a:close/>
                    <a:moveTo>
                      <a:pt x="13850" y="56314"/>
                    </a:moveTo>
                    <a:lnTo>
                      <a:pt x="26450" y="58626"/>
                    </a:lnTo>
                    <a:lnTo>
                      <a:pt x="26450" y="58626"/>
                    </a:lnTo>
                    <a:lnTo>
                      <a:pt x="11809" y="57230"/>
                    </a:lnTo>
                    <a:lnTo>
                      <a:pt x="13850" y="56314"/>
                    </a:lnTo>
                    <a:close/>
                    <a:moveTo>
                      <a:pt x="45672" y="56564"/>
                    </a:moveTo>
                    <a:lnTo>
                      <a:pt x="47692" y="57522"/>
                    </a:lnTo>
                    <a:lnTo>
                      <a:pt x="33030" y="58688"/>
                    </a:lnTo>
                    <a:lnTo>
                      <a:pt x="45672" y="56564"/>
                    </a:lnTo>
                    <a:close/>
                    <a:moveTo>
                      <a:pt x="7894" y="57147"/>
                    </a:moveTo>
                    <a:lnTo>
                      <a:pt x="10705" y="57418"/>
                    </a:lnTo>
                    <a:lnTo>
                      <a:pt x="7769" y="58751"/>
                    </a:lnTo>
                    <a:lnTo>
                      <a:pt x="5894" y="57855"/>
                    </a:lnTo>
                    <a:lnTo>
                      <a:pt x="7894" y="57147"/>
                    </a:lnTo>
                    <a:close/>
                    <a:moveTo>
                      <a:pt x="5499" y="58001"/>
                    </a:moveTo>
                    <a:lnTo>
                      <a:pt x="7123" y="58771"/>
                    </a:lnTo>
                    <a:lnTo>
                      <a:pt x="7123" y="58771"/>
                    </a:lnTo>
                    <a:lnTo>
                      <a:pt x="3416" y="58730"/>
                    </a:lnTo>
                    <a:lnTo>
                      <a:pt x="5499" y="58001"/>
                    </a:lnTo>
                    <a:close/>
                    <a:moveTo>
                      <a:pt x="11288" y="57480"/>
                    </a:moveTo>
                    <a:lnTo>
                      <a:pt x="26408" y="58917"/>
                    </a:lnTo>
                    <a:lnTo>
                      <a:pt x="8435" y="58771"/>
                    </a:lnTo>
                    <a:lnTo>
                      <a:pt x="11288" y="57480"/>
                    </a:lnTo>
                    <a:close/>
                    <a:moveTo>
                      <a:pt x="30198" y="49962"/>
                    </a:moveTo>
                    <a:lnTo>
                      <a:pt x="31010" y="50045"/>
                    </a:lnTo>
                    <a:lnTo>
                      <a:pt x="31781" y="50191"/>
                    </a:lnTo>
                    <a:lnTo>
                      <a:pt x="32551" y="50399"/>
                    </a:lnTo>
                    <a:lnTo>
                      <a:pt x="33301" y="50670"/>
                    </a:lnTo>
                    <a:lnTo>
                      <a:pt x="40403" y="54065"/>
                    </a:lnTo>
                    <a:lnTo>
                      <a:pt x="29740" y="58938"/>
                    </a:lnTo>
                    <a:lnTo>
                      <a:pt x="19140" y="53898"/>
                    </a:lnTo>
                    <a:lnTo>
                      <a:pt x="26304" y="50628"/>
                    </a:lnTo>
                    <a:lnTo>
                      <a:pt x="27053" y="50358"/>
                    </a:lnTo>
                    <a:lnTo>
                      <a:pt x="27824" y="50149"/>
                    </a:lnTo>
                    <a:lnTo>
                      <a:pt x="28615" y="50024"/>
                    </a:lnTo>
                    <a:lnTo>
                      <a:pt x="29407" y="49962"/>
                    </a:lnTo>
                    <a:close/>
                    <a:moveTo>
                      <a:pt x="48213" y="57772"/>
                    </a:moveTo>
                    <a:lnTo>
                      <a:pt x="51045" y="59125"/>
                    </a:lnTo>
                    <a:lnTo>
                      <a:pt x="33051" y="58980"/>
                    </a:lnTo>
                    <a:lnTo>
                      <a:pt x="48213" y="57772"/>
                    </a:lnTo>
                    <a:close/>
                    <a:moveTo>
                      <a:pt x="51607" y="57501"/>
                    </a:moveTo>
                    <a:lnTo>
                      <a:pt x="53586" y="58251"/>
                    </a:lnTo>
                    <a:lnTo>
                      <a:pt x="51690" y="59125"/>
                    </a:lnTo>
                    <a:lnTo>
                      <a:pt x="48796" y="57730"/>
                    </a:lnTo>
                    <a:lnTo>
                      <a:pt x="51607" y="57501"/>
                    </a:lnTo>
                    <a:close/>
                    <a:moveTo>
                      <a:pt x="53981" y="58396"/>
                    </a:moveTo>
                    <a:lnTo>
                      <a:pt x="56043" y="59167"/>
                    </a:lnTo>
                    <a:lnTo>
                      <a:pt x="52336" y="59146"/>
                    </a:lnTo>
                    <a:lnTo>
                      <a:pt x="53981" y="58396"/>
                    </a:lnTo>
                    <a:close/>
                    <a:moveTo>
                      <a:pt x="3416" y="59021"/>
                    </a:moveTo>
                    <a:lnTo>
                      <a:pt x="7123" y="59063"/>
                    </a:lnTo>
                    <a:lnTo>
                      <a:pt x="5499" y="59792"/>
                    </a:lnTo>
                    <a:lnTo>
                      <a:pt x="3416" y="59021"/>
                    </a:lnTo>
                    <a:close/>
                    <a:moveTo>
                      <a:pt x="52336" y="59438"/>
                    </a:moveTo>
                    <a:lnTo>
                      <a:pt x="56043" y="59459"/>
                    </a:lnTo>
                    <a:lnTo>
                      <a:pt x="53960" y="60188"/>
                    </a:lnTo>
                    <a:lnTo>
                      <a:pt x="52336" y="59438"/>
                    </a:lnTo>
                    <a:close/>
                    <a:moveTo>
                      <a:pt x="8435" y="59063"/>
                    </a:moveTo>
                    <a:lnTo>
                      <a:pt x="26408" y="59209"/>
                    </a:lnTo>
                    <a:lnTo>
                      <a:pt x="11247" y="60417"/>
                    </a:lnTo>
                    <a:lnTo>
                      <a:pt x="8435" y="59063"/>
                    </a:lnTo>
                    <a:close/>
                    <a:moveTo>
                      <a:pt x="7769" y="59084"/>
                    </a:moveTo>
                    <a:lnTo>
                      <a:pt x="10684" y="60458"/>
                    </a:lnTo>
                    <a:lnTo>
                      <a:pt x="7852" y="60687"/>
                    </a:lnTo>
                    <a:lnTo>
                      <a:pt x="5874" y="59938"/>
                    </a:lnTo>
                    <a:lnTo>
                      <a:pt x="7769" y="59084"/>
                    </a:lnTo>
                    <a:close/>
                    <a:moveTo>
                      <a:pt x="33051" y="59271"/>
                    </a:moveTo>
                    <a:lnTo>
                      <a:pt x="51045" y="59417"/>
                    </a:lnTo>
                    <a:lnTo>
                      <a:pt x="48192" y="60708"/>
                    </a:lnTo>
                    <a:lnTo>
                      <a:pt x="33051" y="59271"/>
                    </a:lnTo>
                    <a:close/>
                    <a:moveTo>
                      <a:pt x="5499" y="60104"/>
                    </a:moveTo>
                    <a:lnTo>
                      <a:pt x="7186" y="60729"/>
                    </a:lnTo>
                    <a:lnTo>
                      <a:pt x="3499" y="61021"/>
                    </a:lnTo>
                    <a:lnTo>
                      <a:pt x="3499" y="61021"/>
                    </a:lnTo>
                    <a:lnTo>
                      <a:pt x="5499" y="60104"/>
                    </a:lnTo>
                    <a:close/>
                    <a:moveTo>
                      <a:pt x="51690" y="59438"/>
                    </a:moveTo>
                    <a:lnTo>
                      <a:pt x="53565" y="60333"/>
                    </a:lnTo>
                    <a:lnTo>
                      <a:pt x="51565" y="61041"/>
                    </a:lnTo>
                    <a:lnTo>
                      <a:pt x="48754" y="60771"/>
                    </a:lnTo>
                    <a:lnTo>
                      <a:pt x="51690" y="59438"/>
                    </a:lnTo>
                    <a:close/>
                    <a:moveTo>
                      <a:pt x="53940" y="60500"/>
                    </a:moveTo>
                    <a:lnTo>
                      <a:pt x="55939" y="61458"/>
                    </a:lnTo>
                    <a:lnTo>
                      <a:pt x="52253" y="61104"/>
                    </a:lnTo>
                    <a:lnTo>
                      <a:pt x="53940" y="60500"/>
                    </a:lnTo>
                    <a:close/>
                    <a:moveTo>
                      <a:pt x="26429" y="59500"/>
                    </a:moveTo>
                    <a:lnTo>
                      <a:pt x="13787" y="61625"/>
                    </a:lnTo>
                    <a:lnTo>
                      <a:pt x="11788" y="60667"/>
                    </a:lnTo>
                    <a:lnTo>
                      <a:pt x="26429" y="59500"/>
                    </a:lnTo>
                    <a:close/>
                    <a:moveTo>
                      <a:pt x="33030" y="59563"/>
                    </a:moveTo>
                    <a:lnTo>
                      <a:pt x="47650" y="60958"/>
                    </a:lnTo>
                    <a:lnTo>
                      <a:pt x="45630" y="61895"/>
                    </a:lnTo>
                    <a:lnTo>
                      <a:pt x="33030" y="59563"/>
                    </a:lnTo>
                    <a:close/>
                    <a:moveTo>
                      <a:pt x="11205" y="60708"/>
                    </a:moveTo>
                    <a:lnTo>
                      <a:pt x="13288" y="61708"/>
                    </a:lnTo>
                    <a:lnTo>
                      <a:pt x="11434" y="62020"/>
                    </a:lnTo>
                    <a:lnTo>
                      <a:pt x="8498" y="60916"/>
                    </a:lnTo>
                    <a:lnTo>
                      <a:pt x="11205" y="60708"/>
                    </a:lnTo>
                    <a:close/>
                    <a:moveTo>
                      <a:pt x="48233" y="61021"/>
                    </a:moveTo>
                    <a:lnTo>
                      <a:pt x="50920" y="61270"/>
                    </a:lnTo>
                    <a:lnTo>
                      <a:pt x="47963" y="62312"/>
                    </a:lnTo>
                    <a:lnTo>
                      <a:pt x="46130" y="61979"/>
                    </a:lnTo>
                    <a:lnTo>
                      <a:pt x="48233" y="61021"/>
                    </a:lnTo>
                    <a:close/>
                    <a:moveTo>
                      <a:pt x="26470" y="59792"/>
                    </a:moveTo>
                    <a:lnTo>
                      <a:pt x="15766" y="62562"/>
                    </a:lnTo>
                    <a:lnTo>
                      <a:pt x="14246" y="61833"/>
                    </a:lnTo>
                    <a:lnTo>
                      <a:pt x="26470" y="59792"/>
                    </a:lnTo>
                    <a:close/>
                    <a:moveTo>
                      <a:pt x="7810" y="60979"/>
                    </a:moveTo>
                    <a:lnTo>
                      <a:pt x="10872" y="62124"/>
                    </a:lnTo>
                    <a:lnTo>
                      <a:pt x="8081" y="62582"/>
                    </a:lnTo>
                    <a:lnTo>
                      <a:pt x="3520" y="61312"/>
                    </a:lnTo>
                    <a:lnTo>
                      <a:pt x="7810" y="60979"/>
                    </a:lnTo>
                    <a:close/>
                    <a:moveTo>
                      <a:pt x="32968" y="59833"/>
                    </a:moveTo>
                    <a:lnTo>
                      <a:pt x="45172" y="62104"/>
                    </a:lnTo>
                    <a:lnTo>
                      <a:pt x="43631" y="62791"/>
                    </a:lnTo>
                    <a:lnTo>
                      <a:pt x="32968" y="59833"/>
                    </a:lnTo>
                    <a:close/>
                    <a:moveTo>
                      <a:pt x="51607" y="61333"/>
                    </a:moveTo>
                    <a:lnTo>
                      <a:pt x="55918" y="61749"/>
                    </a:lnTo>
                    <a:lnTo>
                      <a:pt x="51316" y="62937"/>
                    </a:lnTo>
                    <a:lnTo>
                      <a:pt x="48546" y="62416"/>
                    </a:lnTo>
                    <a:lnTo>
                      <a:pt x="51607" y="61333"/>
                    </a:lnTo>
                    <a:close/>
                    <a:moveTo>
                      <a:pt x="13746" y="61916"/>
                    </a:moveTo>
                    <a:lnTo>
                      <a:pt x="15329" y="62687"/>
                    </a:lnTo>
                    <a:lnTo>
                      <a:pt x="14079" y="62999"/>
                    </a:lnTo>
                    <a:lnTo>
                      <a:pt x="11976" y="62228"/>
                    </a:lnTo>
                    <a:lnTo>
                      <a:pt x="13746" y="61916"/>
                    </a:lnTo>
                    <a:close/>
                    <a:moveTo>
                      <a:pt x="45651" y="62187"/>
                    </a:moveTo>
                    <a:lnTo>
                      <a:pt x="47421" y="62520"/>
                    </a:lnTo>
                    <a:lnTo>
                      <a:pt x="45318" y="63270"/>
                    </a:lnTo>
                    <a:lnTo>
                      <a:pt x="44068" y="62916"/>
                    </a:lnTo>
                    <a:lnTo>
                      <a:pt x="45651" y="62187"/>
                    </a:lnTo>
                    <a:close/>
                    <a:moveTo>
                      <a:pt x="26554" y="60063"/>
                    </a:moveTo>
                    <a:lnTo>
                      <a:pt x="17369" y="63332"/>
                    </a:lnTo>
                    <a:lnTo>
                      <a:pt x="16182" y="62749"/>
                    </a:lnTo>
                    <a:lnTo>
                      <a:pt x="26554" y="60063"/>
                    </a:lnTo>
                    <a:close/>
                    <a:moveTo>
                      <a:pt x="32906" y="60125"/>
                    </a:moveTo>
                    <a:lnTo>
                      <a:pt x="43214" y="62978"/>
                    </a:lnTo>
                    <a:lnTo>
                      <a:pt x="42027" y="63520"/>
                    </a:lnTo>
                    <a:lnTo>
                      <a:pt x="32906" y="60125"/>
                    </a:lnTo>
                    <a:close/>
                    <a:moveTo>
                      <a:pt x="11413" y="62312"/>
                    </a:moveTo>
                    <a:lnTo>
                      <a:pt x="13579" y="63124"/>
                    </a:lnTo>
                    <a:lnTo>
                      <a:pt x="11767" y="63603"/>
                    </a:lnTo>
                    <a:lnTo>
                      <a:pt x="8748" y="62770"/>
                    </a:lnTo>
                    <a:lnTo>
                      <a:pt x="11413" y="62312"/>
                    </a:lnTo>
                    <a:close/>
                    <a:moveTo>
                      <a:pt x="15745" y="62874"/>
                    </a:moveTo>
                    <a:lnTo>
                      <a:pt x="16974" y="63457"/>
                    </a:lnTo>
                    <a:lnTo>
                      <a:pt x="16120" y="63770"/>
                    </a:lnTo>
                    <a:lnTo>
                      <a:pt x="14558" y="63186"/>
                    </a:lnTo>
                    <a:lnTo>
                      <a:pt x="15745" y="62874"/>
                    </a:lnTo>
                    <a:close/>
                    <a:moveTo>
                      <a:pt x="48004" y="62624"/>
                    </a:moveTo>
                    <a:lnTo>
                      <a:pt x="50649" y="63103"/>
                    </a:lnTo>
                    <a:lnTo>
                      <a:pt x="47629" y="63895"/>
                    </a:lnTo>
                    <a:lnTo>
                      <a:pt x="45797" y="63395"/>
                    </a:lnTo>
                    <a:lnTo>
                      <a:pt x="48004" y="62624"/>
                    </a:lnTo>
                    <a:close/>
                    <a:moveTo>
                      <a:pt x="26658" y="60333"/>
                    </a:moveTo>
                    <a:lnTo>
                      <a:pt x="18702" y="63957"/>
                    </a:lnTo>
                    <a:lnTo>
                      <a:pt x="17744" y="63499"/>
                    </a:lnTo>
                    <a:lnTo>
                      <a:pt x="26658" y="60333"/>
                    </a:lnTo>
                    <a:close/>
                    <a:moveTo>
                      <a:pt x="43652" y="63103"/>
                    </a:moveTo>
                    <a:lnTo>
                      <a:pt x="44839" y="63436"/>
                    </a:lnTo>
                    <a:lnTo>
                      <a:pt x="43256" y="63999"/>
                    </a:lnTo>
                    <a:lnTo>
                      <a:pt x="42402" y="63665"/>
                    </a:lnTo>
                    <a:lnTo>
                      <a:pt x="43652" y="63103"/>
                    </a:lnTo>
                    <a:close/>
                    <a:moveTo>
                      <a:pt x="32801" y="60396"/>
                    </a:moveTo>
                    <a:lnTo>
                      <a:pt x="41652" y="63707"/>
                    </a:lnTo>
                    <a:lnTo>
                      <a:pt x="40674" y="64144"/>
                    </a:lnTo>
                    <a:lnTo>
                      <a:pt x="32801" y="60396"/>
                    </a:lnTo>
                    <a:close/>
                    <a:moveTo>
                      <a:pt x="14058" y="63311"/>
                    </a:moveTo>
                    <a:lnTo>
                      <a:pt x="15703" y="63915"/>
                    </a:lnTo>
                    <a:lnTo>
                      <a:pt x="14475" y="64353"/>
                    </a:lnTo>
                    <a:lnTo>
                      <a:pt x="12330" y="63749"/>
                    </a:lnTo>
                    <a:lnTo>
                      <a:pt x="14058" y="63311"/>
                    </a:lnTo>
                    <a:close/>
                    <a:moveTo>
                      <a:pt x="17349" y="63645"/>
                    </a:moveTo>
                    <a:lnTo>
                      <a:pt x="18369" y="64124"/>
                    </a:lnTo>
                    <a:lnTo>
                      <a:pt x="17786" y="64394"/>
                    </a:lnTo>
                    <a:lnTo>
                      <a:pt x="16557" y="63915"/>
                    </a:lnTo>
                    <a:lnTo>
                      <a:pt x="17349" y="63645"/>
                    </a:lnTo>
                    <a:close/>
                    <a:moveTo>
                      <a:pt x="8060" y="62874"/>
                    </a:moveTo>
                    <a:lnTo>
                      <a:pt x="11205" y="63749"/>
                    </a:lnTo>
                    <a:lnTo>
                      <a:pt x="8477" y="64457"/>
                    </a:lnTo>
                    <a:lnTo>
                      <a:pt x="3812" y="63603"/>
                    </a:lnTo>
                    <a:lnTo>
                      <a:pt x="8060" y="62874"/>
                    </a:lnTo>
                    <a:close/>
                    <a:moveTo>
                      <a:pt x="42027" y="63853"/>
                    </a:moveTo>
                    <a:lnTo>
                      <a:pt x="42839" y="64144"/>
                    </a:lnTo>
                    <a:lnTo>
                      <a:pt x="41590" y="64582"/>
                    </a:lnTo>
                    <a:lnTo>
                      <a:pt x="41007" y="64311"/>
                    </a:lnTo>
                    <a:lnTo>
                      <a:pt x="42027" y="63853"/>
                    </a:lnTo>
                    <a:close/>
                    <a:moveTo>
                      <a:pt x="45339" y="63561"/>
                    </a:moveTo>
                    <a:lnTo>
                      <a:pt x="47067" y="64040"/>
                    </a:lnTo>
                    <a:lnTo>
                      <a:pt x="44901" y="64603"/>
                    </a:lnTo>
                    <a:lnTo>
                      <a:pt x="43672" y="64144"/>
                    </a:lnTo>
                    <a:lnTo>
                      <a:pt x="45339" y="63561"/>
                    </a:lnTo>
                    <a:close/>
                    <a:moveTo>
                      <a:pt x="51336" y="63228"/>
                    </a:moveTo>
                    <a:lnTo>
                      <a:pt x="55585" y="64019"/>
                    </a:lnTo>
                    <a:lnTo>
                      <a:pt x="50899" y="64811"/>
                    </a:lnTo>
                    <a:lnTo>
                      <a:pt x="48171" y="64061"/>
                    </a:lnTo>
                    <a:lnTo>
                      <a:pt x="51336" y="63228"/>
                    </a:lnTo>
                    <a:close/>
                    <a:moveTo>
                      <a:pt x="16120" y="64082"/>
                    </a:moveTo>
                    <a:lnTo>
                      <a:pt x="17411" y="64561"/>
                    </a:lnTo>
                    <a:lnTo>
                      <a:pt x="16578" y="64936"/>
                    </a:lnTo>
                    <a:lnTo>
                      <a:pt x="14975" y="64478"/>
                    </a:lnTo>
                    <a:lnTo>
                      <a:pt x="16120" y="64082"/>
                    </a:lnTo>
                    <a:close/>
                    <a:moveTo>
                      <a:pt x="11767" y="63895"/>
                    </a:moveTo>
                    <a:lnTo>
                      <a:pt x="13996" y="64519"/>
                    </a:lnTo>
                    <a:lnTo>
                      <a:pt x="12226" y="65144"/>
                    </a:lnTo>
                    <a:lnTo>
                      <a:pt x="9143" y="64582"/>
                    </a:lnTo>
                    <a:lnTo>
                      <a:pt x="11767" y="63895"/>
                    </a:lnTo>
                    <a:close/>
                    <a:moveTo>
                      <a:pt x="43256" y="64290"/>
                    </a:moveTo>
                    <a:lnTo>
                      <a:pt x="44401" y="64728"/>
                    </a:lnTo>
                    <a:lnTo>
                      <a:pt x="42777" y="65144"/>
                    </a:lnTo>
                    <a:lnTo>
                      <a:pt x="41965" y="64769"/>
                    </a:lnTo>
                    <a:lnTo>
                      <a:pt x="43256" y="64290"/>
                    </a:lnTo>
                    <a:close/>
                    <a:moveTo>
                      <a:pt x="47609" y="64207"/>
                    </a:moveTo>
                    <a:lnTo>
                      <a:pt x="50233" y="64915"/>
                    </a:lnTo>
                    <a:lnTo>
                      <a:pt x="47130" y="65436"/>
                    </a:lnTo>
                    <a:lnTo>
                      <a:pt x="45380" y="64790"/>
                    </a:lnTo>
                    <a:lnTo>
                      <a:pt x="47609" y="64207"/>
                    </a:lnTo>
                    <a:close/>
                    <a:moveTo>
                      <a:pt x="14496" y="64665"/>
                    </a:moveTo>
                    <a:lnTo>
                      <a:pt x="16182" y="65123"/>
                    </a:lnTo>
                    <a:lnTo>
                      <a:pt x="14995" y="65665"/>
                    </a:lnTo>
                    <a:lnTo>
                      <a:pt x="12788" y="65248"/>
                    </a:lnTo>
                    <a:lnTo>
                      <a:pt x="14496" y="64665"/>
                    </a:lnTo>
                    <a:close/>
                    <a:moveTo>
                      <a:pt x="44880" y="64915"/>
                    </a:moveTo>
                    <a:lnTo>
                      <a:pt x="46567" y="65540"/>
                    </a:lnTo>
                    <a:lnTo>
                      <a:pt x="44360" y="65894"/>
                    </a:lnTo>
                    <a:lnTo>
                      <a:pt x="43193" y="65352"/>
                    </a:lnTo>
                    <a:lnTo>
                      <a:pt x="44880" y="64915"/>
                    </a:lnTo>
                    <a:close/>
                    <a:moveTo>
                      <a:pt x="1021" y="65811"/>
                    </a:moveTo>
                    <a:lnTo>
                      <a:pt x="2625" y="65977"/>
                    </a:lnTo>
                    <a:lnTo>
                      <a:pt x="1792" y="66185"/>
                    </a:lnTo>
                    <a:lnTo>
                      <a:pt x="1021" y="65811"/>
                    </a:lnTo>
                    <a:close/>
                    <a:moveTo>
                      <a:pt x="8477" y="64748"/>
                    </a:moveTo>
                    <a:lnTo>
                      <a:pt x="11684" y="65352"/>
                    </a:lnTo>
                    <a:lnTo>
                      <a:pt x="9018" y="66290"/>
                    </a:lnTo>
                    <a:lnTo>
                      <a:pt x="4291" y="65831"/>
                    </a:lnTo>
                    <a:lnTo>
                      <a:pt x="8477" y="64748"/>
                    </a:lnTo>
                    <a:close/>
                    <a:moveTo>
                      <a:pt x="18702" y="64290"/>
                    </a:moveTo>
                    <a:lnTo>
                      <a:pt x="23055" y="66352"/>
                    </a:lnTo>
                    <a:lnTo>
                      <a:pt x="23055" y="66352"/>
                    </a:lnTo>
                    <a:lnTo>
                      <a:pt x="18161" y="64540"/>
                    </a:lnTo>
                    <a:lnTo>
                      <a:pt x="18702" y="64290"/>
                    </a:lnTo>
                    <a:close/>
                    <a:moveTo>
                      <a:pt x="40674" y="64457"/>
                    </a:moveTo>
                    <a:lnTo>
                      <a:pt x="41194" y="64728"/>
                    </a:lnTo>
                    <a:lnTo>
                      <a:pt x="36300" y="66456"/>
                    </a:lnTo>
                    <a:lnTo>
                      <a:pt x="36300" y="66456"/>
                    </a:lnTo>
                    <a:lnTo>
                      <a:pt x="40674" y="64457"/>
                    </a:lnTo>
                    <a:close/>
                    <a:moveTo>
                      <a:pt x="50878" y="65102"/>
                    </a:moveTo>
                    <a:lnTo>
                      <a:pt x="55043" y="66248"/>
                    </a:lnTo>
                    <a:lnTo>
                      <a:pt x="50316" y="66623"/>
                    </a:lnTo>
                    <a:lnTo>
                      <a:pt x="47671" y="65644"/>
                    </a:lnTo>
                    <a:lnTo>
                      <a:pt x="50878" y="65102"/>
                    </a:lnTo>
                    <a:close/>
                    <a:moveTo>
                      <a:pt x="12246" y="65456"/>
                    </a:moveTo>
                    <a:lnTo>
                      <a:pt x="14537" y="65873"/>
                    </a:lnTo>
                    <a:lnTo>
                      <a:pt x="12829" y="66644"/>
                    </a:lnTo>
                    <a:lnTo>
                      <a:pt x="9706" y="66352"/>
                    </a:lnTo>
                    <a:lnTo>
                      <a:pt x="12246" y="65456"/>
                    </a:lnTo>
                    <a:close/>
                    <a:moveTo>
                      <a:pt x="58334" y="66290"/>
                    </a:moveTo>
                    <a:lnTo>
                      <a:pt x="57542" y="66644"/>
                    </a:lnTo>
                    <a:lnTo>
                      <a:pt x="56709" y="66414"/>
                    </a:lnTo>
                    <a:lnTo>
                      <a:pt x="58334" y="66290"/>
                    </a:lnTo>
                    <a:close/>
                    <a:moveTo>
                      <a:pt x="17807" y="64707"/>
                    </a:moveTo>
                    <a:lnTo>
                      <a:pt x="23701" y="66914"/>
                    </a:lnTo>
                    <a:lnTo>
                      <a:pt x="17015" y="65061"/>
                    </a:lnTo>
                    <a:lnTo>
                      <a:pt x="17807" y="64707"/>
                    </a:lnTo>
                    <a:close/>
                    <a:moveTo>
                      <a:pt x="47109" y="65727"/>
                    </a:moveTo>
                    <a:lnTo>
                      <a:pt x="49649" y="66685"/>
                    </a:lnTo>
                    <a:lnTo>
                      <a:pt x="46526" y="66935"/>
                    </a:lnTo>
                    <a:lnTo>
                      <a:pt x="44818" y="66123"/>
                    </a:lnTo>
                    <a:lnTo>
                      <a:pt x="47109" y="65727"/>
                    </a:lnTo>
                    <a:close/>
                    <a:moveTo>
                      <a:pt x="41569" y="64894"/>
                    </a:moveTo>
                    <a:lnTo>
                      <a:pt x="42340" y="65269"/>
                    </a:lnTo>
                    <a:lnTo>
                      <a:pt x="35634" y="66998"/>
                    </a:lnTo>
                    <a:lnTo>
                      <a:pt x="35634" y="66998"/>
                    </a:lnTo>
                    <a:lnTo>
                      <a:pt x="41569" y="64894"/>
                    </a:lnTo>
                    <a:close/>
                    <a:moveTo>
                      <a:pt x="16599" y="65248"/>
                    </a:moveTo>
                    <a:lnTo>
                      <a:pt x="24409" y="67393"/>
                    </a:lnTo>
                    <a:lnTo>
                      <a:pt x="15495" y="65748"/>
                    </a:lnTo>
                    <a:lnTo>
                      <a:pt x="16599" y="65248"/>
                    </a:lnTo>
                    <a:close/>
                    <a:moveTo>
                      <a:pt x="42756" y="65456"/>
                    </a:moveTo>
                    <a:lnTo>
                      <a:pt x="43860" y="65977"/>
                    </a:lnTo>
                    <a:lnTo>
                      <a:pt x="34926" y="67497"/>
                    </a:lnTo>
                    <a:lnTo>
                      <a:pt x="42756" y="65456"/>
                    </a:lnTo>
                    <a:close/>
                    <a:moveTo>
                      <a:pt x="3479" y="66040"/>
                    </a:moveTo>
                    <a:lnTo>
                      <a:pt x="8373" y="66519"/>
                    </a:lnTo>
                    <a:lnTo>
                      <a:pt x="4999" y="67706"/>
                    </a:lnTo>
                    <a:lnTo>
                      <a:pt x="2208" y="66373"/>
                    </a:lnTo>
                    <a:lnTo>
                      <a:pt x="3479" y="66040"/>
                    </a:lnTo>
                    <a:close/>
                    <a:moveTo>
                      <a:pt x="15037" y="65956"/>
                    </a:moveTo>
                    <a:lnTo>
                      <a:pt x="25158" y="67831"/>
                    </a:lnTo>
                    <a:lnTo>
                      <a:pt x="13392" y="66706"/>
                    </a:lnTo>
                    <a:lnTo>
                      <a:pt x="15037" y="65956"/>
                    </a:lnTo>
                    <a:close/>
                    <a:moveTo>
                      <a:pt x="44318" y="66206"/>
                    </a:moveTo>
                    <a:lnTo>
                      <a:pt x="45942" y="66977"/>
                    </a:lnTo>
                    <a:lnTo>
                      <a:pt x="34176" y="67914"/>
                    </a:lnTo>
                    <a:lnTo>
                      <a:pt x="44318" y="66206"/>
                    </a:lnTo>
                    <a:close/>
                    <a:moveTo>
                      <a:pt x="9060" y="66581"/>
                    </a:moveTo>
                    <a:lnTo>
                      <a:pt x="12288" y="66893"/>
                    </a:lnTo>
                    <a:lnTo>
                      <a:pt x="9726" y="68060"/>
                    </a:lnTo>
                    <a:lnTo>
                      <a:pt x="5665" y="68039"/>
                    </a:lnTo>
                    <a:lnTo>
                      <a:pt x="5374" y="67893"/>
                    </a:lnTo>
                    <a:lnTo>
                      <a:pt x="9060" y="66581"/>
                    </a:lnTo>
                    <a:close/>
                    <a:moveTo>
                      <a:pt x="55876" y="66477"/>
                    </a:moveTo>
                    <a:lnTo>
                      <a:pt x="57147" y="66831"/>
                    </a:lnTo>
                    <a:lnTo>
                      <a:pt x="54314" y="68122"/>
                    </a:lnTo>
                    <a:lnTo>
                      <a:pt x="50962" y="66873"/>
                    </a:lnTo>
                    <a:lnTo>
                      <a:pt x="55876" y="66477"/>
                    </a:lnTo>
                    <a:close/>
                    <a:moveTo>
                      <a:pt x="12871" y="66956"/>
                    </a:moveTo>
                    <a:lnTo>
                      <a:pt x="25929" y="68205"/>
                    </a:lnTo>
                    <a:lnTo>
                      <a:pt x="25929" y="68205"/>
                    </a:lnTo>
                    <a:lnTo>
                      <a:pt x="10414" y="68081"/>
                    </a:lnTo>
                    <a:lnTo>
                      <a:pt x="12871" y="66956"/>
                    </a:lnTo>
                    <a:close/>
                    <a:moveTo>
                      <a:pt x="29740" y="59250"/>
                    </a:moveTo>
                    <a:lnTo>
                      <a:pt x="40320" y="64311"/>
                    </a:lnTo>
                    <a:lnTo>
                      <a:pt x="33155" y="67581"/>
                    </a:lnTo>
                    <a:lnTo>
                      <a:pt x="32406" y="67831"/>
                    </a:lnTo>
                    <a:lnTo>
                      <a:pt x="31635" y="68039"/>
                    </a:lnTo>
                    <a:lnTo>
                      <a:pt x="30844" y="68164"/>
                    </a:lnTo>
                    <a:lnTo>
                      <a:pt x="30052" y="68226"/>
                    </a:lnTo>
                    <a:lnTo>
                      <a:pt x="29261" y="68226"/>
                    </a:lnTo>
                    <a:lnTo>
                      <a:pt x="28470" y="68143"/>
                    </a:lnTo>
                    <a:lnTo>
                      <a:pt x="27678" y="67997"/>
                    </a:lnTo>
                    <a:lnTo>
                      <a:pt x="26908" y="67789"/>
                    </a:lnTo>
                    <a:lnTo>
                      <a:pt x="26158" y="67518"/>
                    </a:lnTo>
                    <a:lnTo>
                      <a:pt x="19056" y="64124"/>
                    </a:lnTo>
                    <a:lnTo>
                      <a:pt x="29740" y="59250"/>
                    </a:lnTo>
                    <a:close/>
                    <a:moveTo>
                      <a:pt x="46463" y="67227"/>
                    </a:moveTo>
                    <a:lnTo>
                      <a:pt x="48900" y="68393"/>
                    </a:lnTo>
                    <a:lnTo>
                      <a:pt x="48900" y="68393"/>
                    </a:lnTo>
                    <a:lnTo>
                      <a:pt x="33385" y="68268"/>
                    </a:lnTo>
                    <a:lnTo>
                      <a:pt x="46463" y="67227"/>
                    </a:lnTo>
                    <a:close/>
                    <a:moveTo>
                      <a:pt x="50274" y="66914"/>
                    </a:moveTo>
                    <a:lnTo>
                      <a:pt x="53940" y="68289"/>
                    </a:lnTo>
                    <a:lnTo>
                      <a:pt x="53648" y="68435"/>
                    </a:lnTo>
                    <a:lnTo>
                      <a:pt x="49587" y="68393"/>
                    </a:lnTo>
                    <a:lnTo>
                      <a:pt x="47046" y="67185"/>
                    </a:lnTo>
                    <a:lnTo>
                      <a:pt x="50274" y="66914"/>
                    </a:lnTo>
                    <a:close/>
                    <a:moveTo>
                      <a:pt x="1708" y="68289"/>
                    </a:moveTo>
                    <a:lnTo>
                      <a:pt x="3333" y="68310"/>
                    </a:lnTo>
                    <a:lnTo>
                      <a:pt x="2521" y="68601"/>
                    </a:lnTo>
                    <a:lnTo>
                      <a:pt x="1708" y="68289"/>
                    </a:lnTo>
                    <a:close/>
                    <a:moveTo>
                      <a:pt x="6290" y="68330"/>
                    </a:moveTo>
                    <a:lnTo>
                      <a:pt x="9102" y="68351"/>
                    </a:lnTo>
                    <a:lnTo>
                      <a:pt x="7685" y="68997"/>
                    </a:lnTo>
                    <a:lnTo>
                      <a:pt x="6290" y="68330"/>
                    </a:lnTo>
                    <a:close/>
                    <a:moveTo>
                      <a:pt x="57605" y="68747"/>
                    </a:moveTo>
                    <a:lnTo>
                      <a:pt x="56793" y="69039"/>
                    </a:lnTo>
                    <a:lnTo>
                      <a:pt x="55981" y="68747"/>
                    </a:lnTo>
                    <a:close/>
                    <a:moveTo>
                      <a:pt x="29657" y="69122"/>
                    </a:moveTo>
                    <a:lnTo>
                      <a:pt x="29698" y="69143"/>
                    </a:lnTo>
                    <a:lnTo>
                      <a:pt x="29657" y="69184"/>
                    </a:lnTo>
                    <a:lnTo>
                      <a:pt x="29594" y="69143"/>
                    </a:lnTo>
                    <a:lnTo>
                      <a:pt x="29657" y="69122"/>
                    </a:lnTo>
                    <a:close/>
                    <a:moveTo>
                      <a:pt x="50212" y="68684"/>
                    </a:moveTo>
                    <a:lnTo>
                      <a:pt x="53023" y="68705"/>
                    </a:lnTo>
                    <a:lnTo>
                      <a:pt x="51607" y="69351"/>
                    </a:lnTo>
                    <a:lnTo>
                      <a:pt x="50212" y="68684"/>
                    </a:lnTo>
                    <a:close/>
                    <a:moveTo>
                      <a:pt x="4187" y="68310"/>
                    </a:moveTo>
                    <a:lnTo>
                      <a:pt x="5603" y="68330"/>
                    </a:lnTo>
                    <a:lnTo>
                      <a:pt x="7352" y="69143"/>
                    </a:lnTo>
                    <a:lnTo>
                      <a:pt x="5853" y="69830"/>
                    </a:lnTo>
                    <a:lnTo>
                      <a:pt x="2937" y="68747"/>
                    </a:lnTo>
                    <a:lnTo>
                      <a:pt x="4187" y="68310"/>
                    </a:lnTo>
                    <a:close/>
                    <a:moveTo>
                      <a:pt x="9789" y="68351"/>
                    </a:moveTo>
                    <a:lnTo>
                      <a:pt x="26741" y="68497"/>
                    </a:lnTo>
                    <a:lnTo>
                      <a:pt x="9518" y="69851"/>
                    </a:lnTo>
                    <a:lnTo>
                      <a:pt x="8040" y="69163"/>
                    </a:lnTo>
                    <a:lnTo>
                      <a:pt x="9789" y="68351"/>
                    </a:lnTo>
                    <a:close/>
                    <a:moveTo>
                      <a:pt x="7685" y="69309"/>
                    </a:moveTo>
                    <a:lnTo>
                      <a:pt x="8935" y="69913"/>
                    </a:lnTo>
                    <a:lnTo>
                      <a:pt x="6540" y="70101"/>
                    </a:lnTo>
                    <a:lnTo>
                      <a:pt x="6228" y="69976"/>
                    </a:lnTo>
                    <a:lnTo>
                      <a:pt x="7685" y="69309"/>
                    </a:lnTo>
                    <a:close/>
                    <a:moveTo>
                      <a:pt x="32572" y="68539"/>
                    </a:moveTo>
                    <a:lnTo>
                      <a:pt x="49525" y="68684"/>
                    </a:lnTo>
                    <a:lnTo>
                      <a:pt x="51253" y="69518"/>
                    </a:lnTo>
                    <a:lnTo>
                      <a:pt x="49774" y="70184"/>
                    </a:lnTo>
                    <a:lnTo>
                      <a:pt x="32572" y="68539"/>
                    </a:lnTo>
                    <a:close/>
                    <a:moveTo>
                      <a:pt x="55127" y="68726"/>
                    </a:moveTo>
                    <a:lnTo>
                      <a:pt x="56355" y="69184"/>
                    </a:lnTo>
                    <a:lnTo>
                      <a:pt x="53440" y="70226"/>
                    </a:lnTo>
                    <a:lnTo>
                      <a:pt x="51940" y="69518"/>
                    </a:lnTo>
                    <a:lnTo>
                      <a:pt x="53711" y="68726"/>
                    </a:lnTo>
                    <a:close/>
                    <a:moveTo>
                      <a:pt x="51607" y="69684"/>
                    </a:moveTo>
                    <a:lnTo>
                      <a:pt x="53044" y="70371"/>
                    </a:lnTo>
                    <a:lnTo>
                      <a:pt x="52732" y="70476"/>
                    </a:lnTo>
                    <a:lnTo>
                      <a:pt x="50358" y="70246"/>
                    </a:lnTo>
                    <a:lnTo>
                      <a:pt x="51607" y="69684"/>
                    </a:lnTo>
                    <a:close/>
                    <a:moveTo>
                      <a:pt x="4228" y="70559"/>
                    </a:moveTo>
                    <a:lnTo>
                      <a:pt x="3458" y="70934"/>
                    </a:lnTo>
                    <a:lnTo>
                      <a:pt x="2625" y="70705"/>
                    </a:lnTo>
                    <a:lnTo>
                      <a:pt x="4228" y="70559"/>
                    </a:lnTo>
                    <a:close/>
                    <a:moveTo>
                      <a:pt x="27574" y="68726"/>
                    </a:moveTo>
                    <a:lnTo>
                      <a:pt x="12455" y="71267"/>
                    </a:lnTo>
                    <a:lnTo>
                      <a:pt x="10039" y="70101"/>
                    </a:lnTo>
                    <a:lnTo>
                      <a:pt x="27574" y="68726"/>
                    </a:lnTo>
                    <a:close/>
                    <a:moveTo>
                      <a:pt x="55023" y="70996"/>
                    </a:moveTo>
                    <a:lnTo>
                      <a:pt x="56647" y="71142"/>
                    </a:lnTo>
                    <a:lnTo>
                      <a:pt x="55814" y="71371"/>
                    </a:lnTo>
                    <a:lnTo>
                      <a:pt x="55023" y="70996"/>
                    </a:lnTo>
                    <a:close/>
                    <a:moveTo>
                      <a:pt x="31739" y="68747"/>
                    </a:moveTo>
                    <a:lnTo>
                      <a:pt x="49254" y="70434"/>
                    </a:lnTo>
                    <a:lnTo>
                      <a:pt x="46817" y="71538"/>
                    </a:lnTo>
                    <a:lnTo>
                      <a:pt x="31739" y="68747"/>
                    </a:lnTo>
                    <a:close/>
                    <a:moveTo>
                      <a:pt x="9456" y="70163"/>
                    </a:moveTo>
                    <a:lnTo>
                      <a:pt x="11955" y="71350"/>
                    </a:lnTo>
                    <a:lnTo>
                      <a:pt x="10518" y="71579"/>
                    </a:lnTo>
                    <a:lnTo>
                      <a:pt x="7186" y="70330"/>
                    </a:lnTo>
                    <a:lnTo>
                      <a:pt x="9456" y="70163"/>
                    </a:lnTo>
                    <a:close/>
                    <a:moveTo>
                      <a:pt x="49816" y="70496"/>
                    </a:moveTo>
                    <a:lnTo>
                      <a:pt x="52086" y="70705"/>
                    </a:lnTo>
                    <a:lnTo>
                      <a:pt x="48733" y="71892"/>
                    </a:lnTo>
                    <a:lnTo>
                      <a:pt x="47317" y="71642"/>
                    </a:lnTo>
                    <a:lnTo>
                      <a:pt x="49816" y="70496"/>
                    </a:lnTo>
                    <a:close/>
                    <a:moveTo>
                      <a:pt x="6498" y="70392"/>
                    </a:moveTo>
                    <a:lnTo>
                      <a:pt x="9955" y="71683"/>
                    </a:lnTo>
                    <a:lnTo>
                      <a:pt x="7581" y="72079"/>
                    </a:lnTo>
                    <a:lnTo>
                      <a:pt x="3874" y="71059"/>
                    </a:lnTo>
                    <a:lnTo>
                      <a:pt x="5082" y="70496"/>
                    </a:lnTo>
                    <a:lnTo>
                      <a:pt x="6498" y="70392"/>
                    </a:lnTo>
                    <a:close/>
                    <a:moveTo>
                      <a:pt x="28366" y="68893"/>
                    </a:moveTo>
                    <a:lnTo>
                      <a:pt x="14829" y="72391"/>
                    </a:lnTo>
                    <a:lnTo>
                      <a:pt x="12913" y="71475"/>
                    </a:lnTo>
                    <a:lnTo>
                      <a:pt x="28366" y="68893"/>
                    </a:lnTo>
                    <a:close/>
                    <a:moveTo>
                      <a:pt x="52773" y="70767"/>
                    </a:moveTo>
                    <a:lnTo>
                      <a:pt x="54190" y="70913"/>
                    </a:lnTo>
                    <a:lnTo>
                      <a:pt x="55377" y="71475"/>
                    </a:lnTo>
                    <a:lnTo>
                      <a:pt x="51649" y="72433"/>
                    </a:lnTo>
                    <a:lnTo>
                      <a:pt x="49295" y="71996"/>
                    </a:lnTo>
                    <a:lnTo>
                      <a:pt x="52773" y="70767"/>
                    </a:lnTo>
                    <a:close/>
                    <a:moveTo>
                      <a:pt x="30948" y="68914"/>
                    </a:moveTo>
                    <a:lnTo>
                      <a:pt x="46359" y="71746"/>
                    </a:lnTo>
                    <a:lnTo>
                      <a:pt x="44422" y="72641"/>
                    </a:lnTo>
                    <a:lnTo>
                      <a:pt x="30927" y="68914"/>
                    </a:lnTo>
                    <a:close/>
                    <a:moveTo>
                      <a:pt x="12413" y="71558"/>
                    </a:moveTo>
                    <a:lnTo>
                      <a:pt x="14391" y="72516"/>
                    </a:lnTo>
                    <a:lnTo>
                      <a:pt x="13579" y="72725"/>
                    </a:lnTo>
                    <a:lnTo>
                      <a:pt x="11059" y="71788"/>
                    </a:lnTo>
                    <a:lnTo>
                      <a:pt x="12413" y="71558"/>
                    </a:lnTo>
                    <a:close/>
                    <a:moveTo>
                      <a:pt x="3479" y="71246"/>
                    </a:moveTo>
                    <a:lnTo>
                      <a:pt x="6915" y="72183"/>
                    </a:lnTo>
                    <a:lnTo>
                      <a:pt x="2896" y="72870"/>
                    </a:lnTo>
                    <a:lnTo>
                      <a:pt x="771" y="72475"/>
                    </a:lnTo>
                    <a:lnTo>
                      <a:pt x="3479" y="71246"/>
                    </a:lnTo>
                    <a:close/>
                    <a:moveTo>
                      <a:pt x="46859" y="71850"/>
                    </a:moveTo>
                    <a:lnTo>
                      <a:pt x="48192" y="72100"/>
                    </a:lnTo>
                    <a:lnTo>
                      <a:pt x="45672" y="72975"/>
                    </a:lnTo>
                    <a:lnTo>
                      <a:pt x="44839" y="72766"/>
                    </a:lnTo>
                    <a:lnTo>
                      <a:pt x="46859" y="71850"/>
                    </a:lnTo>
                    <a:close/>
                    <a:moveTo>
                      <a:pt x="10497" y="71871"/>
                    </a:moveTo>
                    <a:lnTo>
                      <a:pt x="13079" y="72850"/>
                    </a:lnTo>
                    <a:lnTo>
                      <a:pt x="11684" y="73204"/>
                    </a:lnTo>
                    <a:lnTo>
                      <a:pt x="8248" y="72267"/>
                    </a:lnTo>
                    <a:lnTo>
                      <a:pt x="10497" y="71871"/>
                    </a:lnTo>
                    <a:close/>
                    <a:moveTo>
                      <a:pt x="55793" y="71663"/>
                    </a:moveTo>
                    <a:lnTo>
                      <a:pt x="58459" y="72954"/>
                    </a:lnTo>
                    <a:lnTo>
                      <a:pt x="56335" y="73308"/>
                    </a:lnTo>
                    <a:lnTo>
                      <a:pt x="52336" y="72558"/>
                    </a:lnTo>
                    <a:lnTo>
                      <a:pt x="55793" y="71663"/>
                    </a:lnTo>
                    <a:close/>
                    <a:moveTo>
                      <a:pt x="28782" y="69080"/>
                    </a:moveTo>
                    <a:lnTo>
                      <a:pt x="28824" y="69101"/>
                    </a:lnTo>
                    <a:lnTo>
                      <a:pt x="16849" y="73349"/>
                    </a:lnTo>
                    <a:lnTo>
                      <a:pt x="15245" y="72579"/>
                    </a:lnTo>
                    <a:lnTo>
                      <a:pt x="28782" y="69080"/>
                    </a:lnTo>
                    <a:close/>
                    <a:moveTo>
                      <a:pt x="48754" y="72204"/>
                    </a:moveTo>
                    <a:lnTo>
                      <a:pt x="50982" y="72621"/>
                    </a:lnTo>
                    <a:lnTo>
                      <a:pt x="47546" y="73495"/>
                    </a:lnTo>
                    <a:lnTo>
                      <a:pt x="46151" y="73120"/>
                    </a:lnTo>
                    <a:lnTo>
                      <a:pt x="48754" y="72204"/>
                    </a:lnTo>
                    <a:close/>
                    <a:moveTo>
                      <a:pt x="30531" y="69101"/>
                    </a:moveTo>
                    <a:lnTo>
                      <a:pt x="44006" y="72829"/>
                    </a:lnTo>
                    <a:lnTo>
                      <a:pt x="42381" y="73579"/>
                    </a:lnTo>
                    <a:lnTo>
                      <a:pt x="30469" y="69122"/>
                    </a:lnTo>
                    <a:lnTo>
                      <a:pt x="30531" y="69101"/>
                    </a:lnTo>
                    <a:close/>
                    <a:moveTo>
                      <a:pt x="14808" y="72704"/>
                    </a:moveTo>
                    <a:lnTo>
                      <a:pt x="16453" y="73495"/>
                    </a:lnTo>
                    <a:lnTo>
                      <a:pt x="16037" y="73641"/>
                    </a:lnTo>
                    <a:lnTo>
                      <a:pt x="14037" y="72891"/>
                    </a:lnTo>
                    <a:lnTo>
                      <a:pt x="14808" y="72704"/>
                    </a:lnTo>
                    <a:close/>
                    <a:moveTo>
                      <a:pt x="44443" y="72954"/>
                    </a:moveTo>
                    <a:lnTo>
                      <a:pt x="45193" y="73162"/>
                    </a:lnTo>
                    <a:lnTo>
                      <a:pt x="43173" y="73870"/>
                    </a:lnTo>
                    <a:lnTo>
                      <a:pt x="42756" y="73704"/>
                    </a:lnTo>
                    <a:lnTo>
                      <a:pt x="44443" y="72954"/>
                    </a:lnTo>
                    <a:close/>
                    <a:moveTo>
                      <a:pt x="7581" y="72371"/>
                    </a:moveTo>
                    <a:lnTo>
                      <a:pt x="11122" y="73349"/>
                    </a:lnTo>
                    <a:lnTo>
                      <a:pt x="8810" y="73953"/>
                    </a:lnTo>
                    <a:lnTo>
                      <a:pt x="3729" y="73016"/>
                    </a:lnTo>
                    <a:lnTo>
                      <a:pt x="7581" y="72371"/>
                    </a:lnTo>
                    <a:close/>
                    <a:moveTo>
                      <a:pt x="13558" y="73016"/>
                    </a:moveTo>
                    <a:lnTo>
                      <a:pt x="15620" y="73787"/>
                    </a:lnTo>
                    <a:lnTo>
                      <a:pt x="14829" y="74078"/>
                    </a:lnTo>
                    <a:lnTo>
                      <a:pt x="12246" y="73370"/>
                    </a:lnTo>
                    <a:lnTo>
                      <a:pt x="13558" y="73016"/>
                    </a:lnTo>
                    <a:close/>
                    <a:moveTo>
                      <a:pt x="29199" y="69288"/>
                    </a:moveTo>
                    <a:lnTo>
                      <a:pt x="29303" y="69330"/>
                    </a:lnTo>
                    <a:lnTo>
                      <a:pt x="18619" y="74203"/>
                    </a:lnTo>
                    <a:lnTo>
                      <a:pt x="17224" y="73537"/>
                    </a:lnTo>
                    <a:lnTo>
                      <a:pt x="29199" y="69288"/>
                    </a:lnTo>
                    <a:close/>
                    <a:moveTo>
                      <a:pt x="51670" y="72746"/>
                    </a:moveTo>
                    <a:lnTo>
                      <a:pt x="55502" y="73454"/>
                    </a:lnTo>
                    <a:lnTo>
                      <a:pt x="50420" y="74307"/>
                    </a:lnTo>
                    <a:lnTo>
                      <a:pt x="48108" y="73662"/>
                    </a:lnTo>
                    <a:lnTo>
                      <a:pt x="51670" y="72746"/>
                    </a:lnTo>
                    <a:close/>
                    <a:moveTo>
                      <a:pt x="45672" y="73287"/>
                    </a:moveTo>
                    <a:lnTo>
                      <a:pt x="46984" y="73641"/>
                    </a:lnTo>
                    <a:lnTo>
                      <a:pt x="44401" y="74328"/>
                    </a:lnTo>
                    <a:lnTo>
                      <a:pt x="43610" y="74016"/>
                    </a:lnTo>
                    <a:lnTo>
                      <a:pt x="45672" y="73287"/>
                    </a:lnTo>
                    <a:close/>
                    <a:moveTo>
                      <a:pt x="30094" y="69288"/>
                    </a:moveTo>
                    <a:lnTo>
                      <a:pt x="42006" y="73745"/>
                    </a:lnTo>
                    <a:lnTo>
                      <a:pt x="40590" y="74391"/>
                    </a:lnTo>
                    <a:lnTo>
                      <a:pt x="29990" y="69330"/>
                    </a:lnTo>
                    <a:lnTo>
                      <a:pt x="30094" y="69288"/>
                    </a:lnTo>
                    <a:close/>
                    <a:moveTo>
                      <a:pt x="16828" y="73662"/>
                    </a:moveTo>
                    <a:lnTo>
                      <a:pt x="18286" y="74370"/>
                    </a:lnTo>
                    <a:lnTo>
                      <a:pt x="18140" y="74432"/>
                    </a:lnTo>
                    <a:lnTo>
                      <a:pt x="16474" y="73808"/>
                    </a:lnTo>
                    <a:lnTo>
                      <a:pt x="16828" y="73662"/>
                    </a:lnTo>
                    <a:close/>
                    <a:moveTo>
                      <a:pt x="42381" y="73891"/>
                    </a:moveTo>
                    <a:lnTo>
                      <a:pt x="42756" y="74016"/>
                    </a:lnTo>
                    <a:lnTo>
                      <a:pt x="41069" y="74620"/>
                    </a:lnTo>
                    <a:lnTo>
                      <a:pt x="40923" y="74557"/>
                    </a:lnTo>
                    <a:lnTo>
                      <a:pt x="42381" y="73891"/>
                    </a:lnTo>
                    <a:close/>
                    <a:moveTo>
                      <a:pt x="11684" y="73516"/>
                    </a:moveTo>
                    <a:lnTo>
                      <a:pt x="14350" y="74245"/>
                    </a:lnTo>
                    <a:lnTo>
                      <a:pt x="12975" y="74724"/>
                    </a:lnTo>
                    <a:lnTo>
                      <a:pt x="9477" y="74078"/>
                    </a:lnTo>
                    <a:lnTo>
                      <a:pt x="11684" y="73516"/>
                    </a:lnTo>
                    <a:close/>
                    <a:moveTo>
                      <a:pt x="16037" y="73953"/>
                    </a:moveTo>
                    <a:lnTo>
                      <a:pt x="17765" y="74599"/>
                    </a:lnTo>
                    <a:lnTo>
                      <a:pt x="17369" y="74786"/>
                    </a:lnTo>
                    <a:lnTo>
                      <a:pt x="15308" y="74203"/>
                    </a:lnTo>
                    <a:lnTo>
                      <a:pt x="16037" y="73953"/>
                    </a:lnTo>
                    <a:close/>
                    <a:moveTo>
                      <a:pt x="18619" y="74516"/>
                    </a:moveTo>
                    <a:lnTo>
                      <a:pt x="19410" y="74911"/>
                    </a:lnTo>
                    <a:lnTo>
                      <a:pt x="19410" y="74911"/>
                    </a:lnTo>
                    <a:lnTo>
                      <a:pt x="18536" y="74578"/>
                    </a:lnTo>
                    <a:lnTo>
                      <a:pt x="18619" y="74516"/>
                    </a:lnTo>
                    <a:close/>
                    <a:moveTo>
                      <a:pt x="43173" y="74183"/>
                    </a:moveTo>
                    <a:lnTo>
                      <a:pt x="43902" y="74453"/>
                    </a:lnTo>
                    <a:lnTo>
                      <a:pt x="41840" y="74974"/>
                    </a:lnTo>
                    <a:lnTo>
                      <a:pt x="41444" y="74786"/>
                    </a:lnTo>
                    <a:lnTo>
                      <a:pt x="43173" y="74183"/>
                    </a:lnTo>
                    <a:close/>
                    <a:moveTo>
                      <a:pt x="47546" y="73808"/>
                    </a:moveTo>
                    <a:lnTo>
                      <a:pt x="49733" y="74412"/>
                    </a:lnTo>
                    <a:lnTo>
                      <a:pt x="46213" y="74995"/>
                    </a:lnTo>
                    <a:lnTo>
                      <a:pt x="44860" y="74495"/>
                    </a:lnTo>
                    <a:lnTo>
                      <a:pt x="47546" y="73808"/>
                    </a:lnTo>
                    <a:close/>
                    <a:moveTo>
                      <a:pt x="40590" y="74703"/>
                    </a:moveTo>
                    <a:lnTo>
                      <a:pt x="40674" y="74745"/>
                    </a:lnTo>
                    <a:lnTo>
                      <a:pt x="39778" y="75078"/>
                    </a:lnTo>
                    <a:lnTo>
                      <a:pt x="39778" y="75078"/>
                    </a:lnTo>
                    <a:lnTo>
                      <a:pt x="40590" y="74703"/>
                    </a:lnTo>
                    <a:close/>
                    <a:moveTo>
                      <a:pt x="14829" y="74370"/>
                    </a:moveTo>
                    <a:lnTo>
                      <a:pt x="16953" y="74974"/>
                    </a:lnTo>
                    <a:lnTo>
                      <a:pt x="16182" y="75328"/>
                    </a:lnTo>
                    <a:lnTo>
                      <a:pt x="13558" y="74828"/>
                    </a:lnTo>
                    <a:lnTo>
                      <a:pt x="14829" y="74370"/>
                    </a:lnTo>
                    <a:close/>
                    <a:moveTo>
                      <a:pt x="44381" y="74620"/>
                    </a:moveTo>
                    <a:lnTo>
                      <a:pt x="45651" y="75099"/>
                    </a:lnTo>
                    <a:lnTo>
                      <a:pt x="43006" y="75536"/>
                    </a:lnTo>
                    <a:lnTo>
                      <a:pt x="42236" y="75182"/>
                    </a:lnTo>
                    <a:lnTo>
                      <a:pt x="44381" y="74620"/>
                    </a:lnTo>
                    <a:close/>
                    <a:moveTo>
                      <a:pt x="8810" y="74245"/>
                    </a:moveTo>
                    <a:lnTo>
                      <a:pt x="12434" y="74911"/>
                    </a:lnTo>
                    <a:lnTo>
                      <a:pt x="10185" y="75724"/>
                    </a:lnTo>
                    <a:lnTo>
                      <a:pt x="5041" y="75224"/>
                    </a:lnTo>
                    <a:lnTo>
                      <a:pt x="8810" y="74245"/>
                    </a:lnTo>
                    <a:close/>
                    <a:moveTo>
                      <a:pt x="18161" y="74745"/>
                    </a:moveTo>
                    <a:lnTo>
                      <a:pt x="20827" y="75744"/>
                    </a:lnTo>
                    <a:lnTo>
                      <a:pt x="17807" y="74891"/>
                    </a:lnTo>
                    <a:lnTo>
                      <a:pt x="18161" y="74745"/>
                    </a:lnTo>
                    <a:close/>
                    <a:moveTo>
                      <a:pt x="41048" y="74932"/>
                    </a:moveTo>
                    <a:lnTo>
                      <a:pt x="41402" y="75099"/>
                    </a:lnTo>
                    <a:lnTo>
                      <a:pt x="38341" y="75890"/>
                    </a:lnTo>
                    <a:lnTo>
                      <a:pt x="38341" y="75890"/>
                    </a:lnTo>
                    <a:lnTo>
                      <a:pt x="41048" y="74932"/>
                    </a:lnTo>
                    <a:close/>
                    <a:moveTo>
                      <a:pt x="50399" y="74599"/>
                    </a:moveTo>
                    <a:lnTo>
                      <a:pt x="54148" y="75640"/>
                    </a:lnTo>
                    <a:lnTo>
                      <a:pt x="49004" y="76036"/>
                    </a:lnTo>
                    <a:lnTo>
                      <a:pt x="46755" y="75203"/>
                    </a:lnTo>
                    <a:lnTo>
                      <a:pt x="50399" y="74599"/>
                    </a:lnTo>
                    <a:close/>
                    <a:moveTo>
                      <a:pt x="13017" y="75036"/>
                    </a:moveTo>
                    <a:lnTo>
                      <a:pt x="15724" y="75536"/>
                    </a:lnTo>
                    <a:lnTo>
                      <a:pt x="14412" y="76119"/>
                    </a:lnTo>
                    <a:lnTo>
                      <a:pt x="10872" y="75786"/>
                    </a:lnTo>
                    <a:lnTo>
                      <a:pt x="13017" y="75036"/>
                    </a:lnTo>
                    <a:close/>
                    <a:moveTo>
                      <a:pt x="46192" y="75307"/>
                    </a:moveTo>
                    <a:lnTo>
                      <a:pt x="48317" y="76098"/>
                    </a:lnTo>
                    <a:lnTo>
                      <a:pt x="44776" y="76369"/>
                    </a:lnTo>
                    <a:lnTo>
                      <a:pt x="43464" y="75765"/>
                    </a:lnTo>
                    <a:lnTo>
                      <a:pt x="46192" y="75307"/>
                    </a:lnTo>
                    <a:close/>
                    <a:moveTo>
                      <a:pt x="17390" y="75078"/>
                    </a:moveTo>
                    <a:lnTo>
                      <a:pt x="22326" y="76453"/>
                    </a:lnTo>
                    <a:lnTo>
                      <a:pt x="16682" y="75411"/>
                    </a:lnTo>
                    <a:lnTo>
                      <a:pt x="17390" y="75078"/>
                    </a:lnTo>
                    <a:close/>
                    <a:moveTo>
                      <a:pt x="41819" y="75286"/>
                    </a:moveTo>
                    <a:lnTo>
                      <a:pt x="42506" y="75619"/>
                    </a:lnTo>
                    <a:lnTo>
                      <a:pt x="36862" y="76577"/>
                    </a:lnTo>
                    <a:lnTo>
                      <a:pt x="41819" y="75286"/>
                    </a:lnTo>
                    <a:close/>
                    <a:moveTo>
                      <a:pt x="16224" y="75619"/>
                    </a:moveTo>
                    <a:lnTo>
                      <a:pt x="23867" y="77036"/>
                    </a:lnTo>
                    <a:lnTo>
                      <a:pt x="14995" y="76182"/>
                    </a:lnTo>
                    <a:lnTo>
                      <a:pt x="16224" y="75619"/>
                    </a:lnTo>
                    <a:close/>
                    <a:moveTo>
                      <a:pt x="42964" y="75849"/>
                    </a:moveTo>
                    <a:lnTo>
                      <a:pt x="44193" y="76432"/>
                    </a:lnTo>
                    <a:lnTo>
                      <a:pt x="35301" y="77119"/>
                    </a:lnTo>
                    <a:lnTo>
                      <a:pt x="42964" y="75849"/>
                    </a:lnTo>
                    <a:close/>
                    <a:moveTo>
                      <a:pt x="4228" y="75453"/>
                    </a:moveTo>
                    <a:lnTo>
                      <a:pt x="9539" y="75953"/>
                    </a:lnTo>
                    <a:lnTo>
                      <a:pt x="5686" y="77306"/>
                    </a:lnTo>
                    <a:lnTo>
                      <a:pt x="3541" y="77286"/>
                    </a:lnTo>
                    <a:lnTo>
                      <a:pt x="1250" y="76203"/>
                    </a:lnTo>
                    <a:lnTo>
                      <a:pt x="4228" y="75453"/>
                    </a:lnTo>
                    <a:close/>
                    <a:moveTo>
                      <a:pt x="10205" y="76015"/>
                    </a:moveTo>
                    <a:lnTo>
                      <a:pt x="13892" y="76369"/>
                    </a:lnTo>
                    <a:lnTo>
                      <a:pt x="11705" y="77369"/>
                    </a:lnTo>
                    <a:lnTo>
                      <a:pt x="6540" y="77327"/>
                    </a:lnTo>
                    <a:lnTo>
                      <a:pt x="10205" y="76015"/>
                    </a:lnTo>
                    <a:close/>
                    <a:moveTo>
                      <a:pt x="14454" y="76432"/>
                    </a:moveTo>
                    <a:lnTo>
                      <a:pt x="24659" y="77411"/>
                    </a:lnTo>
                    <a:lnTo>
                      <a:pt x="24804" y="77473"/>
                    </a:lnTo>
                    <a:lnTo>
                      <a:pt x="24804" y="77473"/>
                    </a:lnTo>
                    <a:lnTo>
                      <a:pt x="12392" y="77369"/>
                    </a:lnTo>
                    <a:lnTo>
                      <a:pt x="14454" y="76432"/>
                    </a:lnTo>
                    <a:close/>
                    <a:moveTo>
                      <a:pt x="29636" y="69497"/>
                    </a:moveTo>
                    <a:lnTo>
                      <a:pt x="40236" y="74537"/>
                    </a:lnTo>
                    <a:lnTo>
                      <a:pt x="36654" y="76182"/>
                    </a:lnTo>
                    <a:lnTo>
                      <a:pt x="35134" y="76723"/>
                    </a:lnTo>
                    <a:lnTo>
                      <a:pt x="33572" y="77119"/>
                    </a:lnTo>
                    <a:lnTo>
                      <a:pt x="31989" y="77390"/>
                    </a:lnTo>
                    <a:lnTo>
                      <a:pt x="30386" y="77515"/>
                    </a:lnTo>
                    <a:lnTo>
                      <a:pt x="28782" y="77494"/>
                    </a:lnTo>
                    <a:lnTo>
                      <a:pt x="27178" y="77348"/>
                    </a:lnTo>
                    <a:lnTo>
                      <a:pt x="25596" y="77056"/>
                    </a:lnTo>
                    <a:lnTo>
                      <a:pt x="24034" y="76619"/>
                    </a:lnTo>
                    <a:lnTo>
                      <a:pt x="22534" y="76057"/>
                    </a:lnTo>
                    <a:lnTo>
                      <a:pt x="18973" y="74370"/>
                    </a:lnTo>
                    <a:lnTo>
                      <a:pt x="29636" y="69497"/>
                    </a:lnTo>
                    <a:close/>
                    <a:moveTo>
                      <a:pt x="44714" y="76682"/>
                    </a:moveTo>
                    <a:lnTo>
                      <a:pt x="46776" y="77660"/>
                    </a:lnTo>
                    <a:lnTo>
                      <a:pt x="46776" y="77660"/>
                    </a:lnTo>
                    <a:lnTo>
                      <a:pt x="34343" y="77556"/>
                    </a:lnTo>
                    <a:lnTo>
                      <a:pt x="34488" y="77473"/>
                    </a:lnTo>
                    <a:lnTo>
                      <a:pt x="44714" y="76682"/>
                    </a:lnTo>
                    <a:close/>
                    <a:moveTo>
                      <a:pt x="48962" y="76328"/>
                    </a:moveTo>
                    <a:lnTo>
                      <a:pt x="52628" y="77702"/>
                    </a:lnTo>
                    <a:lnTo>
                      <a:pt x="47463" y="77660"/>
                    </a:lnTo>
                    <a:lnTo>
                      <a:pt x="45297" y="76619"/>
                    </a:lnTo>
                    <a:lnTo>
                      <a:pt x="48962" y="76328"/>
                    </a:lnTo>
                    <a:close/>
                    <a:moveTo>
                      <a:pt x="54960" y="75869"/>
                    </a:moveTo>
                    <a:lnTo>
                      <a:pt x="57917" y="76682"/>
                    </a:lnTo>
                    <a:lnTo>
                      <a:pt x="55626" y="77723"/>
                    </a:lnTo>
                    <a:lnTo>
                      <a:pt x="53461" y="77702"/>
                    </a:lnTo>
                    <a:lnTo>
                      <a:pt x="49649" y="76286"/>
                    </a:lnTo>
                    <a:lnTo>
                      <a:pt x="54960" y="75869"/>
                    </a:lnTo>
                    <a:close/>
                    <a:moveTo>
                      <a:pt x="4895" y="77598"/>
                    </a:moveTo>
                    <a:lnTo>
                      <a:pt x="4478" y="77744"/>
                    </a:lnTo>
                    <a:lnTo>
                      <a:pt x="4166" y="77598"/>
                    </a:lnTo>
                    <a:close/>
                    <a:moveTo>
                      <a:pt x="26283" y="77765"/>
                    </a:moveTo>
                    <a:lnTo>
                      <a:pt x="26429" y="77827"/>
                    </a:lnTo>
                    <a:lnTo>
                      <a:pt x="26262" y="77848"/>
                    </a:lnTo>
                    <a:lnTo>
                      <a:pt x="26116" y="77765"/>
                    </a:lnTo>
                    <a:close/>
                    <a:moveTo>
                      <a:pt x="33030" y="77827"/>
                    </a:moveTo>
                    <a:lnTo>
                      <a:pt x="32885" y="77890"/>
                    </a:lnTo>
                    <a:lnTo>
                      <a:pt x="32718" y="77890"/>
                    </a:lnTo>
                    <a:lnTo>
                      <a:pt x="32885" y="77827"/>
                    </a:lnTo>
                    <a:close/>
                    <a:moveTo>
                      <a:pt x="27928" y="77994"/>
                    </a:moveTo>
                    <a:lnTo>
                      <a:pt x="28074" y="78056"/>
                    </a:lnTo>
                    <a:lnTo>
                      <a:pt x="27907" y="78077"/>
                    </a:lnTo>
                    <a:lnTo>
                      <a:pt x="27762" y="78014"/>
                    </a:lnTo>
                    <a:lnTo>
                      <a:pt x="27928" y="77994"/>
                    </a:lnTo>
                    <a:close/>
                    <a:moveTo>
                      <a:pt x="31239" y="78035"/>
                    </a:moveTo>
                    <a:lnTo>
                      <a:pt x="31385" y="78056"/>
                    </a:lnTo>
                    <a:lnTo>
                      <a:pt x="31239" y="78098"/>
                    </a:lnTo>
                    <a:lnTo>
                      <a:pt x="31073" y="78077"/>
                    </a:lnTo>
                    <a:lnTo>
                      <a:pt x="31239" y="78035"/>
                    </a:lnTo>
                    <a:close/>
                    <a:moveTo>
                      <a:pt x="29573" y="78098"/>
                    </a:moveTo>
                    <a:lnTo>
                      <a:pt x="29740" y="78119"/>
                    </a:lnTo>
                    <a:lnTo>
                      <a:pt x="29573" y="78160"/>
                    </a:lnTo>
                    <a:lnTo>
                      <a:pt x="29407" y="78119"/>
                    </a:lnTo>
                    <a:lnTo>
                      <a:pt x="29573" y="78098"/>
                    </a:lnTo>
                    <a:close/>
                    <a:moveTo>
                      <a:pt x="55002" y="78014"/>
                    </a:moveTo>
                    <a:lnTo>
                      <a:pt x="54669" y="78160"/>
                    </a:lnTo>
                    <a:lnTo>
                      <a:pt x="54252" y="78014"/>
                    </a:lnTo>
                    <a:close/>
                    <a:moveTo>
                      <a:pt x="27074" y="78077"/>
                    </a:moveTo>
                    <a:lnTo>
                      <a:pt x="27345" y="78160"/>
                    </a:lnTo>
                    <a:lnTo>
                      <a:pt x="27053" y="78223"/>
                    </a:lnTo>
                    <a:lnTo>
                      <a:pt x="26783" y="78098"/>
                    </a:lnTo>
                    <a:lnTo>
                      <a:pt x="27074" y="78077"/>
                    </a:lnTo>
                    <a:close/>
                    <a:moveTo>
                      <a:pt x="32073" y="78119"/>
                    </a:moveTo>
                    <a:lnTo>
                      <a:pt x="32364" y="78139"/>
                    </a:lnTo>
                    <a:lnTo>
                      <a:pt x="32093" y="78264"/>
                    </a:lnTo>
                    <a:lnTo>
                      <a:pt x="31802" y="78202"/>
                    </a:lnTo>
                    <a:lnTo>
                      <a:pt x="32073" y="78119"/>
                    </a:lnTo>
                    <a:close/>
                    <a:moveTo>
                      <a:pt x="28740" y="78223"/>
                    </a:moveTo>
                    <a:lnTo>
                      <a:pt x="29011" y="78306"/>
                    </a:lnTo>
                    <a:lnTo>
                      <a:pt x="28740" y="78389"/>
                    </a:lnTo>
                    <a:lnTo>
                      <a:pt x="28449" y="78285"/>
                    </a:lnTo>
                    <a:lnTo>
                      <a:pt x="28740" y="78223"/>
                    </a:lnTo>
                    <a:close/>
                    <a:moveTo>
                      <a:pt x="30406" y="78244"/>
                    </a:moveTo>
                    <a:lnTo>
                      <a:pt x="30698" y="78285"/>
                    </a:lnTo>
                    <a:lnTo>
                      <a:pt x="30406" y="78389"/>
                    </a:lnTo>
                    <a:lnTo>
                      <a:pt x="30136" y="78306"/>
                    </a:lnTo>
                    <a:lnTo>
                      <a:pt x="30406" y="78244"/>
                    </a:lnTo>
                    <a:close/>
                    <a:moveTo>
                      <a:pt x="27887" y="78369"/>
                    </a:moveTo>
                    <a:lnTo>
                      <a:pt x="28241" y="78514"/>
                    </a:lnTo>
                    <a:lnTo>
                      <a:pt x="27866" y="78598"/>
                    </a:lnTo>
                    <a:lnTo>
                      <a:pt x="27512" y="78431"/>
                    </a:lnTo>
                    <a:lnTo>
                      <a:pt x="27887" y="78369"/>
                    </a:lnTo>
                    <a:close/>
                    <a:moveTo>
                      <a:pt x="31260" y="78410"/>
                    </a:moveTo>
                    <a:lnTo>
                      <a:pt x="31635" y="78473"/>
                    </a:lnTo>
                    <a:lnTo>
                      <a:pt x="31281" y="78639"/>
                    </a:lnTo>
                    <a:lnTo>
                      <a:pt x="30906" y="78535"/>
                    </a:lnTo>
                    <a:lnTo>
                      <a:pt x="31260" y="78410"/>
                    </a:lnTo>
                    <a:close/>
                    <a:moveTo>
                      <a:pt x="29573" y="78452"/>
                    </a:moveTo>
                    <a:lnTo>
                      <a:pt x="29948" y="78556"/>
                    </a:lnTo>
                    <a:lnTo>
                      <a:pt x="29573" y="78702"/>
                    </a:lnTo>
                    <a:lnTo>
                      <a:pt x="29199" y="78556"/>
                    </a:lnTo>
                    <a:lnTo>
                      <a:pt x="29573" y="78452"/>
                    </a:lnTo>
                    <a:close/>
                    <a:moveTo>
                      <a:pt x="55689" y="78014"/>
                    </a:moveTo>
                    <a:lnTo>
                      <a:pt x="59167" y="78035"/>
                    </a:lnTo>
                    <a:lnTo>
                      <a:pt x="56709" y="78910"/>
                    </a:lnTo>
                    <a:lnTo>
                      <a:pt x="55064" y="78306"/>
                    </a:lnTo>
                    <a:lnTo>
                      <a:pt x="55689" y="78014"/>
                    </a:lnTo>
                    <a:close/>
                    <a:moveTo>
                      <a:pt x="28720" y="78681"/>
                    </a:moveTo>
                    <a:lnTo>
                      <a:pt x="29136" y="78848"/>
                    </a:lnTo>
                    <a:lnTo>
                      <a:pt x="28699" y="78993"/>
                    </a:lnTo>
                    <a:lnTo>
                      <a:pt x="28261" y="78806"/>
                    </a:lnTo>
                    <a:lnTo>
                      <a:pt x="28720" y="78681"/>
                    </a:lnTo>
                    <a:close/>
                    <a:moveTo>
                      <a:pt x="30427" y="78702"/>
                    </a:moveTo>
                    <a:lnTo>
                      <a:pt x="30865" y="78827"/>
                    </a:lnTo>
                    <a:lnTo>
                      <a:pt x="30427" y="79014"/>
                    </a:lnTo>
                    <a:lnTo>
                      <a:pt x="29990" y="78848"/>
                    </a:lnTo>
                    <a:lnTo>
                      <a:pt x="30427" y="78702"/>
                    </a:lnTo>
                    <a:close/>
                    <a:moveTo>
                      <a:pt x="5749" y="77598"/>
                    </a:moveTo>
                    <a:lnTo>
                      <a:pt x="11080" y="77640"/>
                    </a:lnTo>
                    <a:lnTo>
                      <a:pt x="7602" y="79243"/>
                    </a:lnTo>
                    <a:lnTo>
                      <a:pt x="4853" y="77910"/>
                    </a:lnTo>
                    <a:lnTo>
                      <a:pt x="5749" y="77598"/>
                    </a:lnTo>
                    <a:close/>
                    <a:moveTo>
                      <a:pt x="11767" y="77660"/>
                    </a:moveTo>
                    <a:lnTo>
                      <a:pt x="25429" y="77765"/>
                    </a:lnTo>
                    <a:lnTo>
                      <a:pt x="25679" y="77890"/>
                    </a:lnTo>
                    <a:lnTo>
                      <a:pt x="8227" y="79264"/>
                    </a:lnTo>
                    <a:lnTo>
                      <a:pt x="11767" y="77660"/>
                    </a:lnTo>
                    <a:close/>
                    <a:moveTo>
                      <a:pt x="29573" y="78993"/>
                    </a:moveTo>
                    <a:lnTo>
                      <a:pt x="30073" y="79181"/>
                    </a:lnTo>
                    <a:lnTo>
                      <a:pt x="29573" y="79410"/>
                    </a:lnTo>
                    <a:lnTo>
                      <a:pt x="29074" y="79181"/>
                    </a:lnTo>
                    <a:lnTo>
                      <a:pt x="29573" y="78993"/>
                    </a:lnTo>
                    <a:close/>
                    <a:moveTo>
                      <a:pt x="4457" y="78056"/>
                    </a:moveTo>
                    <a:lnTo>
                      <a:pt x="7186" y="79347"/>
                    </a:lnTo>
                    <a:lnTo>
                      <a:pt x="5228" y="79514"/>
                    </a:lnTo>
                    <a:lnTo>
                      <a:pt x="2854" y="78618"/>
                    </a:lnTo>
                    <a:lnTo>
                      <a:pt x="4457" y="78056"/>
                    </a:lnTo>
                    <a:close/>
                    <a:moveTo>
                      <a:pt x="48067" y="77952"/>
                    </a:moveTo>
                    <a:lnTo>
                      <a:pt x="53419" y="77994"/>
                    </a:lnTo>
                    <a:lnTo>
                      <a:pt x="54294" y="78327"/>
                    </a:lnTo>
                    <a:lnTo>
                      <a:pt x="51524" y="79597"/>
                    </a:lnTo>
                    <a:lnTo>
                      <a:pt x="48067" y="77952"/>
                    </a:lnTo>
                    <a:close/>
                    <a:moveTo>
                      <a:pt x="33718" y="77827"/>
                    </a:moveTo>
                    <a:lnTo>
                      <a:pt x="47379" y="77952"/>
                    </a:lnTo>
                    <a:lnTo>
                      <a:pt x="50899" y="79618"/>
                    </a:lnTo>
                    <a:lnTo>
                      <a:pt x="33468" y="77952"/>
                    </a:lnTo>
                    <a:lnTo>
                      <a:pt x="33718" y="77827"/>
                    </a:lnTo>
                    <a:close/>
                    <a:moveTo>
                      <a:pt x="2437" y="78785"/>
                    </a:moveTo>
                    <a:lnTo>
                      <a:pt x="4541" y="79556"/>
                    </a:lnTo>
                    <a:lnTo>
                      <a:pt x="896" y="79847"/>
                    </a:lnTo>
                    <a:lnTo>
                      <a:pt x="63" y="79618"/>
                    </a:lnTo>
                    <a:lnTo>
                      <a:pt x="2437" y="78785"/>
                    </a:lnTo>
                    <a:close/>
                    <a:moveTo>
                      <a:pt x="6603" y="79701"/>
                    </a:moveTo>
                    <a:lnTo>
                      <a:pt x="6207" y="79868"/>
                    </a:lnTo>
                    <a:lnTo>
                      <a:pt x="5874" y="79743"/>
                    </a:lnTo>
                    <a:lnTo>
                      <a:pt x="6603" y="79701"/>
                    </a:lnTo>
                    <a:close/>
                    <a:moveTo>
                      <a:pt x="54689" y="78473"/>
                    </a:moveTo>
                    <a:lnTo>
                      <a:pt x="56272" y="79077"/>
                    </a:lnTo>
                    <a:lnTo>
                      <a:pt x="53898" y="79910"/>
                    </a:lnTo>
                    <a:lnTo>
                      <a:pt x="51940" y="79722"/>
                    </a:lnTo>
                    <a:lnTo>
                      <a:pt x="54689" y="78473"/>
                    </a:lnTo>
                    <a:close/>
                    <a:moveTo>
                      <a:pt x="52523" y="80076"/>
                    </a:moveTo>
                    <a:lnTo>
                      <a:pt x="53252" y="80139"/>
                    </a:lnTo>
                    <a:lnTo>
                      <a:pt x="52919" y="80264"/>
                    </a:lnTo>
                    <a:lnTo>
                      <a:pt x="52523" y="80076"/>
                    </a:lnTo>
                    <a:close/>
                    <a:moveTo>
                      <a:pt x="56709" y="79222"/>
                    </a:moveTo>
                    <a:lnTo>
                      <a:pt x="59063" y="80097"/>
                    </a:lnTo>
                    <a:lnTo>
                      <a:pt x="58209" y="80326"/>
                    </a:lnTo>
                    <a:lnTo>
                      <a:pt x="54585" y="79972"/>
                    </a:lnTo>
                    <a:lnTo>
                      <a:pt x="56709" y="79222"/>
                    </a:lnTo>
                    <a:close/>
                    <a:moveTo>
                      <a:pt x="5186" y="79806"/>
                    </a:moveTo>
                    <a:lnTo>
                      <a:pt x="5832" y="80035"/>
                    </a:lnTo>
                    <a:lnTo>
                      <a:pt x="4228" y="80763"/>
                    </a:lnTo>
                    <a:lnTo>
                      <a:pt x="1708" y="80076"/>
                    </a:lnTo>
                    <a:lnTo>
                      <a:pt x="5186" y="79806"/>
                    </a:lnTo>
                    <a:close/>
                    <a:moveTo>
                      <a:pt x="26220" y="78139"/>
                    </a:moveTo>
                    <a:lnTo>
                      <a:pt x="26554" y="78306"/>
                    </a:lnTo>
                    <a:lnTo>
                      <a:pt x="11101" y="80888"/>
                    </a:lnTo>
                    <a:lnTo>
                      <a:pt x="8289" y="79556"/>
                    </a:lnTo>
                    <a:lnTo>
                      <a:pt x="26220" y="78139"/>
                    </a:lnTo>
                    <a:close/>
                    <a:moveTo>
                      <a:pt x="7706" y="79597"/>
                    </a:moveTo>
                    <a:lnTo>
                      <a:pt x="10601" y="80972"/>
                    </a:lnTo>
                    <a:lnTo>
                      <a:pt x="9601" y="81138"/>
                    </a:lnTo>
                    <a:lnTo>
                      <a:pt x="6582" y="80014"/>
                    </a:lnTo>
                    <a:lnTo>
                      <a:pt x="7456" y="79618"/>
                    </a:lnTo>
                    <a:lnTo>
                      <a:pt x="7706" y="79597"/>
                    </a:lnTo>
                    <a:close/>
                    <a:moveTo>
                      <a:pt x="32926" y="78202"/>
                    </a:moveTo>
                    <a:lnTo>
                      <a:pt x="50837" y="79910"/>
                    </a:lnTo>
                    <a:lnTo>
                      <a:pt x="48004" y="81201"/>
                    </a:lnTo>
                    <a:lnTo>
                      <a:pt x="32593" y="78348"/>
                    </a:lnTo>
                    <a:lnTo>
                      <a:pt x="32926" y="78202"/>
                    </a:lnTo>
                    <a:close/>
                    <a:moveTo>
                      <a:pt x="53940" y="80201"/>
                    </a:moveTo>
                    <a:lnTo>
                      <a:pt x="57397" y="80534"/>
                    </a:lnTo>
                    <a:lnTo>
                      <a:pt x="54877" y="81201"/>
                    </a:lnTo>
                    <a:lnTo>
                      <a:pt x="53294" y="80430"/>
                    </a:lnTo>
                    <a:lnTo>
                      <a:pt x="53940" y="80201"/>
                    </a:lnTo>
                    <a:close/>
                    <a:moveTo>
                      <a:pt x="51420" y="79972"/>
                    </a:moveTo>
                    <a:lnTo>
                      <a:pt x="51670" y="79993"/>
                    </a:lnTo>
                    <a:lnTo>
                      <a:pt x="52523" y="80389"/>
                    </a:lnTo>
                    <a:lnTo>
                      <a:pt x="49483" y="81472"/>
                    </a:lnTo>
                    <a:lnTo>
                      <a:pt x="48504" y="81284"/>
                    </a:lnTo>
                    <a:lnTo>
                      <a:pt x="51420" y="79972"/>
                    </a:lnTo>
                    <a:close/>
                    <a:moveTo>
                      <a:pt x="6207" y="80180"/>
                    </a:moveTo>
                    <a:lnTo>
                      <a:pt x="9039" y="81242"/>
                    </a:lnTo>
                    <a:lnTo>
                      <a:pt x="7102" y="81576"/>
                    </a:lnTo>
                    <a:lnTo>
                      <a:pt x="4666" y="80888"/>
                    </a:lnTo>
                    <a:lnTo>
                      <a:pt x="6207" y="80180"/>
                    </a:lnTo>
                    <a:close/>
                    <a:moveTo>
                      <a:pt x="52898" y="80576"/>
                    </a:moveTo>
                    <a:lnTo>
                      <a:pt x="54439" y="81305"/>
                    </a:lnTo>
                    <a:lnTo>
                      <a:pt x="52003" y="81930"/>
                    </a:lnTo>
                    <a:lnTo>
                      <a:pt x="50066" y="81576"/>
                    </a:lnTo>
                    <a:lnTo>
                      <a:pt x="52898" y="80576"/>
                    </a:lnTo>
                    <a:close/>
                    <a:moveTo>
                      <a:pt x="27012" y="78514"/>
                    </a:moveTo>
                    <a:lnTo>
                      <a:pt x="27428" y="78723"/>
                    </a:lnTo>
                    <a:lnTo>
                      <a:pt x="13892" y="82221"/>
                    </a:lnTo>
                    <a:lnTo>
                      <a:pt x="11559" y="81118"/>
                    </a:lnTo>
                    <a:lnTo>
                      <a:pt x="27012" y="78514"/>
                    </a:lnTo>
                    <a:close/>
                    <a:moveTo>
                      <a:pt x="4249" y="81076"/>
                    </a:moveTo>
                    <a:lnTo>
                      <a:pt x="6415" y="81680"/>
                    </a:lnTo>
                    <a:lnTo>
                      <a:pt x="2812" y="82284"/>
                    </a:lnTo>
                    <a:lnTo>
                      <a:pt x="1958" y="82117"/>
                    </a:lnTo>
                    <a:lnTo>
                      <a:pt x="4249" y="81076"/>
                    </a:lnTo>
                    <a:close/>
                    <a:moveTo>
                      <a:pt x="11059" y="81201"/>
                    </a:moveTo>
                    <a:lnTo>
                      <a:pt x="13454" y="82346"/>
                    </a:lnTo>
                    <a:lnTo>
                      <a:pt x="13059" y="82430"/>
                    </a:lnTo>
                    <a:lnTo>
                      <a:pt x="10143" y="81347"/>
                    </a:lnTo>
                    <a:lnTo>
                      <a:pt x="11059" y="81201"/>
                    </a:lnTo>
                    <a:close/>
                    <a:moveTo>
                      <a:pt x="32135" y="78556"/>
                    </a:moveTo>
                    <a:lnTo>
                      <a:pt x="47546" y="81409"/>
                    </a:lnTo>
                    <a:lnTo>
                      <a:pt x="45193" y="82492"/>
                    </a:lnTo>
                    <a:lnTo>
                      <a:pt x="31718" y="78743"/>
                    </a:lnTo>
                    <a:lnTo>
                      <a:pt x="32135" y="78556"/>
                    </a:lnTo>
                    <a:close/>
                    <a:moveTo>
                      <a:pt x="1500" y="82346"/>
                    </a:moveTo>
                    <a:lnTo>
                      <a:pt x="1979" y="82430"/>
                    </a:lnTo>
                    <a:lnTo>
                      <a:pt x="917" y="82596"/>
                    </a:lnTo>
                    <a:lnTo>
                      <a:pt x="1500" y="82346"/>
                    </a:lnTo>
                    <a:close/>
                    <a:moveTo>
                      <a:pt x="48046" y="81513"/>
                    </a:moveTo>
                    <a:lnTo>
                      <a:pt x="48941" y="81680"/>
                    </a:lnTo>
                    <a:lnTo>
                      <a:pt x="46005" y="82700"/>
                    </a:lnTo>
                    <a:lnTo>
                      <a:pt x="45630" y="82596"/>
                    </a:lnTo>
                    <a:lnTo>
                      <a:pt x="48046" y="81513"/>
                    </a:lnTo>
                    <a:close/>
                    <a:moveTo>
                      <a:pt x="54835" y="81492"/>
                    </a:moveTo>
                    <a:lnTo>
                      <a:pt x="57126" y="82575"/>
                    </a:lnTo>
                    <a:lnTo>
                      <a:pt x="56251" y="82721"/>
                    </a:lnTo>
                    <a:lnTo>
                      <a:pt x="52669" y="82055"/>
                    </a:lnTo>
                    <a:lnTo>
                      <a:pt x="54835" y="81492"/>
                    </a:lnTo>
                    <a:close/>
                    <a:moveTo>
                      <a:pt x="9581" y="81451"/>
                    </a:moveTo>
                    <a:lnTo>
                      <a:pt x="12580" y="82555"/>
                    </a:lnTo>
                    <a:lnTo>
                      <a:pt x="11601" y="82825"/>
                    </a:lnTo>
                    <a:lnTo>
                      <a:pt x="7748" y="81742"/>
                    </a:lnTo>
                    <a:lnTo>
                      <a:pt x="9581" y="81451"/>
                    </a:lnTo>
                    <a:close/>
                    <a:moveTo>
                      <a:pt x="57584" y="82804"/>
                    </a:moveTo>
                    <a:lnTo>
                      <a:pt x="58167" y="83075"/>
                    </a:lnTo>
                    <a:lnTo>
                      <a:pt x="58167" y="83075"/>
                    </a:lnTo>
                    <a:lnTo>
                      <a:pt x="57084" y="82888"/>
                    </a:lnTo>
                    <a:lnTo>
                      <a:pt x="57584" y="82804"/>
                    </a:lnTo>
                    <a:close/>
                    <a:moveTo>
                      <a:pt x="49504" y="81784"/>
                    </a:moveTo>
                    <a:lnTo>
                      <a:pt x="51336" y="82117"/>
                    </a:lnTo>
                    <a:lnTo>
                      <a:pt x="47463" y="83117"/>
                    </a:lnTo>
                    <a:lnTo>
                      <a:pt x="46505" y="82846"/>
                    </a:lnTo>
                    <a:lnTo>
                      <a:pt x="49504" y="81784"/>
                    </a:lnTo>
                    <a:close/>
                    <a:moveTo>
                      <a:pt x="27824" y="78910"/>
                    </a:moveTo>
                    <a:lnTo>
                      <a:pt x="28303" y="79139"/>
                    </a:lnTo>
                    <a:lnTo>
                      <a:pt x="16328" y="83388"/>
                    </a:lnTo>
                    <a:lnTo>
                      <a:pt x="14287" y="82430"/>
                    </a:lnTo>
                    <a:lnTo>
                      <a:pt x="27824" y="78910"/>
                    </a:lnTo>
                    <a:close/>
                    <a:moveTo>
                      <a:pt x="7082" y="81867"/>
                    </a:moveTo>
                    <a:lnTo>
                      <a:pt x="11038" y="82971"/>
                    </a:lnTo>
                    <a:lnTo>
                      <a:pt x="9143" y="83450"/>
                    </a:lnTo>
                    <a:lnTo>
                      <a:pt x="3645" y="82450"/>
                    </a:lnTo>
                    <a:lnTo>
                      <a:pt x="7082" y="81867"/>
                    </a:lnTo>
                    <a:close/>
                    <a:moveTo>
                      <a:pt x="13850" y="82534"/>
                    </a:moveTo>
                    <a:lnTo>
                      <a:pt x="15787" y="83450"/>
                    </a:lnTo>
                    <a:lnTo>
                      <a:pt x="13538" y="82617"/>
                    </a:lnTo>
                    <a:lnTo>
                      <a:pt x="13850" y="82534"/>
                    </a:lnTo>
                    <a:close/>
                    <a:moveTo>
                      <a:pt x="31302" y="78931"/>
                    </a:moveTo>
                    <a:lnTo>
                      <a:pt x="44776" y="82679"/>
                    </a:lnTo>
                    <a:lnTo>
                      <a:pt x="42735" y="83617"/>
                    </a:lnTo>
                    <a:lnTo>
                      <a:pt x="30823" y="79160"/>
                    </a:lnTo>
                    <a:lnTo>
                      <a:pt x="31302" y="78931"/>
                    </a:lnTo>
                    <a:close/>
                    <a:moveTo>
                      <a:pt x="45214" y="82784"/>
                    </a:moveTo>
                    <a:lnTo>
                      <a:pt x="45526" y="82888"/>
                    </a:lnTo>
                    <a:lnTo>
                      <a:pt x="43256" y="83679"/>
                    </a:lnTo>
                    <a:lnTo>
                      <a:pt x="45214" y="82784"/>
                    </a:lnTo>
                    <a:close/>
                    <a:moveTo>
                      <a:pt x="52003" y="82242"/>
                    </a:moveTo>
                    <a:lnTo>
                      <a:pt x="55418" y="82867"/>
                    </a:lnTo>
                    <a:lnTo>
                      <a:pt x="49920" y="83783"/>
                    </a:lnTo>
                    <a:lnTo>
                      <a:pt x="48025" y="83263"/>
                    </a:lnTo>
                    <a:lnTo>
                      <a:pt x="52003" y="82242"/>
                    </a:lnTo>
                    <a:close/>
                    <a:moveTo>
                      <a:pt x="13059" y="82742"/>
                    </a:moveTo>
                    <a:lnTo>
                      <a:pt x="15537" y="83679"/>
                    </a:lnTo>
                    <a:lnTo>
                      <a:pt x="15162" y="83804"/>
                    </a:lnTo>
                    <a:lnTo>
                      <a:pt x="12163" y="82971"/>
                    </a:lnTo>
                    <a:lnTo>
                      <a:pt x="13059" y="82742"/>
                    </a:lnTo>
                    <a:close/>
                    <a:moveTo>
                      <a:pt x="46026" y="83013"/>
                    </a:moveTo>
                    <a:lnTo>
                      <a:pt x="46900" y="83263"/>
                    </a:lnTo>
                    <a:lnTo>
                      <a:pt x="43881" y="84033"/>
                    </a:lnTo>
                    <a:lnTo>
                      <a:pt x="43527" y="83908"/>
                    </a:lnTo>
                    <a:lnTo>
                      <a:pt x="46026" y="83013"/>
                    </a:lnTo>
                    <a:close/>
                    <a:moveTo>
                      <a:pt x="11601" y="83117"/>
                    </a:moveTo>
                    <a:lnTo>
                      <a:pt x="14683" y="83971"/>
                    </a:lnTo>
                    <a:lnTo>
                      <a:pt x="13746" y="84304"/>
                    </a:lnTo>
                    <a:lnTo>
                      <a:pt x="9810" y="83575"/>
                    </a:lnTo>
                    <a:lnTo>
                      <a:pt x="11601" y="83117"/>
                    </a:lnTo>
                    <a:close/>
                    <a:moveTo>
                      <a:pt x="28678" y="79306"/>
                    </a:moveTo>
                    <a:lnTo>
                      <a:pt x="29219" y="79576"/>
                    </a:lnTo>
                    <a:lnTo>
                      <a:pt x="18536" y="84450"/>
                    </a:lnTo>
                    <a:lnTo>
                      <a:pt x="16703" y="83575"/>
                    </a:lnTo>
                    <a:lnTo>
                      <a:pt x="28678" y="79306"/>
                    </a:lnTo>
                    <a:close/>
                    <a:moveTo>
                      <a:pt x="15953" y="83825"/>
                    </a:moveTo>
                    <a:lnTo>
                      <a:pt x="17973" y="84575"/>
                    </a:lnTo>
                    <a:lnTo>
                      <a:pt x="17973" y="84575"/>
                    </a:lnTo>
                    <a:lnTo>
                      <a:pt x="15662" y="83929"/>
                    </a:lnTo>
                    <a:lnTo>
                      <a:pt x="15953" y="83825"/>
                    </a:lnTo>
                    <a:close/>
                    <a:moveTo>
                      <a:pt x="47463" y="83408"/>
                    </a:moveTo>
                    <a:lnTo>
                      <a:pt x="49233" y="83908"/>
                    </a:lnTo>
                    <a:lnTo>
                      <a:pt x="45297" y="84575"/>
                    </a:lnTo>
                    <a:lnTo>
                      <a:pt x="44360" y="84221"/>
                    </a:lnTo>
                    <a:lnTo>
                      <a:pt x="47463" y="83408"/>
                    </a:lnTo>
                    <a:close/>
                    <a:moveTo>
                      <a:pt x="30448" y="79327"/>
                    </a:moveTo>
                    <a:lnTo>
                      <a:pt x="42360" y="83783"/>
                    </a:lnTo>
                    <a:lnTo>
                      <a:pt x="40507" y="84616"/>
                    </a:lnTo>
                    <a:lnTo>
                      <a:pt x="29907" y="79576"/>
                    </a:lnTo>
                    <a:lnTo>
                      <a:pt x="30448" y="79327"/>
                    </a:lnTo>
                    <a:close/>
                    <a:moveTo>
                      <a:pt x="43089" y="84054"/>
                    </a:moveTo>
                    <a:lnTo>
                      <a:pt x="43402" y="84158"/>
                    </a:lnTo>
                    <a:lnTo>
                      <a:pt x="41069" y="84762"/>
                    </a:lnTo>
                    <a:lnTo>
                      <a:pt x="43089" y="84054"/>
                    </a:lnTo>
                    <a:close/>
                    <a:moveTo>
                      <a:pt x="15183" y="84096"/>
                    </a:moveTo>
                    <a:lnTo>
                      <a:pt x="17724" y="84804"/>
                    </a:lnTo>
                    <a:lnTo>
                      <a:pt x="17369" y="84970"/>
                    </a:lnTo>
                    <a:lnTo>
                      <a:pt x="14308" y="84408"/>
                    </a:lnTo>
                    <a:lnTo>
                      <a:pt x="15183" y="84096"/>
                    </a:lnTo>
                    <a:close/>
                    <a:moveTo>
                      <a:pt x="9143" y="83742"/>
                    </a:moveTo>
                    <a:lnTo>
                      <a:pt x="13204" y="84491"/>
                    </a:lnTo>
                    <a:lnTo>
                      <a:pt x="11351" y="85158"/>
                    </a:lnTo>
                    <a:lnTo>
                      <a:pt x="5790" y="84616"/>
                    </a:lnTo>
                    <a:lnTo>
                      <a:pt x="9143" y="83742"/>
                    </a:lnTo>
                    <a:close/>
                    <a:moveTo>
                      <a:pt x="43881" y="84346"/>
                    </a:moveTo>
                    <a:lnTo>
                      <a:pt x="44735" y="84658"/>
                    </a:lnTo>
                    <a:lnTo>
                      <a:pt x="41652" y="85179"/>
                    </a:lnTo>
                    <a:lnTo>
                      <a:pt x="41298" y="85012"/>
                    </a:lnTo>
                    <a:lnTo>
                      <a:pt x="43881" y="84346"/>
                    </a:lnTo>
                    <a:close/>
                    <a:moveTo>
                      <a:pt x="49899" y="84096"/>
                    </a:moveTo>
                    <a:lnTo>
                      <a:pt x="53252" y="85012"/>
                    </a:lnTo>
                    <a:lnTo>
                      <a:pt x="47692" y="85449"/>
                    </a:lnTo>
                    <a:lnTo>
                      <a:pt x="45838" y="84762"/>
                    </a:lnTo>
                    <a:lnTo>
                      <a:pt x="49899" y="84096"/>
                    </a:lnTo>
                    <a:close/>
                    <a:moveTo>
                      <a:pt x="18161" y="84929"/>
                    </a:moveTo>
                    <a:lnTo>
                      <a:pt x="19910" y="85408"/>
                    </a:lnTo>
                    <a:lnTo>
                      <a:pt x="20014" y="85470"/>
                    </a:lnTo>
                    <a:lnTo>
                      <a:pt x="20014" y="85470"/>
                    </a:lnTo>
                    <a:lnTo>
                      <a:pt x="17869" y="85074"/>
                    </a:lnTo>
                    <a:lnTo>
                      <a:pt x="18161" y="84929"/>
                    </a:lnTo>
                    <a:close/>
                    <a:moveTo>
                      <a:pt x="13767" y="84595"/>
                    </a:moveTo>
                    <a:lnTo>
                      <a:pt x="16911" y="85179"/>
                    </a:lnTo>
                    <a:lnTo>
                      <a:pt x="15995" y="85595"/>
                    </a:lnTo>
                    <a:lnTo>
                      <a:pt x="12017" y="85220"/>
                    </a:lnTo>
                    <a:lnTo>
                      <a:pt x="13767" y="84595"/>
                    </a:lnTo>
                    <a:close/>
                    <a:moveTo>
                      <a:pt x="40861" y="85116"/>
                    </a:moveTo>
                    <a:lnTo>
                      <a:pt x="41153" y="85262"/>
                    </a:lnTo>
                    <a:lnTo>
                      <a:pt x="39008" y="85616"/>
                    </a:lnTo>
                    <a:lnTo>
                      <a:pt x="39132" y="85574"/>
                    </a:lnTo>
                    <a:lnTo>
                      <a:pt x="40861" y="85116"/>
                    </a:lnTo>
                    <a:close/>
                    <a:moveTo>
                      <a:pt x="45276" y="84866"/>
                    </a:moveTo>
                    <a:lnTo>
                      <a:pt x="47005" y="85512"/>
                    </a:lnTo>
                    <a:lnTo>
                      <a:pt x="43027" y="85824"/>
                    </a:lnTo>
                    <a:lnTo>
                      <a:pt x="42111" y="85387"/>
                    </a:lnTo>
                    <a:lnTo>
                      <a:pt x="45276" y="84866"/>
                    </a:lnTo>
                    <a:close/>
                    <a:moveTo>
                      <a:pt x="17411" y="85283"/>
                    </a:moveTo>
                    <a:lnTo>
                      <a:pt x="21014" y="85949"/>
                    </a:lnTo>
                    <a:lnTo>
                      <a:pt x="21389" y="86116"/>
                    </a:lnTo>
                    <a:lnTo>
                      <a:pt x="21389" y="86116"/>
                    </a:lnTo>
                    <a:lnTo>
                      <a:pt x="16578" y="85658"/>
                    </a:lnTo>
                    <a:lnTo>
                      <a:pt x="17411" y="85283"/>
                    </a:lnTo>
                    <a:close/>
                    <a:moveTo>
                      <a:pt x="22118" y="86157"/>
                    </a:moveTo>
                    <a:lnTo>
                      <a:pt x="22243" y="86178"/>
                    </a:lnTo>
                    <a:lnTo>
                      <a:pt x="22347" y="86220"/>
                    </a:lnTo>
                    <a:lnTo>
                      <a:pt x="22347" y="86220"/>
                    </a:lnTo>
                    <a:lnTo>
                      <a:pt x="22222" y="86199"/>
                    </a:lnTo>
                    <a:lnTo>
                      <a:pt x="22118" y="86157"/>
                    </a:lnTo>
                    <a:close/>
                    <a:moveTo>
                      <a:pt x="41611" y="85470"/>
                    </a:moveTo>
                    <a:lnTo>
                      <a:pt x="42444" y="85866"/>
                    </a:lnTo>
                    <a:lnTo>
                      <a:pt x="37633" y="86262"/>
                    </a:lnTo>
                    <a:lnTo>
                      <a:pt x="37987" y="86095"/>
                    </a:lnTo>
                    <a:lnTo>
                      <a:pt x="41611" y="85470"/>
                    </a:lnTo>
                    <a:close/>
                    <a:moveTo>
                      <a:pt x="36883" y="86262"/>
                    </a:moveTo>
                    <a:lnTo>
                      <a:pt x="36779" y="86324"/>
                    </a:lnTo>
                    <a:lnTo>
                      <a:pt x="36675" y="86324"/>
                    </a:lnTo>
                    <a:lnTo>
                      <a:pt x="36779" y="86282"/>
                    </a:lnTo>
                    <a:lnTo>
                      <a:pt x="36883" y="86262"/>
                    </a:lnTo>
                    <a:close/>
                    <a:moveTo>
                      <a:pt x="4957" y="84845"/>
                    </a:moveTo>
                    <a:lnTo>
                      <a:pt x="10705" y="85387"/>
                    </a:lnTo>
                    <a:lnTo>
                      <a:pt x="7248" y="86616"/>
                    </a:lnTo>
                    <a:lnTo>
                      <a:pt x="1396" y="86553"/>
                    </a:lnTo>
                    <a:lnTo>
                      <a:pt x="313" y="86032"/>
                    </a:lnTo>
                    <a:lnTo>
                      <a:pt x="4957" y="84845"/>
                    </a:lnTo>
                    <a:close/>
                    <a:moveTo>
                      <a:pt x="11372" y="85449"/>
                    </a:moveTo>
                    <a:lnTo>
                      <a:pt x="15474" y="85845"/>
                    </a:lnTo>
                    <a:lnTo>
                      <a:pt x="13683" y="86657"/>
                    </a:lnTo>
                    <a:lnTo>
                      <a:pt x="8102" y="86616"/>
                    </a:lnTo>
                    <a:lnTo>
                      <a:pt x="11372" y="85449"/>
                    </a:lnTo>
                    <a:close/>
                    <a:moveTo>
                      <a:pt x="16057" y="85907"/>
                    </a:moveTo>
                    <a:lnTo>
                      <a:pt x="22159" y="86491"/>
                    </a:lnTo>
                    <a:lnTo>
                      <a:pt x="22680" y="86741"/>
                    </a:lnTo>
                    <a:lnTo>
                      <a:pt x="14371" y="86657"/>
                    </a:lnTo>
                    <a:lnTo>
                      <a:pt x="16057" y="85907"/>
                    </a:lnTo>
                    <a:close/>
                    <a:moveTo>
                      <a:pt x="22992" y="86574"/>
                    </a:moveTo>
                    <a:lnTo>
                      <a:pt x="23388" y="86595"/>
                    </a:lnTo>
                    <a:lnTo>
                      <a:pt x="23763" y="86741"/>
                    </a:lnTo>
                    <a:lnTo>
                      <a:pt x="23367" y="86741"/>
                    </a:lnTo>
                    <a:lnTo>
                      <a:pt x="22992" y="86574"/>
                    </a:lnTo>
                    <a:close/>
                    <a:moveTo>
                      <a:pt x="24617" y="86720"/>
                    </a:moveTo>
                    <a:lnTo>
                      <a:pt x="24742" y="86761"/>
                    </a:lnTo>
                    <a:lnTo>
                      <a:pt x="24742" y="86761"/>
                    </a:lnTo>
                    <a:lnTo>
                      <a:pt x="24617" y="86741"/>
                    </a:lnTo>
                    <a:lnTo>
                      <a:pt x="24513" y="86720"/>
                    </a:lnTo>
                    <a:close/>
                    <a:moveTo>
                      <a:pt x="29553" y="79743"/>
                    </a:moveTo>
                    <a:lnTo>
                      <a:pt x="40153" y="84783"/>
                    </a:lnTo>
                    <a:lnTo>
                      <a:pt x="40132" y="84804"/>
                    </a:lnTo>
                    <a:lnTo>
                      <a:pt x="37841" y="85595"/>
                    </a:lnTo>
                    <a:lnTo>
                      <a:pt x="35509" y="86220"/>
                    </a:lnTo>
                    <a:lnTo>
                      <a:pt x="33114" y="86616"/>
                    </a:lnTo>
                    <a:lnTo>
                      <a:pt x="30719" y="86803"/>
                    </a:lnTo>
                    <a:lnTo>
                      <a:pt x="28303" y="86782"/>
                    </a:lnTo>
                    <a:lnTo>
                      <a:pt x="25887" y="86553"/>
                    </a:lnTo>
                    <a:lnTo>
                      <a:pt x="23513" y="86116"/>
                    </a:lnTo>
                    <a:lnTo>
                      <a:pt x="21181" y="85470"/>
                    </a:lnTo>
                    <a:lnTo>
                      <a:pt x="18911" y="84616"/>
                    </a:lnTo>
                    <a:lnTo>
                      <a:pt x="18890" y="84616"/>
                    </a:lnTo>
                    <a:lnTo>
                      <a:pt x="29553" y="79743"/>
                    </a:lnTo>
                    <a:close/>
                    <a:moveTo>
                      <a:pt x="34488" y="86782"/>
                    </a:moveTo>
                    <a:lnTo>
                      <a:pt x="34384" y="86824"/>
                    </a:lnTo>
                    <a:lnTo>
                      <a:pt x="34259" y="86824"/>
                    </a:lnTo>
                    <a:lnTo>
                      <a:pt x="34384" y="86803"/>
                    </a:lnTo>
                    <a:lnTo>
                      <a:pt x="34488" y="86782"/>
                    </a:lnTo>
                    <a:close/>
                    <a:moveTo>
                      <a:pt x="36009" y="86678"/>
                    </a:moveTo>
                    <a:lnTo>
                      <a:pt x="35634" y="86845"/>
                    </a:lnTo>
                    <a:lnTo>
                      <a:pt x="35238" y="86845"/>
                    </a:lnTo>
                    <a:lnTo>
                      <a:pt x="35613" y="86699"/>
                    </a:lnTo>
                    <a:lnTo>
                      <a:pt x="36009" y="86678"/>
                    </a:lnTo>
                    <a:close/>
                    <a:moveTo>
                      <a:pt x="42964" y="86116"/>
                    </a:moveTo>
                    <a:lnTo>
                      <a:pt x="44630" y="86907"/>
                    </a:lnTo>
                    <a:lnTo>
                      <a:pt x="36321" y="86845"/>
                    </a:lnTo>
                    <a:lnTo>
                      <a:pt x="36862" y="86616"/>
                    </a:lnTo>
                    <a:lnTo>
                      <a:pt x="42964" y="86116"/>
                    </a:lnTo>
                    <a:close/>
                    <a:moveTo>
                      <a:pt x="47650" y="85762"/>
                    </a:moveTo>
                    <a:lnTo>
                      <a:pt x="50899" y="86970"/>
                    </a:lnTo>
                    <a:lnTo>
                      <a:pt x="45318" y="86928"/>
                    </a:lnTo>
                    <a:lnTo>
                      <a:pt x="43548" y="86074"/>
                    </a:lnTo>
                    <a:lnTo>
                      <a:pt x="47650" y="85762"/>
                    </a:lnTo>
                    <a:close/>
                    <a:moveTo>
                      <a:pt x="54065" y="85241"/>
                    </a:moveTo>
                    <a:lnTo>
                      <a:pt x="58688" y="86532"/>
                    </a:lnTo>
                    <a:lnTo>
                      <a:pt x="57605" y="87032"/>
                    </a:lnTo>
                    <a:lnTo>
                      <a:pt x="51753" y="86970"/>
                    </a:lnTo>
                    <a:lnTo>
                      <a:pt x="48337" y="85699"/>
                    </a:lnTo>
                    <a:lnTo>
                      <a:pt x="54065" y="85241"/>
                    </a:lnTo>
                    <a:close/>
                    <a:moveTo>
                      <a:pt x="27053" y="87053"/>
                    </a:moveTo>
                    <a:lnTo>
                      <a:pt x="27158" y="87074"/>
                    </a:lnTo>
                    <a:lnTo>
                      <a:pt x="27053" y="87095"/>
                    </a:lnTo>
                    <a:lnTo>
                      <a:pt x="26929" y="87053"/>
                    </a:lnTo>
                    <a:close/>
                    <a:moveTo>
                      <a:pt x="32073" y="87095"/>
                    </a:moveTo>
                    <a:lnTo>
                      <a:pt x="31948" y="87136"/>
                    </a:lnTo>
                    <a:lnTo>
                      <a:pt x="31843" y="87115"/>
                    </a:lnTo>
                    <a:lnTo>
                      <a:pt x="31948" y="87095"/>
                    </a:lnTo>
                    <a:close/>
                    <a:moveTo>
                      <a:pt x="25825" y="87053"/>
                    </a:moveTo>
                    <a:lnTo>
                      <a:pt x="26200" y="87157"/>
                    </a:lnTo>
                    <a:lnTo>
                      <a:pt x="25804" y="87199"/>
                    </a:lnTo>
                    <a:lnTo>
                      <a:pt x="25408" y="87053"/>
                    </a:lnTo>
                    <a:close/>
                    <a:moveTo>
                      <a:pt x="29490" y="87178"/>
                    </a:moveTo>
                    <a:lnTo>
                      <a:pt x="29615" y="87199"/>
                    </a:lnTo>
                    <a:lnTo>
                      <a:pt x="29490" y="87220"/>
                    </a:lnTo>
                    <a:lnTo>
                      <a:pt x="29386" y="87199"/>
                    </a:lnTo>
                    <a:lnTo>
                      <a:pt x="29490" y="87178"/>
                    </a:lnTo>
                    <a:close/>
                    <a:moveTo>
                      <a:pt x="33593" y="87115"/>
                    </a:moveTo>
                    <a:lnTo>
                      <a:pt x="33197" y="87261"/>
                    </a:lnTo>
                    <a:lnTo>
                      <a:pt x="32801" y="87220"/>
                    </a:lnTo>
                    <a:lnTo>
                      <a:pt x="33176" y="87115"/>
                    </a:lnTo>
                    <a:close/>
                    <a:moveTo>
                      <a:pt x="24575" y="87032"/>
                    </a:moveTo>
                    <a:lnTo>
                      <a:pt x="25117" y="87240"/>
                    </a:lnTo>
                    <a:lnTo>
                      <a:pt x="24513" y="87282"/>
                    </a:lnTo>
                    <a:lnTo>
                      <a:pt x="23992" y="87032"/>
                    </a:lnTo>
                    <a:close/>
                    <a:moveTo>
                      <a:pt x="34426" y="87115"/>
                    </a:moveTo>
                    <a:lnTo>
                      <a:pt x="35009" y="87136"/>
                    </a:lnTo>
                    <a:lnTo>
                      <a:pt x="34467" y="87365"/>
                    </a:lnTo>
                    <a:lnTo>
                      <a:pt x="33884" y="87324"/>
                    </a:lnTo>
                    <a:lnTo>
                      <a:pt x="34426" y="87115"/>
                    </a:lnTo>
                    <a:close/>
                    <a:moveTo>
                      <a:pt x="28261" y="87282"/>
                    </a:moveTo>
                    <a:lnTo>
                      <a:pt x="28657" y="87365"/>
                    </a:lnTo>
                    <a:lnTo>
                      <a:pt x="28261" y="87428"/>
                    </a:lnTo>
                    <a:lnTo>
                      <a:pt x="27866" y="87324"/>
                    </a:lnTo>
                    <a:lnTo>
                      <a:pt x="28261" y="87282"/>
                    </a:lnTo>
                    <a:close/>
                    <a:moveTo>
                      <a:pt x="30740" y="87303"/>
                    </a:moveTo>
                    <a:lnTo>
                      <a:pt x="31135" y="87344"/>
                    </a:lnTo>
                    <a:lnTo>
                      <a:pt x="30740" y="87449"/>
                    </a:lnTo>
                    <a:lnTo>
                      <a:pt x="30323" y="87365"/>
                    </a:lnTo>
                    <a:lnTo>
                      <a:pt x="30740" y="87303"/>
                    </a:lnTo>
                    <a:close/>
                    <a:moveTo>
                      <a:pt x="27012" y="87386"/>
                    </a:moveTo>
                    <a:lnTo>
                      <a:pt x="27574" y="87532"/>
                    </a:lnTo>
                    <a:lnTo>
                      <a:pt x="26991" y="87636"/>
                    </a:lnTo>
                    <a:lnTo>
                      <a:pt x="26450" y="87428"/>
                    </a:lnTo>
                    <a:lnTo>
                      <a:pt x="27012" y="87386"/>
                    </a:lnTo>
                    <a:close/>
                    <a:moveTo>
                      <a:pt x="31968" y="87428"/>
                    </a:moveTo>
                    <a:lnTo>
                      <a:pt x="32551" y="87490"/>
                    </a:lnTo>
                    <a:lnTo>
                      <a:pt x="31989" y="87678"/>
                    </a:lnTo>
                    <a:lnTo>
                      <a:pt x="31406" y="87574"/>
                    </a:lnTo>
                    <a:lnTo>
                      <a:pt x="31968" y="87428"/>
                    </a:lnTo>
                    <a:close/>
                    <a:moveTo>
                      <a:pt x="29490" y="87511"/>
                    </a:moveTo>
                    <a:lnTo>
                      <a:pt x="30073" y="87615"/>
                    </a:lnTo>
                    <a:lnTo>
                      <a:pt x="29490" y="87761"/>
                    </a:lnTo>
                    <a:lnTo>
                      <a:pt x="28928" y="87615"/>
                    </a:lnTo>
                    <a:lnTo>
                      <a:pt x="29490" y="87511"/>
                    </a:lnTo>
                    <a:close/>
                    <a:moveTo>
                      <a:pt x="2021" y="86845"/>
                    </a:moveTo>
                    <a:lnTo>
                      <a:pt x="6457" y="86886"/>
                    </a:lnTo>
                    <a:lnTo>
                      <a:pt x="3958" y="87782"/>
                    </a:lnTo>
                    <a:lnTo>
                      <a:pt x="2021" y="86845"/>
                    </a:lnTo>
                    <a:close/>
                    <a:moveTo>
                      <a:pt x="25762" y="87490"/>
                    </a:moveTo>
                    <a:lnTo>
                      <a:pt x="26429" y="87740"/>
                    </a:lnTo>
                    <a:lnTo>
                      <a:pt x="25700" y="87865"/>
                    </a:lnTo>
                    <a:lnTo>
                      <a:pt x="25033" y="87532"/>
                    </a:lnTo>
                    <a:lnTo>
                      <a:pt x="25762" y="87490"/>
                    </a:lnTo>
                    <a:close/>
                    <a:moveTo>
                      <a:pt x="33239" y="87553"/>
                    </a:moveTo>
                    <a:lnTo>
                      <a:pt x="33947" y="87615"/>
                    </a:lnTo>
                    <a:lnTo>
                      <a:pt x="33280" y="87928"/>
                    </a:lnTo>
                    <a:lnTo>
                      <a:pt x="32572" y="87782"/>
                    </a:lnTo>
                    <a:lnTo>
                      <a:pt x="33239" y="87553"/>
                    </a:lnTo>
                    <a:close/>
                    <a:moveTo>
                      <a:pt x="28241" y="87719"/>
                    </a:moveTo>
                    <a:lnTo>
                      <a:pt x="28928" y="87907"/>
                    </a:lnTo>
                    <a:lnTo>
                      <a:pt x="28220" y="88094"/>
                    </a:lnTo>
                    <a:lnTo>
                      <a:pt x="27532" y="87844"/>
                    </a:lnTo>
                    <a:lnTo>
                      <a:pt x="28241" y="87719"/>
                    </a:lnTo>
                    <a:close/>
                    <a:moveTo>
                      <a:pt x="30740" y="87740"/>
                    </a:moveTo>
                    <a:lnTo>
                      <a:pt x="31448" y="87865"/>
                    </a:lnTo>
                    <a:lnTo>
                      <a:pt x="30760" y="88115"/>
                    </a:lnTo>
                    <a:lnTo>
                      <a:pt x="30052" y="87928"/>
                    </a:lnTo>
                    <a:lnTo>
                      <a:pt x="30740" y="87740"/>
                    </a:lnTo>
                    <a:close/>
                    <a:moveTo>
                      <a:pt x="52544" y="87282"/>
                    </a:moveTo>
                    <a:lnTo>
                      <a:pt x="56980" y="87303"/>
                    </a:lnTo>
                    <a:lnTo>
                      <a:pt x="55023" y="88198"/>
                    </a:lnTo>
                    <a:lnTo>
                      <a:pt x="52544" y="87282"/>
                    </a:lnTo>
                    <a:close/>
                    <a:moveTo>
                      <a:pt x="13746" y="86949"/>
                    </a:moveTo>
                    <a:lnTo>
                      <a:pt x="23305" y="87032"/>
                    </a:lnTo>
                    <a:lnTo>
                      <a:pt x="23950" y="87344"/>
                    </a:lnTo>
                    <a:lnTo>
                      <a:pt x="10580" y="88386"/>
                    </a:lnTo>
                    <a:lnTo>
                      <a:pt x="13746" y="86949"/>
                    </a:lnTo>
                    <a:close/>
                    <a:moveTo>
                      <a:pt x="26970" y="87928"/>
                    </a:moveTo>
                    <a:lnTo>
                      <a:pt x="27741" y="88219"/>
                    </a:lnTo>
                    <a:lnTo>
                      <a:pt x="26929" y="88427"/>
                    </a:lnTo>
                    <a:lnTo>
                      <a:pt x="26158" y="88073"/>
                    </a:lnTo>
                    <a:lnTo>
                      <a:pt x="26970" y="87928"/>
                    </a:lnTo>
                    <a:close/>
                    <a:moveTo>
                      <a:pt x="32010" y="87969"/>
                    </a:moveTo>
                    <a:lnTo>
                      <a:pt x="32822" y="88136"/>
                    </a:lnTo>
                    <a:lnTo>
                      <a:pt x="32052" y="88469"/>
                    </a:lnTo>
                    <a:lnTo>
                      <a:pt x="31239" y="88261"/>
                    </a:lnTo>
                    <a:lnTo>
                      <a:pt x="32010" y="87969"/>
                    </a:lnTo>
                    <a:close/>
                    <a:moveTo>
                      <a:pt x="29490" y="88073"/>
                    </a:moveTo>
                    <a:lnTo>
                      <a:pt x="30281" y="88282"/>
                    </a:lnTo>
                    <a:lnTo>
                      <a:pt x="29490" y="88573"/>
                    </a:lnTo>
                    <a:lnTo>
                      <a:pt x="28699" y="88282"/>
                    </a:lnTo>
                    <a:lnTo>
                      <a:pt x="29490" y="88073"/>
                    </a:lnTo>
                    <a:close/>
                    <a:moveTo>
                      <a:pt x="35696" y="87136"/>
                    </a:moveTo>
                    <a:lnTo>
                      <a:pt x="45255" y="87220"/>
                    </a:lnTo>
                    <a:lnTo>
                      <a:pt x="48400" y="88698"/>
                    </a:lnTo>
                    <a:lnTo>
                      <a:pt x="35051" y="87428"/>
                    </a:lnTo>
                    <a:lnTo>
                      <a:pt x="35696" y="87136"/>
                    </a:lnTo>
                    <a:close/>
                    <a:moveTo>
                      <a:pt x="7311" y="86907"/>
                    </a:moveTo>
                    <a:lnTo>
                      <a:pt x="13059" y="86949"/>
                    </a:lnTo>
                    <a:lnTo>
                      <a:pt x="9726" y="88469"/>
                    </a:lnTo>
                    <a:lnTo>
                      <a:pt x="6019" y="88761"/>
                    </a:lnTo>
                    <a:lnTo>
                      <a:pt x="4333" y="87948"/>
                    </a:lnTo>
                    <a:lnTo>
                      <a:pt x="7311" y="86907"/>
                    </a:lnTo>
                    <a:close/>
                    <a:moveTo>
                      <a:pt x="3937" y="88094"/>
                    </a:moveTo>
                    <a:lnTo>
                      <a:pt x="5436" y="88802"/>
                    </a:lnTo>
                    <a:lnTo>
                      <a:pt x="3916" y="88927"/>
                    </a:lnTo>
                    <a:lnTo>
                      <a:pt x="2771" y="88511"/>
                    </a:lnTo>
                    <a:lnTo>
                      <a:pt x="3937" y="88094"/>
                    </a:lnTo>
                    <a:close/>
                    <a:moveTo>
                      <a:pt x="28199" y="88407"/>
                    </a:moveTo>
                    <a:lnTo>
                      <a:pt x="29053" y="88719"/>
                    </a:lnTo>
                    <a:lnTo>
                      <a:pt x="28178" y="89031"/>
                    </a:lnTo>
                    <a:lnTo>
                      <a:pt x="27324" y="88636"/>
                    </a:lnTo>
                    <a:lnTo>
                      <a:pt x="28199" y="88407"/>
                    </a:lnTo>
                    <a:close/>
                    <a:moveTo>
                      <a:pt x="30760" y="88427"/>
                    </a:moveTo>
                    <a:lnTo>
                      <a:pt x="31656" y="88656"/>
                    </a:lnTo>
                    <a:lnTo>
                      <a:pt x="30802" y="89052"/>
                    </a:lnTo>
                    <a:lnTo>
                      <a:pt x="29907" y="88719"/>
                    </a:lnTo>
                    <a:lnTo>
                      <a:pt x="30760" y="88427"/>
                    </a:lnTo>
                    <a:close/>
                    <a:moveTo>
                      <a:pt x="45942" y="87220"/>
                    </a:moveTo>
                    <a:lnTo>
                      <a:pt x="51690" y="87261"/>
                    </a:lnTo>
                    <a:lnTo>
                      <a:pt x="54648" y="88365"/>
                    </a:lnTo>
                    <a:lnTo>
                      <a:pt x="52961" y="89135"/>
                    </a:lnTo>
                    <a:lnTo>
                      <a:pt x="49233" y="88781"/>
                    </a:lnTo>
                    <a:lnTo>
                      <a:pt x="45942" y="87220"/>
                    </a:lnTo>
                    <a:close/>
                    <a:moveTo>
                      <a:pt x="2354" y="88656"/>
                    </a:moveTo>
                    <a:lnTo>
                      <a:pt x="3229" y="88969"/>
                    </a:lnTo>
                    <a:lnTo>
                      <a:pt x="917" y="89156"/>
                    </a:lnTo>
                    <a:lnTo>
                      <a:pt x="2354" y="88656"/>
                    </a:lnTo>
                    <a:close/>
                    <a:moveTo>
                      <a:pt x="55043" y="88511"/>
                    </a:moveTo>
                    <a:lnTo>
                      <a:pt x="56189" y="88948"/>
                    </a:lnTo>
                    <a:lnTo>
                      <a:pt x="55064" y="89344"/>
                    </a:lnTo>
                    <a:lnTo>
                      <a:pt x="53523" y="89198"/>
                    </a:lnTo>
                    <a:lnTo>
                      <a:pt x="55043" y="88511"/>
                    </a:lnTo>
                    <a:close/>
                    <a:moveTo>
                      <a:pt x="8956" y="88823"/>
                    </a:moveTo>
                    <a:lnTo>
                      <a:pt x="7519" y="89469"/>
                    </a:lnTo>
                    <a:lnTo>
                      <a:pt x="6540" y="89011"/>
                    </a:lnTo>
                    <a:lnTo>
                      <a:pt x="8956" y="88823"/>
                    </a:lnTo>
                    <a:close/>
                    <a:moveTo>
                      <a:pt x="56626" y="89094"/>
                    </a:moveTo>
                    <a:lnTo>
                      <a:pt x="58042" y="89635"/>
                    </a:lnTo>
                    <a:lnTo>
                      <a:pt x="55751" y="89406"/>
                    </a:lnTo>
                    <a:lnTo>
                      <a:pt x="56626" y="89094"/>
                    </a:lnTo>
                    <a:close/>
                    <a:moveTo>
                      <a:pt x="29490" y="88886"/>
                    </a:moveTo>
                    <a:lnTo>
                      <a:pt x="30427" y="89219"/>
                    </a:lnTo>
                    <a:lnTo>
                      <a:pt x="29469" y="89656"/>
                    </a:lnTo>
                    <a:lnTo>
                      <a:pt x="28553" y="89219"/>
                    </a:lnTo>
                    <a:lnTo>
                      <a:pt x="29490" y="88886"/>
                    </a:lnTo>
                    <a:close/>
                    <a:moveTo>
                      <a:pt x="50004" y="89156"/>
                    </a:moveTo>
                    <a:lnTo>
                      <a:pt x="52419" y="89385"/>
                    </a:lnTo>
                    <a:lnTo>
                      <a:pt x="51441" y="89844"/>
                    </a:lnTo>
                    <a:lnTo>
                      <a:pt x="50004" y="89156"/>
                    </a:lnTo>
                    <a:close/>
                    <a:moveTo>
                      <a:pt x="5957" y="89052"/>
                    </a:moveTo>
                    <a:lnTo>
                      <a:pt x="7186" y="89635"/>
                    </a:lnTo>
                    <a:lnTo>
                      <a:pt x="6561" y="89906"/>
                    </a:lnTo>
                    <a:lnTo>
                      <a:pt x="4541" y="89156"/>
                    </a:lnTo>
                    <a:lnTo>
                      <a:pt x="5957" y="89052"/>
                    </a:lnTo>
                    <a:close/>
                    <a:moveTo>
                      <a:pt x="53002" y="89448"/>
                    </a:moveTo>
                    <a:lnTo>
                      <a:pt x="54419" y="89573"/>
                    </a:lnTo>
                    <a:lnTo>
                      <a:pt x="52398" y="90302"/>
                    </a:lnTo>
                    <a:lnTo>
                      <a:pt x="51774" y="89989"/>
                    </a:lnTo>
                    <a:lnTo>
                      <a:pt x="53002" y="89448"/>
                    </a:lnTo>
                    <a:close/>
                    <a:moveTo>
                      <a:pt x="24471" y="87594"/>
                    </a:moveTo>
                    <a:lnTo>
                      <a:pt x="25200" y="87948"/>
                    </a:lnTo>
                    <a:lnTo>
                      <a:pt x="9747" y="90531"/>
                    </a:lnTo>
                    <a:lnTo>
                      <a:pt x="7852" y="89635"/>
                    </a:lnTo>
                    <a:lnTo>
                      <a:pt x="9810" y="88740"/>
                    </a:lnTo>
                    <a:lnTo>
                      <a:pt x="24471" y="87594"/>
                    </a:lnTo>
                    <a:close/>
                    <a:moveTo>
                      <a:pt x="3874" y="89219"/>
                    </a:moveTo>
                    <a:lnTo>
                      <a:pt x="6186" y="90093"/>
                    </a:lnTo>
                    <a:lnTo>
                      <a:pt x="4999" y="90614"/>
                    </a:lnTo>
                    <a:lnTo>
                      <a:pt x="813" y="89469"/>
                    </a:lnTo>
                    <a:lnTo>
                      <a:pt x="3874" y="89219"/>
                    </a:lnTo>
                    <a:close/>
                    <a:moveTo>
                      <a:pt x="7519" y="89802"/>
                    </a:moveTo>
                    <a:lnTo>
                      <a:pt x="9247" y="90614"/>
                    </a:lnTo>
                    <a:lnTo>
                      <a:pt x="8685" y="90718"/>
                    </a:lnTo>
                    <a:lnTo>
                      <a:pt x="6936" y="90052"/>
                    </a:lnTo>
                    <a:lnTo>
                      <a:pt x="7519" y="89802"/>
                    </a:lnTo>
                    <a:close/>
                    <a:moveTo>
                      <a:pt x="34530" y="87678"/>
                    </a:moveTo>
                    <a:lnTo>
                      <a:pt x="49170" y="89073"/>
                    </a:lnTo>
                    <a:lnTo>
                      <a:pt x="51086" y="89989"/>
                    </a:lnTo>
                    <a:lnTo>
                      <a:pt x="49191" y="90864"/>
                    </a:lnTo>
                    <a:lnTo>
                      <a:pt x="33780" y="88011"/>
                    </a:lnTo>
                    <a:lnTo>
                      <a:pt x="34530" y="87678"/>
                    </a:lnTo>
                    <a:close/>
                    <a:moveTo>
                      <a:pt x="55106" y="89635"/>
                    </a:moveTo>
                    <a:lnTo>
                      <a:pt x="58146" y="89927"/>
                    </a:lnTo>
                    <a:lnTo>
                      <a:pt x="53940" y="91031"/>
                    </a:lnTo>
                    <a:lnTo>
                      <a:pt x="52773" y="90468"/>
                    </a:lnTo>
                    <a:lnTo>
                      <a:pt x="55106" y="89635"/>
                    </a:lnTo>
                    <a:close/>
                    <a:moveTo>
                      <a:pt x="6561" y="90218"/>
                    </a:moveTo>
                    <a:lnTo>
                      <a:pt x="8123" y="90802"/>
                    </a:lnTo>
                    <a:lnTo>
                      <a:pt x="6603" y="91051"/>
                    </a:lnTo>
                    <a:lnTo>
                      <a:pt x="5436" y="90739"/>
                    </a:lnTo>
                    <a:lnTo>
                      <a:pt x="6561" y="90218"/>
                    </a:lnTo>
                    <a:close/>
                    <a:moveTo>
                      <a:pt x="51441" y="90156"/>
                    </a:moveTo>
                    <a:lnTo>
                      <a:pt x="52003" y="90427"/>
                    </a:lnTo>
                    <a:lnTo>
                      <a:pt x="50253" y="91051"/>
                    </a:lnTo>
                    <a:lnTo>
                      <a:pt x="49691" y="90947"/>
                    </a:lnTo>
                    <a:lnTo>
                      <a:pt x="51441" y="90156"/>
                    </a:lnTo>
                    <a:close/>
                    <a:moveTo>
                      <a:pt x="52378" y="90614"/>
                    </a:moveTo>
                    <a:lnTo>
                      <a:pt x="53502" y="91135"/>
                    </a:lnTo>
                    <a:lnTo>
                      <a:pt x="52336" y="91447"/>
                    </a:lnTo>
                    <a:lnTo>
                      <a:pt x="50816" y="91156"/>
                    </a:lnTo>
                    <a:lnTo>
                      <a:pt x="52378" y="90614"/>
                    </a:lnTo>
                    <a:close/>
                    <a:moveTo>
                      <a:pt x="5041" y="90927"/>
                    </a:moveTo>
                    <a:lnTo>
                      <a:pt x="5936" y="91176"/>
                    </a:lnTo>
                    <a:lnTo>
                      <a:pt x="3645" y="91551"/>
                    </a:lnTo>
                    <a:lnTo>
                      <a:pt x="3645" y="91551"/>
                    </a:lnTo>
                    <a:lnTo>
                      <a:pt x="5041" y="90927"/>
                    </a:lnTo>
                    <a:close/>
                    <a:moveTo>
                      <a:pt x="53898" y="91322"/>
                    </a:moveTo>
                    <a:lnTo>
                      <a:pt x="55272" y="91989"/>
                    </a:lnTo>
                    <a:lnTo>
                      <a:pt x="55272" y="91989"/>
                    </a:lnTo>
                    <a:lnTo>
                      <a:pt x="53002" y="91572"/>
                    </a:lnTo>
                    <a:lnTo>
                      <a:pt x="53898" y="91322"/>
                    </a:lnTo>
                    <a:close/>
                    <a:moveTo>
                      <a:pt x="9706" y="90843"/>
                    </a:moveTo>
                    <a:lnTo>
                      <a:pt x="12163" y="92009"/>
                    </a:lnTo>
                    <a:lnTo>
                      <a:pt x="12163" y="92009"/>
                    </a:lnTo>
                    <a:lnTo>
                      <a:pt x="9227" y="90906"/>
                    </a:lnTo>
                    <a:lnTo>
                      <a:pt x="9706" y="90843"/>
                    </a:lnTo>
                    <a:close/>
                    <a:moveTo>
                      <a:pt x="25658" y="88157"/>
                    </a:moveTo>
                    <a:lnTo>
                      <a:pt x="26491" y="88552"/>
                    </a:lnTo>
                    <a:lnTo>
                      <a:pt x="12934" y="92051"/>
                    </a:lnTo>
                    <a:lnTo>
                      <a:pt x="10205" y="90760"/>
                    </a:lnTo>
                    <a:lnTo>
                      <a:pt x="25658" y="88157"/>
                    </a:lnTo>
                    <a:close/>
                    <a:moveTo>
                      <a:pt x="49233" y="91156"/>
                    </a:moveTo>
                    <a:lnTo>
                      <a:pt x="49691" y="91239"/>
                    </a:lnTo>
                    <a:lnTo>
                      <a:pt x="46755" y="92301"/>
                    </a:lnTo>
                    <a:lnTo>
                      <a:pt x="49233" y="91156"/>
                    </a:lnTo>
                    <a:close/>
                    <a:moveTo>
                      <a:pt x="33322" y="88219"/>
                    </a:moveTo>
                    <a:lnTo>
                      <a:pt x="48733" y="91072"/>
                    </a:lnTo>
                    <a:lnTo>
                      <a:pt x="45963" y="92322"/>
                    </a:lnTo>
                    <a:lnTo>
                      <a:pt x="32489" y="88594"/>
                    </a:lnTo>
                    <a:lnTo>
                      <a:pt x="33322" y="88219"/>
                    </a:lnTo>
                    <a:close/>
                    <a:moveTo>
                      <a:pt x="8664" y="91010"/>
                    </a:moveTo>
                    <a:lnTo>
                      <a:pt x="12080" y="92280"/>
                    </a:lnTo>
                    <a:lnTo>
                      <a:pt x="11517" y="92426"/>
                    </a:lnTo>
                    <a:lnTo>
                      <a:pt x="7269" y="91239"/>
                    </a:lnTo>
                    <a:lnTo>
                      <a:pt x="8664" y="91010"/>
                    </a:lnTo>
                    <a:close/>
                    <a:moveTo>
                      <a:pt x="50274" y="91343"/>
                    </a:moveTo>
                    <a:lnTo>
                      <a:pt x="51670" y="91614"/>
                    </a:lnTo>
                    <a:lnTo>
                      <a:pt x="47379" y="92718"/>
                    </a:lnTo>
                    <a:lnTo>
                      <a:pt x="46838" y="92572"/>
                    </a:lnTo>
                    <a:lnTo>
                      <a:pt x="50274" y="91343"/>
                    </a:lnTo>
                    <a:close/>
                    <a:moveTo>
                      <a:pt x="6582" y="91364"/>
                    </a:moveTo>
                    <a:lnTo>
                      <a:pt x="10976" y="92572"/>
                    </a:lnTo>
                    <a:lnTo>
                      <a:pt x="9477" y="92947"/>
                    </a:lnTo>
                    <a:lnTo>
                      <a:pt x="3583" y="91864"/>
                    </a:lnTo>
                    <a:lnTo>
                      <a:pt x="6582" y="91364"/>
                    </a:lnTo>
                    <a:close/>
                    <a:moveTo>
                      <a:pt x="52336" y="91739"/>
                    </a:moveTo>
                    <a:lnTo>
                      <a:pt x="55356" y="92301"/>
                    </a:lnTo>
                    <a:lnTo>
                      <a:pt x="49420" y="93280"/>
                    </a:lnTo>
                    <a:lnTo>
                      <a:pt x="47942" y="92884"/>
                    </a:lnTo>
                    <a:lnTo>
                      <a:pt x="52336" y="91739"/>
                    </a:lnTo>
                    <a:close/>
                    <a:moveTo>
                      <a:pt x="26887" y="88740"/>
                    </a:moveTo>
                    <a:lnTo>
                      <a:pt x="27782" y="89177"/>
                    </a:lnTo>
                    <a:lnTo>
                      <a:pt x="15891" y="93384"/>
                    </a:lnTo>
                    <a:lnTo>
                      <a:pt x="15287" y="93176"/>
                    </a:lnTo>
                    <a:lnTo>
                      <a:pt x="13350" y="92259"/>
                    </a:lnTo>
                    <a:lnTo>
                      <a:pt x="26887" y="88740"/>
                    </a:lnTo>
                    <a:close/>
                    <a:moveTo>
                      <a:pt x="12538" y="92468"/>
                    </a:moveTo>
                    <a:lnTo>
                      <a:pt x="15099" y="93405"/>
                    </a:lnTo>
                    <a:lnTo>
                      <a:pt x="12080" y="92572"/>
                    </a:lnTo>
                    <a:lnTo>
                      <a:pt x="12538" y="92468"/>
                    </a:lnTo>
                    <a:close/>
                    <a:moveTo>
                      <a:pt x="32073" y="88781"/>
                    </a:moveTo>
                    <a:lnTo>
                      <a:pt x="45568" y="92509"/>
                    </a:lnTo>
                    <a:lnTo>
                      <a:pt x="43610" y="93405"/>
                    </a:lnTo>
                    <a:lnTo>
                      <a:pt x="43006" y="93613"/>
                    </a:lnTo>
                    <a:lnTo>
                      <a:pt x="31177" y="89198"/>
                    </a:lnTo>
                    <a:lnTo>
                      <a:pt x="32073" y="88781"/>
                    </a:lnTo>
                    <a:close/>
                    <a:moveTo>
                      <a:pt x="46359" y="92738"/>
                    </a:moveTo>
                    <a:lnTo>
                      <a:pt x="46817" y="92863"/>
                    </a:lnTo>
                    <a:lnTo>
                      <a:pt x="43797" y="93655"/>
                    </a:lnTo>
                    <a:lnTo>
                      <a:pt x="43797" y="93655"/>
                    </a:lnTo>
                    <a:lnTo>
                      <a:pt x="46359" y="92738"/>
                    </a:lnTo>
                    <a:close/>
                    <a:moveTo>
                      <a:pt x="11517" y="92718"/>
                    </a:moveTo>
                    <a:lnTo>
                      <a:pt x="15037" y="93696"/>
                    </a:lnTo>
                    <a:lnTo>
                      <a:pt x="14496" y="93884"/>
                    </a:lnTo>
                    <a:lnTo>
                      <a:pt x="10143" y="93072"/>
                    </a:lnTo>
                    <a:lnTo>
                      <a:pt x="11517" y="92718"/>
                    </a:lnTo>
                    <a:close/>
                    <a:moveTo>
                      <a:pt x="47379" y="93030"/>
                    </a:moveTo>
                    <a:lnTo>
                      <a:pt x="48754" y="93405"/>
                    </a:lnTo>
                    <a:lnTo>
                      <a:pt x="44381" y="94134"/>
                    </a:lnTo>
                    <a:lnTo>
                      <a:pt x="43860" y="93925"/>
                    </a:lnTo>
                    <a:lnTo>
                      <a:pt x="47379" y="93030"/>
                    </a:lnTo>
                    <a:close/>
                    <a:moveTo>
                      <a:pt x="56189" y="92447"/>
                    </a:moveTo>
                    <a:lnTo>
                      <a:pt x="56272" y="92468"/>
                    </a:lnTo>
                    <a:lnTo>
                      <a:pt x="59209" y="93863"/>
                    </a:lnTo>
                    <a:lnTo>
                      <a:pt x="53190" y="94321"/>
                    </a:lnTo>
                    <a:lnTo>
                      <a:pt x="50087" y="93467"/>
                    </a:lnTo>
                    <a:lnTo>
                      <a:pt x="56189" y="92447"/>
                    </a:lnTo>
                    <a:close/>
                    <a:moveTo>
                      <a:pt x="15516" y="93821"/>
                    </a:moveTo>
                    <a:lnTo>
                      <a:pt x="16641" y="94134"/>
                    </a:lnTo>
                    <a:lnTo>
                      <a:pt x="17120" y="94363"/>
                    </a:lnTo>
                    <a:lnTo>
                      <a:pt x="15079" y="93988"/>
                    </a:lnTo>
                    <a:lnTo>
                      <a:pt x="15516" y="93821"/>
                    </a:lnTo>
                    <a:close/>
                    <a:moveTo>
                      <a:pt x="28157" y="89344"/>
                    </a:moveTo>
                    <a:lnTo>
                      <a:pt x="29136" y="89802"/>
                    </a:lnTo>
                    <a:lnTo>
                      <a:pt x="18931" y="94467"/>
                    </a:lnTo>
                    <a:lnTo>
                      <a:pt x="18307" y="94300"/>
                    </a:lnTo>
                    <a:lnTo>
                      <a:pt x="16307" y="93551"/>
                    </a:lnTo>
                    <a:lnTo>
                      <a:pt x="28157" y="89344"/>
                    </a:lnTo>
                    <a:close/>
                    <a:moveTo>
                      <a:pt x="43360" y="94050"/>
                    </a:moveTo>
                    <a:lnTo>
                      <a:pt x="43818" y="94217"/>
                    </a:lnTo>
                    <a:lnTo>
                      <a:pt x="41757" y="94571"/>
                    </a:lnTo>
                    <a:lnTo>
                      <a:pt x="42236" y="94363"/>
                    </a:lnTo>
                    <a:lnTo>
                      <a:pt x="43360" y="94050"/>
                    </a:lnTo>
                    <a:close/>
                    <a:moveTo>
                      <a:pt x="9497" y="93259"/>
                    </a:moveTo>
                    <a:lnTo>
                      <a:pt x="13954" y="94071"/>
                    </a:lnTo>
                    <a:lnTo>
                      <a:pt x="12496" y="94592"/>
                    </a:lnTo>
                    <a:lnTo>
                      <a:pt x="6519" y="94009"/>
                    </a:lnTo>
                    <a:lnTo>
                      <a:pt x="9497" y="93259"/>
                    </a:lnTo>
                    <a:close/>
                    <a:moveTo>
                      <a:pt x="30802" y="89365"/>
                    </a:moveTo>
                    <a:lnTo>
                      <a:pt x="42590" y="93780"/>
                    </a:lnTo>
                    <a:lnTo>
                      <a:pt x="40569" y="94488"/>
                    </a:lnTo>
                    <a:lnTo>
                      <a:pt x="39945" y="94654"/>
                    </a:lnTo>
                    <a:lnTo>
                      <a:pt x="29823" y="89823"/>
                    </a:lnTo>
                    <a:lnTo>
                      <a:pt x="30802" y="89365"/>
                    </a:lnTo>
                    <a:close/>
                    <a:moveTo>
                      <a:pt x="49400" y="93571"/>
                    </a:moveTo>
                    <a:lnTo>
                      <a:pt x="52357" y="94404"/>
                    </a:lnTo>
                    <a:lnTo>
                      <a:pt x="46359" y="94863"/>
                    </a:lnTo>
                    <a:lnTo>
                      <a:pt x="44922" y="94342"/>
                    </a:lnTo>
                    <a:lnTo>
                      <a:pt x="49400" y="93571"/>
                    </a:lnTo>
                    <a:close/>
                    <a:moveTo>
                      <a:pt x="14516" y="94175"/>
                    </a:moveTo>
                    <a:lnTo>
                      <a:pt x="18098" y="94842"/>
                    </a:lnTo>
                    <a:lnTo>
                      <a:pt x="17599" y="95071"/>
                    </a:lnTo>
                    <a:lnTo>
                      <a:pt x="13183" y="94654"/>
                    </a:lnTo>
                    <a:lnTo>
                      <a:pt x="14516" y="94175"/>
                    </a:lnTo>
                    <a:close/>
                    <a:moveTo>
                      <a:pt x="18452" y="95008"/>
                    </a:moveTo>
                    <a:lnTo>
                      <a:pt x="18869" y="95196"/>
                    </a:lnTo>
                    <a:lnTo>
                      <a:pt x="18161" y="95133"/>
                    </a:lnTo>
                    <a:lnTo>
                      <a:pt x="18452" y="95008"/>
                    </a:lnTo>
                    <a:close/>
                    <a:moveTo>
                      <a:pt x="44360" y="94425"/>
                    </a:moveTo>
                    <a:lnTo>
                      <a:pt x="45693" y="94925"/>
                    </a:lnTo>
                    <a:lnTo>
                      <a:pt x="41278" y="95279"/>
                    </a:lnTo>
                    <a:lnTo>
                      <a:pt x="40757" y="95029"/>
                    </a:lnTo>
                    <a:lnTo>
                      <a:pt x="44360" y="94425"/>
                    </a:lnTo>
                    <a:close/>
                    <a:moveTo>
                      <a:pt x="19244" y="95050"/>
                    </a:moveTo>
                    <a:lnTo>
                      <a:pt x="19744" y="95154"/>
                    </a:lnTo>
                    <a:lnTo>
                      <a:pt x="20243" y="95342"/>
                    </a:lnTo>
                    <a:lnTo>
                      <a:pt x="20243" y="95342"/>
                    </a:lnTo>
                    <a:lnTo>
                      <a:pt x="19723" y="95279"/>
                    </a:lnTo>
                    <a:lnTo>
                      <a:pt x="19244" y="95050"/>
                    </a:lnTo>
                    <a:close/>
                    <a:moveTo>
                      <a:pt x="40424" y="95175"/>
                    </a:moveTo>
                    <a:lnTo>
                      <a:pt x="40694" y="95321"/>
                    </a:lnTo>
                    <a:lnTo>
                      <a:pt x="39986" y="95383"/>
                    </a:lnTo>
                    <a:lnTo>
                      <a:pt x="40424" y="95175"/>
                    </a:lnTo>
                    <a:close/>
                    <a:moveTo>
                      <a:pt x="39632" y="95217"/>
                    </a:moveTo>
                    <a:lnTo>
                      <a:pt x="39153" y="95446"/>
                    </a:lnTo>
                    <a:lnTo>
                      <a:pt x="38612" y="95487"/>
                    </a:lnTo>
                    <a:lnTo>
                      <a:pt x="38612" y="95487"/>
                    </a:lnTo>
                    <a:lnTo>
                      <a:pt x="39112" y="95300"/>
                    </a:lnTo>
                    <a:lnTo>
                      <a:pt x="39632" y="95217"/>
                    </a:lnTo>
                    <a:close/>
                    <a:moveTo>
                      <a:pt x="12538" y="94883"/>
                    </a:moveTo>
                    <a:lnTo>
                      <a:pt x="17057" y="95321"/>
                    </a:lnTo>
                    <a:lnTo>
                      <a:pt x="15662" y="95966"/>
                    </a:lnTo>
                    <a:lnTo>
                      <a:pt x="9664" y="95904"/>
                    </a:lnTo>
                    <a:lnTo>
                      <a:pt x="12538" y="94883"/>
                    </a:lnTo>
                    <a:close/>
                    <a:moveTo>
                      <a:pt x="17640" y="95383"/>
                    </a:moveTo>
                    <a:lnTo>
                      <a:pt x="19639" y="95571"/>
                    </a:lnTo>
                    <a:lnTo>
                      <a:pt x="20535" y="96008"/>
                    </a:lnTo>
                    <a:lnTo>
                      <a:pt x="16349" y="95966"/>
                    </a:lnTo>
                    <a:lnTo>
                      <a:pt x="17640" y="95383"/>
                    </a:lnTo>
                    <a:close/>
                    <a:moveTo>
                      <a:pt x="20473" y="95654"/>
                    </a:moveTo>
                    <a:lnTo>
                      <a:pt x="21285" y="95716"/>
                    </a:lnTo>
                    <a:lnTo>
                      <a:pt x="22055" y="96008"/>
                    </a:lnTo>
                    <a:lnTo>
                      <a:pt x="21222" y="96008"/>
                    </a:lnTo>
                    <a:lnTo>
                      <a:pt x="20473" y="95654"/>
                    </a:lnTo>
                    <a:close/>
                    <a:moveTo>
                      <a:pt x="22409" y="95841"/>
                    </a:moveTo>
                    <a:lnTo>
                      <a:pt x="22930" y="95883"/>
                    </a:lnTo>
                    <a:lnTo>
                      <a:pt x="23430" y="96029"/>
                    </a:lnTo>
                    <a:lnTo>
                      <a:pt x="22909" y="96008"/>
                    </a:lnTo>
                    <a:lnTo>
                      <a:pt x="22409" y="95841"/>
                    </a:lnTo>
                    <a:close/>
                    <a:moveTo>
                      <a:pt x="29469" y="89969"/>
                    </a:moveTo>
                    <a:lnTo>
                      <a:pt x="39528" y="94758"/>
                    </a:lnTo>
                    <a:lnTo>
                      <a:pt x="37446" y="95300"/>
                    </a:lnTo>
                    <a:lnTo>
                      <a:pt x="34259" y="95821"/>
                    </a:lnTo>
                    <a:lnTo>
                      <a:pt x="31031" y="96091"/>
                    </a:lnTo>
                    <a:lnTo>
                      <a:pt x="27803" y="96050"/>
                    </a:lnTo>
                    <a:lnTo>
                      <a:pt x="24596" y="95758"/>
                    </a:lnTo>
                    <a:lnTo>
                      <a:pt x="21431" y="95154"/>
                    </a:lnTo>
                    <a:lnTo>
                      <a:pt x="19348" y="94592"/>
                    </a:lnTo>
                    <a:lnTo>
                      <a:pt x="29469" y="89969"/>
                    </a:lnTo>
                    <a:close/>
                    <a:moveTo>
                      <a:pt x="36446" y="95946"/>
                    </a:moveTo>
                    <a:lnTo>
                      <a:pt x="35946" y="96133"/>
                    </a:lnTo>
                    <a:lnTo>
                      <a:pt x="35405" y="96112"/>
                    </a:lnTo>
                    <a:lnTo>
                      <a:pt x="35925" y="95987"/>
                    </a:lnTo>
                    <a:lnTo>
                      <a:pt x="36446" y="95946"/>
                    </a:lnTo>
                    <a:close/>
                    <a:moveTo>
                      <a:pt x="38383" y="95800"/>
                    </a:moveTo>
                    <a:lnTo>
                      <a:pt x="37633" y="96133"/>
                    </a:lnTo>
                    <a:lnTo>
                      <a:pt x="36800" y="96133"/>
                    </a:lnTo>
                    <a:lnTo>
                      <a:pt x="37571" y="95862"/>
                    </a:lnTo>
                    <a:lnTo>
                      <a:pt x="38383" y="95800"/>
                    </a:lnTo>
                    <a:close/>
                    <a:moveTo>
                      <a:pt x="41215" y="95571"/>
                    </a:moveTo>
                    <a:lnTo>
                      <a:pt x="42506" y="96175"/>
                    </a:lnTo>
                    <a:lnTo>
                      <a:pt x="38299" y="96154"/>
                    </a:lnTo>
                    <a:lnTo>
                      <a:pt x="39216" y="95737"/>
                    </a:lnTo>
                    <a:lnTo>
                      <a:pt x="41215" y="95571"/>
                    </a:lnTo>
                    <a:close/>
                    <a:moveTo>
                      <a:pt x="46317" y="95175"/>
                    </a:moveTo>
                    <a:lnTo>
                      <a:pt x="49191" y="96237"/>
                    </a:lnTo>
                    <a:lnTo>
                      <a:pt x="43193" y="96175"/>
                    </a:lnTo>
                    <a:lnTo>
                      <a:pt x="41798" y="95529"/>
                    </a:lnTo>
                    <a:lnTo>
                      <a:pt x="46317" y="95175"/>
                    </a:lnTo>
                    <a:close/>
                    <a:moveTo>
                      <a:pt x="53169" y="94634"/>
                    </a:moveTo>
                    <a:lnTo>
                      <a:pt x="59292" y="96320"/>
                    </a:lnTo>
                    <a:lnTo>
                      <a:pt x="50045" y="96237"/>
                    </a:lnTo>
                    <a:lnTo>
                      <a:pt x="47005" y="95113"/>
                    </a:lnTo>
                    <a:lnTo>
                      <a:pt x="53169" y="94634"/>
                    </a:lnTo>
                    <a:close/>
                    <a:moveTo>
                      <a:pt x="25637" y="96320"/>
                    </a:moveTo>
                    <a:lnTo>
                      <a:pt x="26158" y="96341"/>
                    </a:lnTo>
                    <a:lnTo>
                      <a:pt x="26679" y="96425"/>
                    </a:lnTo>
                    <a:lnTo>
                      <a:pt x="26158" y="96466"/>
                    </a:lnTo>
                    <a:lnTo>
                      <a:pt x="25637" y="96320"/>
                    </a:lnTo>
                    <a:close/>
                    <a:moveTo>
                      <a:pt x="33218" y="96383"/>
                    </a:moveTo>
                    <a:lnTo>
                      <a:pt x="32697" y="96529"/>
                    </a:lnTo>
                    <a:lnTo>
                      <a:pt x="32177" y="96466"/>
                    </a:lnTo>
                    <a:lnTo>
                      <a:pt x="32676" y="96383"/>
                    </a:lnTo>
                    <a:close/>
                    <a:moveTo>
                      <a:pt x="24513" y="96320"/>
                    </a:moveTo>
                    <a:lnTo>
                      <a:pt x="25304" y="96529"/>
                    </a:lnTo>
                    <a:lnTo>
                      <a:pt x="24471" y="96612"/>
                    </a:lnTo>
                    <a:lnTo>
                      <a:pt x="23701" y="96320"/>
                    </a:lnTo>
                    <a:close/>
                    <a:moveTo>
                      <a:pt x="29428" y="96508"/>
                    </a:moveTo>
                    <a:lnTo>
                      <a:pt x="29948" y="96550"/>
                    </a:lnTo>
                    <a:lnTo>
                      <a:pt x="29428" y="96633"/>
                    </a:lnTo>
                    <a:lnTo>
                      <a:pt x="28907" y="96550"/>
                    </a:lnTo>
                    <a:lnTo>
                      <a:pt x="29428" y="96508"/>
                    </a:lnTo>
                    <a:close/>
                    <a:moveTo>
                      <a:pt x="35155" y="96404"/>
                    </a:moveTo>
                    <a:lnTo>
                      <a:pt x="34363" y="96695"/>
                    </a:lnTo>
                    <a:lnTo>
                      <a:pt x="33530" y="96612"/>
                    </a:lnTo>
                    <a:lnTo>
                      <a:pt x="34322" y="96404"/>
                    </a:lnTo>
                    <a:close/>
                    <a:moveTo>
                      <a:pt x="22847" y="96300"/>
                    </a:moveTo>
                    <a:lnTo>
                      <a:pt x="23784" y="96654"/>
                    </a:lnTo>
                    <a:lnTo>
                      <a:pt x="22763" y="96737"/>
                    </a:lnTo>
                    <a:lnTo>
                      <a:pt x="21847" y="96300"/>
                    </a:lnTo>
                    <a:close/>
                    <a:moveTo>
                      <a:pt x="37008" y="96425"/>
                    </a:moveTo>
                    <a:lnTo>
                      <a:pt x="36071" y="96841"/>
                    </a:lnTo>
                    <a:lnTo>
                      <a:pt x="35051" y="96758"/>
                    </a:lnTo>
                    <a:lnTo>
                      <a:pt x="35988" y="96425"/>
                    </a:lnTo>
                    <a:close/>
                    <a:moveTo>
                      <a:pt x="27782" y="96633"/>
                    </a:moveTo>
                    <a:lnTo>
                      <a:pt x="28595" y="96779"/>
                    </a:lnTo>
                    <a:lnTo>
                      <a:pt x="27762" y="96924"/>
                    </a:lnTo>
                    <a:lnTo>
                      <a:pt x="26970" y="96695"/>
                    </a:lnTo>
                    <a:lnTo>
                      <a:pt x="27782" y="96633"/>
                    </a:lnTo>
                    <a:close/>
                    <a:moveTo>
                      <a:pt x="31052" y="96654"/>
                    </a:moveTo>
                    <a:lnTo>
                      <a:pt x="31864" y="96737"/>
                    </a:lnTo>
                    <a:lnTo>
                      <a:pt x="31073" y="96945"/>
                    </a:lnTo>
                    <a:lnTo>
                      <a:pt x="30261" y="96799"/>
                    </a:lnTo>
                    <a:lnTo>
                      <a:pt x="31052" y="96654"/>
                    </a:lnTo>
                    <a:close/>
                    <a:moveTo>
                      <a:pt x="26116" y="96758"/>
                    </a:moveTo>
                    <a:lnTo>
                      <a:pt x="27095" y="97029"/>
                    </a:lnTo>
                    <a:lnTo>
                      <a:pt x="26075" y="97195"/>
                    </a:lnTo>
                    <a:lnTo>
                      <a:pt x="25117" y="96841"/>
                    </a:lnTo>
                    <a:lnTo>
                      <a:pt x="26116" y="96758"/>
                    </a:lnTo>
                    <a:close/>
                    <a:moveTo>
                      <a:pt x="32718" y="96820"/>
                    </a:moveTo>
                    <a:lnTo>
                      <a:pt x="33718" y="96924"/>
                    </a:lnTo>
                    <a:lnTo>
                      <a:pt x="32760" y="97258"/>
                    </a:lnTo>
                    <a:lnTo>
                      <a:pt x="31739" y="97070"/>
                    </a:lnTo>
                    <a:lnTo>
                      <a:pt x="32718" y="96820"/>
                    </a:lnTo>
                    <a:close/>
                    <a:moveTo>
                      <a:pt x="29428" y="96945"/>
                    </a:moveTo>
                    <a:lnTo>
                      <a:pt x="30406" y="97112"/>
                    </a:lnTo>
                    <a:lnTo>
                      <a:pt x="29407" y="97383"/>
                    </a:lnTo>
                    <a:lnTo>
                      <a:pt x="28428" y="97112"/>
                    </a:lnTo>
                    <a:lnTo>
                      <a:pt x="29428" y="96945"/>
                    </a:lnTo>
                    <a:close/>
                    <a:moveTo>
                      <a:pt x="24429" y="96904"/>
                    </a:moveTo>
                    <a:lnTo>
                      <a:pt x="25512" y="97299"/>
                    </a:lnTo>
                    <a:lnTo>
                      <a:pt x="24346" y="97487"/>
                    </a:lnTo>
                    <a:lnTo>
                      <a:pt x="23305" y="96987"/>
                    </a:lnTo>
                    <a:lnTo>
                      <a:pt x="24429" y="96904"/>
                    </a:lnTo>
                    <a:close/>
                    <a:moveTo>
                      <a:pt x="15724" y="96258"/>
                    </a:moveTo>
                    <a:lnTo>
                      <a:pt x="21160" y="96300"/>
                    </a:lnTo>
                    <a:lnTo>
                      <a:pt x="22201" y="96779"/>
                    </a:lnTo>
                    <a:lnTo>
                      <a:pt x="12954" y="97507"/>
                    </a:lnTo>
                    <a:lnTo>
                      <a:pt x="15724" y="96258"/>
                    </a:lnTo>
                    <a:close/>
                    <a:moveTo>
                      <a:pt x="34405" y="96987"/>
                    </a:moveTo>
                    <a:lnTo>
                      <a:pt x="35530" y="97091"/>
                    </a:lnTo>
                    <a:lnTo>
                      <a:pt x="34467" y="97570"/>
                    </a:lnTo>
                    <a:lnTo>
                      <a:pt x="33322" y="97362"/>
                    </a:lnTo>
                    <a:lnTo>
                      <a:pt x="34405" y="96987"/>
                    </a:lnTo>
                    <a:close/>
                    <a:moveTo>
                      <a:pt x="37695" y="96425"/>
                    </a:moveTo>
                    <a:lnTo>
                      <a:pt x="43131" y="96466"/>
                    </a:lnTo>
                    <a:lnTo>
                      <a:pt x="45880" y="97799"/>
                    </a:lnTo>
                    <a:lnTo>
                      <a:pt x="36654" y="96904"/>
                    </a:lnTo>
                    <a:lnTo>
                      <a:pt x="37695" y="96425"/>
                    </a:lnTo>
                    <a:close/>
                    <a:moveTo>
                      <a:pt x="27762" y="97216"/>
                    </a:moveTo>
                    <a:lnTo>
                      <a:pt x="28845" y="97528"/>
                    </a:lnTo>
                    <a:lnTo>
                      <a:pt x="27720" y="97820"/>
                    </a:lnTo>
                    <a:lnTo>
                      <a:pt x="26616" y="97403"/>
                    </a:lnTo>
                    <a:lnTo>
                      <a:pt x="27762" y="97216"/>
                    </a:lnTo>
                    <a:close/>
                    <a:moveTo>
                      <a:pt x="31073" y="97237"/>
                    </a:moveTo>
                    <a:lnTo>
                      <a:pt x="32197" y="97445"/>
                    </a:lnTo>
                    <a:lnTo>
                      <a:pt x="31094" y="97841"/>
                    </a:lnTo>
                    <a:lnTo>
                      <a:pt x="29969" y="97528"/>
                    </a:lnTo>
                    <a:lnTo>
                      <a:pt x="31073" y="97237"/>
                    </a:lnTo>
                    <a:close/>
                    <a:moveTo>
                      <a:pt x="8852" y="96195"/>
                    </a:moveTo>
                    <a:lnTo>
                      <a:pt x="15037" y="96237"/>
                    </a:lnTo>
                    <a:lnTo>
                      <a:pt x="12101" y="97591"/>
                    </a:lnTo>
                    <a:lnTo>
                      <a:pt x="4270" y="98195"/>
                    </a:lnTo>
                    <a:lnTo>
                      <a:pt x="3812" y="97986"/>
                    </a:lnTo>
                    <a:lnTo>
                      <a:pt x="8852" y="96195"/>
                    </a:lnTo>
                    <a:close/>
                    <a:moveTo>
                      <a:pt x="50837" y="96529"/>
                    </a:moveTo>
                    <a:lnTo>
                      <a:pt x="58959" y="96612"/>
                    </a:lnTo>
                    <a:lnTo>
                      <a:pt x="55377" y="98236"/>
                    </a:lnTo>
                    <a:lnTo>
                      <a:pt x="50837" y="96529"/>
                    </a:lnTo>
                    <a:close/>
                    <a:moveTo>
                      <a:pt x="26054" y="97507"/>
                    </a:moveTo>
                    <a:lnTo>
                      <a:pt x="27241" y="97945"/>
                    </a:lnTo>
                    <a:lnTo>
                      <a:pt x="25971" y="98257"/>
                    </a:lnTo>
                    <a:lnTo>
                      <a:pt x="24804" y="97716"/>
                    </a:lnTo>
                    <a:lnTo>
                      <a:pt x="26054" y="97507"/>
                    </a:lnTo>
                    <a:close/>
                    <a:moveTo>
                      <a:pt x="3416" y="98111"/>
                    </a:moveTo>
                    <a:lnTo>
                      <a:pt x="3687" y="98257"/>
                    </a:lnTo>
                    <a:lnTo>
                      <a:pt x="2875" y="98320"/>
                    </a:lnTo>
                    <a:lnTo>
                      <a:pt x="2875" y="98320"/>
                    </a:lnTo>
                    <a:lnTo>
                      <a:pt x="3416" y="98111"/>
                    </a:lnTo>
                    <a:close/>
                    <a:moveTo>
                      <a:pt x="32781" y="97549"/>
                    </a:moveTo>
                    <a:lnTo>
                      <a:pt x="34009" y="97778"/>
                    </a:lnTo>
                    <a:lnTo>
                      <a:pt x="32843" y="98320"/>
                    </a:lnTo>
                    <a:lnTo>
                      <a:pt x="31594" y="97986"/>
                    </a:lnTo>
                    <a:lnTo>
                      <a:pt x="32781" y="97549"/>
                    </a:lnTo>
                    <a:close/>
                    <a:moveTo>
                      <a:pt x="29407" y="97674"/>
                    </a:moveTo>
                    <a:lnTo>
                      <a:pt x="30636" y="98007"/>
                    </a:lnTo>
                    <a:lnTo>
                      <a:pt x="29407" y="98445"/>
                    </a:lnTo>
                    <a:lnTo>
                      <a:pt x="28199" y="97986"/>
                    </a:lnTo>
                    <a:lnTo>
                      <a:pt x="29407" y="97674"/>
                    </a:lnTo>
                    <a:close/>
                    <a:moveTo>
                      <a:pt x="43797" y="96487"/>
                    </a:moveTo>
                    <a:lnTo>
                      <a:pt x="49983" y="96529"/>
                    </a:lnTo>
                    <a:lnTo>
                      <a:pt x="55002" y="98403"/>
                    </a:lnTo>
                    <a:lnTo>
                      <a:pt x="54544" y="98611"/>
                    </a:lnTo>
                    <a:lnTo>
                      <a:pt x="46734" y="97862"/>
                    </a:lnTo>
                    <a:lnTo>
                      <a:pt x="43797" y="96487"/>
                    </a:lnTo>
                    <a:close/>
                    <a:moveTo>
                      <a:pt x="55397" y="98549"/>
                    </a:moveTo>
                    <a:lnTo>
                      <a:pt x="55939" y="98757"/>
                    </a:lnTo>
                    <a:lnTo>
                      <a:pt x="55127" y="98674"/>
                    </a:lnTo>
                    <a:lnTo>
                      <a:pt x="55397" y="98549"/>
                    </a:lnTo>
                    <a:close/>
                    <a:moveTo>
                      <a:pt x="27699" y="98111"/>
                    </a:moveTo>
                    <a:lnTo>
                      <a:pt x="28990" y="98590"/>
                    </a:lnTo>
                    <a:lnTo>
                      <a:pt x="27657" y="99069"/>
                    </a:lnTo>
                    <a:lnTo>
                      <a:pt x="26387" y="98465"/>
                    </a:lnTo>
                    <a:lnTo>
                      <a:pt x="27699" y="98111"/>
                    </a:lnTo>
                    <a:close/>
                    <a:moveTo>
                      <a:pt x="31115" y="98153"/>
                    </a:moveTo>
                    <a:lnTo>
                      <a:pt x="32427" y="98507"/>
                    </a:lnTo>
                    <a:lnTo>
                      <a:pt x="31156" y="99090"/>
                    </a:lnTo>
                    <a:lnTo>
                      <a:pt x="29823" y="98611"/>
                    </a:lnTo>
                    <a:lnTo>
                      <a:pt x="31115" y="98153"/>
                    </a:lnTo>
                    <a:close/>
                    <a:moveTo>
                      <a:pt x="58105" y="99257"/>
                    </a:moveTo>
                    <a:lnTo>
                      <a:pt x="58875" y="99319"/>
                    </a:lnTo>
                    <a:lnTo>
                      <a:pt x="58542" y="99423"/>
                    </a:lnTo>
                    <a:lnTo>
                      <a:pt x="58105" y="99257"/>
                    </a:lnTo>
                    <a:close/>
                    <a:moveTo>
                      <a:pt x="11330" y="97945"/>
                    </a:moveTo>
                    <a:lnTo>
                      <a:pt x="7436" y="99715"/>
                    </a:lnTo>
                    <a:lnTo>
                      <a:pt x="4791" y="98445"/>
                    </a:lnTo>
                    <a:lnTo>
                      <a:pt x="11330" y="97945"/>
                    </a:lnTo>
                    <a:close/>
                    <a:moveTo>
                      <a:pt x="29407" y="98757"/>
                    </a:moveTo>
                    <a:lnTo>
                      <a:pt x="30781" y="99257"/>
                    </a:lnTo>
                    <a:lnTo>
                      <a:pt x="29386" y="99902"/>
                    </a:lnTo>
                    <a:lnTo>
                      <a:pt x="28032" y="99236"/>
                    </a:lnTo>
                    <a:lnTo>
                      <a:pt x="29407" y="98757"/>
                    </a:lnTo>
                    <a:close/>
                    <a:moveTo>
                      <a:pt x="4208" y="98507"/>
                    </a:moveTo>
                    <a:lnTo>
                      <a:pt x="7082" y="99861"/>
                    </a:lnTo>
                    <a:lnTo>
                      <a:pt x="6915" y="99944"/>
                    </a:lnTo>
                    <a:lnTo>
                      <a:pt x="3229" y="98570"/>
                    </a:lnTo>
                    <a:lnTo>
                      <a:pt x="4208" y="98507"/>
                    </a:lnTo>
                    <a:close/>
                    <a:moveTo>
                      <a:pt x="47484" y="98236"/>
                    </a:moveTo>
                    <a:lnTo>
                      <a:pt x="54023" y="98861"/>
                    </a:lnTo>
                    <a:lnTo>
                      <a:pt x="51357" y="100069"/>
                    </a:lnTo>
                    <a:lnTo>
                      <a:pt x="47484" y="98236"/>
                    </a:lnTo>
                    <a:close/>
                    <a:moveTo>
                      <a:pt x="22722" y="97029"/>
                    </a:moveTo>
                    <a:lnTo>
                      <a:pt x="23846" y="97570"/>
                    </a:lnTo>
                    <a:lnTo>
                      <a:pt x="8394" y="100173"/>
                    </a:lnTo>
                    <a:lnTo>
                      <a:pt x="7769" y="99882"/>
                    </a:lnTo>
                    <a:lnTo>
                      <a:pt x="12184" y="97862"/>
                    </a:lnTo>
                    <a:lnTo>
                      <a:pt x="22722" y="97029"/>
                    </a:lnTo>
                    <a:close/>
                    <a:moveTo>
                      <a:pt x="7436" y="100027"/>
                    </a:moveTo>
                    <a:lnTo>
                      <a:pt x="7894" y="100257"/>
                    </a:lnTo>
                    <a:lnTo>
                      <a:pt x="7769" y="100277"/>
                    </a:lnTo>
                    <a:lnTo>
                      <a:pt x="7290" y="100090"/>
                    </a:lnTo>
                    <a:lnTo>
                      <a:pt x="7436" y="100027"/>
                    </a:lnTo>
                    <a:close/>
                    <a:moveTo>
                      <a:pt x="54585" y="98924"/>
                    </a:moveTo>
                    <a:lnTo>
                      <a:pt x="55585" y="99007"/>
                    </a:lnTo>
                    <a:lnTo>
                      <a:pt x="51878" y="100319"/>
                    </a:lnTo>
                    <a:lnTo>
                      <a:pt x="51690" y="100236"/>
                    </a:lnTo>
                    <a:lnTo>
                      <a:pt x="54585" y="98924"/>
                    </a:lnTo>
                    <a:close/>
                    <a:moveTo>
                      <a:pt x="2542" y="98632"/>
                    </a:moveTo>
                    <a:lnTo>
                      <a:pt x="6540" y="100132"/>
                    </a:lnTo>
                    <a:lnTo>
                      <a:pt x="5790" y="100465"/>
                    </a:lnTo>
                    <a:lnTo>
                      <a:pt x="750" y="99069"/>
                    </a:lnTo>
                    <a:lnTo>
                      <a:pt x="1813" y="98695"/>
                    </a:lnTo>
                    <a:lnTo>
                      <a:pt x="2542" y="98632"/>
                    </a:lnTo>
                    <a:close/>
                    <a:moveTo>
                      <a:pt x="6915" y="100257"/>
                    </a:moveTo>
                    <a:lnTo>
                      <a:pt x="7206" y="100361"/>
                    </a:lnTo>
                    <a:lnTo>
                      <a:pt x="6394" y="100506"/>
                    </a:lnTo>
                    <a:lnTo>
                      <a:pt x="6915" y="100257"/>
                    </a:lnTo>
                    <a:close/>
                    <a:moveTo>
                      <a:pt x="36113" y="97153"/>
                    </a:moveTo>
                    <a:lnTo>
                      <a:pt x="46651" y="98153"/>
                    </a:lnTo>
                    <a:lnTo>
                      <a:pt x="51003" y="100236"/>
                    </a:lnTo>
                    <a:lnTo>
                      <a:pt x="50378" y="100527"/>
                    </a:lnTo>
                    <a:lnTo>
                      <a:pt x="34967" y="97674"/>
                    </a:lnTo>
                    <a:lnTo>
                      <a:pt x="36113" y="97153"/>
                    </a:lnTo>
                    <a:close/>
                    <a:moveTo>
                      <a:pt x="8352" y="100465"/>
                    </a:moveTo>
                    <a:lnTo>
                      <a:pt x="8539" y="100569"/>
                    </a:lnTo>
                    <a:lnTo>
                      <a:pt x="8310" y="100486"/>
                    </a:lnTo>
                    <a:lnTo>
                      <a:pt x="8352" y="100465"/>
                    </a:lnTo>
                    <a:close/>
                    <a:moveTo>
                      <a:pt x="51357" y="100402"/>
                    </a:moveTo>
                    <a:lnTo>
                      <a:pt x="51482" y="100465"/>
                    </a:lnTo>
                    <a:lnTo>
                      <a:pt x="51003" y="100631"/>
                    </a:lnTo>
                    <a:lnTo>
                      <a:pt x="50878" y="100611"/>
                    </a:lnTo>
                    <a:lnTo>
                      <a:pt x="51357" y="100402"/>
                    </a:lnTo>
                    <a:close/>
                    <a:moveTo>
                      <a:pt x="56251" y="99069"/>
                    </a:moveTo>
                    <a:lnTo>
                      <a:pt x="56980" y="99153"/>
                    </a:lnTo>
                    <a:lnTo>
                      <a:pt x="58042" y="99548"/>
                    </a:lnTo>
                    <a:lnTo>
                      <a:pt x="52982" y="100860"/>
                    </a:lnTo>
                    <a:lnTo>
                      <a:pt x="52253" y="100506"/>
                    </a:lnTo>
                    <a:lnTo>
                      <a:pt x="56251" y="99069"/>
                    </a:lnTo>
                    <a:close/>
                    <a:moveTo>
                      <a:pt x="51857" y="100631"/>
                    </a:moveTo>
                    <a:lnTo>
                      <a:pt x="52378" y="100881"/>
                    </a:lnTo>
                    <a:lnTo>
                      <a:pt x="51565" y="100736"/>
                    </a:lnTo>
                    <a:lnTo>
                      <a:pt x="51857" y="100631"/>
                    </a:lnTo>
                    <a:close/>
                    <a:moveTo>
                      <a:pt x="50462" y="100819"/>
                    </a:moveTo>
                    <a:lnTo>
                      <a:pt x="50233" y="100902"/>
                    </a:lnTo>
                    <a:lnTo>
                      <a:pt x="50420" y="100819"/>
                    </a:lnTo>
                    <a:close/>
                    <a:moveTo>
                      <a:pt x="4270" y="101152"/>
                    </a:moveTo>
                    <a:lnTo>
                      <a:pt x="3854" y="101360"/>
                    </a:lnTo>
                    <a:lnTo>
                      <a:pt x="3499" y="101277"/>
                    </a:lnTo>
                    <a:lnTo>
                      <a:pt x="4270" y="101152"/>
                    </a:lnTo>
                    <a:close/>
                    <a:moveTo>
                      <a:pt x="54502" y="101569"/>
                    </a:moveTo>
                    <a:lnTo>
                      <a:pt x="55272" y="101714"/>
                    </a:lnTo>
                    <a:lnTo>
                      <a:pt x="54918" y="101777"/>
                    </a:lnTo>
                    <a:lnTo>
                      <a:pt x="54502" y="101569"/>
                    </a:lnTo>
                    <a:close/>
                    <a:moveTo>
                      <a:pt x="24304" y="97799"/>
                    </a:moveTo>
                    <a:lnTo>
                      <a:pt x="25533" y="98382"/>
                    </a:lnTo>
                    <a:lnTo>
                      <a:pt x="12059" y="101881"/>
                    </a:lnTo>
                    <a:lnTo>
                      <a:pt x="11663" y="101714"/>
                    </a:lnTo>
                    <a:lnTo>
                      <a:pt x="8852" y="100381"/>
                    </a:lnTo>
                    <a:lnTo>
                      <a:pt x="24304" y="97799"/>
                    </a:lnTo>
                    <a:close/>
                    <a:moveTo>
                      <a:pt x="7748" y="100569"/>
                    </a:moveTo>
                    <a:lnTo>
                      <a:pt x="11538" y="101985"/>
                    </a:lnTo>
                    <a:lnTo>
                      <a:pt x="11559" y="102006"/>
                    </a:lnTo>
                    <a:lnTo>
                      <a:pt x="11455" y="102027"/>
                    </a:lnTo>
                    <a:lnTo>
                      <a:pt x="6769" y="100736"/>
                    </a:lnTo>
                    <a:lnTo>
                      <a:pt x="7748" y="100569"/>
                    </a:lnTo>
                    <a:close/>
                    <a:moveTo>
                      <a:pt x="34509" y="97882"/>
                    </a:moveTo>
                    <a:lnTo>
                      <a:pt x="49920" y="100736"/>
                    </a:lnTo>
                    <a:lnTo>
                      <a:pt x="47088" y="102027"/>
                    </a:lnTo>
                    <a:lnTo>
                      <a:pt x="46692" y="102152"/>
                    </a:lnTo>
                    <a:lnTo>
                      <a:pt x="33280" y="98445"/>
                    </a:lnTo>
                    <a:lnTo>
                      <a:pt x="34509" y="97882"/>
                    </a:lnTo>
                    <a:close/>
                    <a:moveTo>
                      <a:pt x="51024" y="100923"/>
                    </a:moveTo>
                    <a:lnTo>
                      <a:pt x="52003" y="101110"/>
                    </a:lnTo>
                    <a:lnTo>
                      <a:pt x="47296" y="102318"/>
                    </a:lnTo>
                    <a:lnTo>
                      <a:pt x="47192" y="102297"/>
                    </a:lnTo>
                    <a:lnTo>
                      <a:pt x="47213" y="102277"/>
                    </a:lnTo>
                    <a:lnTo>
                      <a:pt x="51024" y="100923"/>
                    </a:lnTo>
                    <a:close/>
                    <a:moveTo>
                      <a:pt x="6103" y="100860"/>
                    </a:moveTo>
                    <a:lnTo>
                      <a:pt x="10893" y="102172"/>
                    </a:lnTo>
                    <a:lnTo>
                      <a:pt x="9810" y="102464"/>
                    </a:lnTo>
                    <a:lnTo>
                      <a:pt x="4333" y="101444"/>
                    </a:lnTo>
                    <a:lnTo>
                      <a:pt x="5374" y="100965"/>
                    </a:lnTo>
                    <a:lnTo>
                      <a:pt x="6103" y="100860"/>
                    </a:lnTo>
                    <a:close/>
                    <a:moveTo>
                      <a:pt x="52669" y="101235"/>
                    </a:moveTo>
                    <a:lnTo>
                      <a:pt x="53398" y="101360"/>
                    </a:lnTo>
                    <a:lnTo>
                      <a:pt x="54419" y="101860"/>
                    </a:lnTo>
                    <a:lnTo>
                      <a:pt x="48921" y="102776"/>
                    </a:lnTo>
                    <a:lnTo>
                      <a:pt x="47858" y="102485"/>
                    </a:lnTo>
                    <a:lnTo>
                      <a:pt x="52669" y="101235"/>
                    </a:lnTo>
                    <a:close/>
                    <a:moveTo>
                      <a:pt x="25950" y="98570"/>
                    </a:moveTo>
                    <a:lnTo>
                      <a:pt x="27262" y="99194"/>
                    </a:lnTo>
                    <a:lnTo>
                      <a:pt x="15849" y="103255"/>
                    </a:lnTo>
                    <a:lnTo>
                      <a:pt x="15454" y="103130"/>
                    </a:lnTo>
                    <a:lnTo>
                      <a:pt x="12538" y="102048"/>
                    </a:lnTo>
                    <a:lnTo>
                      <a:pt x="25950" y="98570"/>
                    </a:lnTo>
                    <a:close/>
                    <a:moveTo>
                      <a:pt x="11455" y="102339"/>
                    </a:moveTo>
                    <a:lnTo>
                      <a:pt x="13392" y="102860"/>
                    </a:lnTo>
                    <a:lnTo>
                      <a:pt x="14225" y="103276"/>
                    </a:lnTo>
                    <a:lnTo>
                      <a:pt x="10497" y="102589"/>
                    </a:lnTo>
                    <a:lnTo>
                      <a:pt x="11455" y="102339"/>
                    </a:lnTo>
                    <a:close/>
                    <a:moveTo>
                      <a:pt x="3874" y="101652"/>
                    </a:moveTo>
                    <a:lnTo>
                      <a:pt x="9143" y="102631"/>
                    </a:lnTo>
                    <a:lnTo>
                      <a:pt x="6436" y="103339"/>
                    </a:lnTo>
                    <a:lnTo>
                      <a:pt x="1292" y="102839"/>
                    </a:lnTo>
                    <a:lnTo>
                      <a:pt x="3874" y="101652"/>
                    </a:lnTo>
                    <a:close/>
                    <a:moveTo>
                      <a:pt x="14995" y="103318"/>
                    </a:moveTo>
                    <a:lnTo>
                      <a:pt x="15349" y="103422"/>
                    </a:lnTo>
                    <a:lnTo>
                      <a:pt x="15370" y="103422"/>
                    </a:lnTo>
                    <a:lnTo>
                      <a:pt x="15287" y="103443"/>
                    </a:lnTo>
                    <a:lnTo>
                      <a:pt x="14995" y="103318"/>
                    </a:lnTo>
                    <a:close/>
                    <a:moveTo>
                      <a:pt x="32864" y="98632"/>
                    </a:moveTo>
                    <a:lnTo>
                      <a:pt x="46213" y="102318"/>
                    </a:lnTo>
                    <a:lnTo>
                      <a:pt x="43298" y="103360"/>
                    </a:lnTo>
                    <a:lnTo>
                      <a:pt x="42881" y="103485"/>
                    </a:lnTo>
                    <a:lnTo>
                      <a:pt x="31531" y="99236"/>
                    </a:lnTo>
                    <a:lnTo>
                      <a:pt x="32864" y="98632"/>
                    </a:lnTo>
                    <a:close/>
                    <a:moveTo>
                      <a:pt x="47296" y="102631"/>
                    </a:moveTo>
                    <a:lnTo>
                      <a:pt x="48254" y="102901"/>
                    </a:lnTo>
                    <a:lnTo>
                      <a:pt x="44506" y="103526"/>
                    </a:lnTo>
                    <a:lnTo>
                      <a:pt x="44506" y="103526"/>
                    </a:lnTo>
                    <a:lnTo>
                      <a:pt x="45359" y="103130"/>
                    </a:lnTo>
                    <a:lnTo>
                      <a:pt x="47296" y="102631"/>
                    </a:lnTo>
                    <a:close/>
                    <a:moveTo>
                      <a:pt x="43735" y="103547"/>
                    </a:moveTo>
                    <a:lnTo>
                      <a:pt x="43443" y="103693"/>
                    </a:lnTo>
                    <a:lnTo>
                      <a:pt x="43360" y="103651"/>
                    </a:lnTo>
                    <a:lnTo>
                      <a:pt x="43381" y="103651"/>
                    </a:lnTo>
                    <a:lnTo>
                      <a:pt x="43735" y="103547"/>
                    </a:lnTo>
                    <a:close/>
                    <a:moveTo>
                      <a:pt x="54877" y="102068"/>
                    </a:moveTo>
                    <a:lnTo>
                      <a:pt x="57459" y="103297"/>
                    </a:lnTo>
                    <a:lnTo>
                      <a:pt x="52294" y="103714"/>
                    </a:lnTo>
                    <a:lnTo>
                      <a:pt x="49587" y="102964"/>
                    </a:lnTo>
                    <a:lnTo>
                      <a:pt x="54877" y="102068"/>
                    </a:lnTo>
                    <a:close/>
                    <a:moveTo>
                      <a:pt x="9831" y="102756"/>
                    </a:moveTo>
                    <a:lnTo>
                      <a:pt x="14704" y="103651"/>
                    </a:lnTo>
                    <a:lnTo>
                      <a:pt x="13662" y="104026"/>
                    </a:lnTo>
                    <a:lnTo>
                      <a:pt x="7269" y="103422"/>
                    </a:lnTo>
                    <a:lnTo>
                      <a:pt x="9831" y="102756"/>
                    </a:lnTo>
                    <a:close/>
                    <a:moveTo>
                      <a:pt x="15266" y="103755"/>
                    </a:moveTo>
                    <a:lnTo>
                      <a:pt x="16349" y="104276"/>
                    </a:lnTo>
                    <a:lnTo>
                      <a:pt x="16349" y="104276"/>
                    </a:lnTo>
                    <a:lnTo>
                      <a:pt x="14350" y="104088"/>
                    </a:lnTo>
                    <a:lnTo>
                      <a:pt x="15266" y="103755"/>
                    </a:lnTo>
                    <a:close/>
                    <a:moveTo>
                      <a:pt x="48921" y="103068"/>
                    </a:moveTo>
                    <a:lnTo>
                      <a:pt x="51461" y="103776"/>
                    </a:lnTo>
                    <a:lnTo>
                      <a:pt x="45047" y="104276"/>
                    </a:lnTo>
                    <a:lnTo>
                      <a:pt x="44006" y="103901"/>
                    </a:lnTo>
                    <a:lnTo>
                      <a:pt x="48921" y="103068"/>
                    </a:lnTo>
                    <a:close/>
                    <a:moveTo>
                      <a:pt x="27637" y="99382"/>
                    </a:moveTo>
                    <a:lnTo>
                      <a:pt x="29053" y="100048"/>
                    </a:lnTo>
                    <a:lnTo>
                      <a:pt x="19764" y="104297"/>
                    </a:lnTo>
                    <a:lnTo>
                      <a:pt x="19348" y="104213"/>
                    </a:lnTo>
                    <a:lnTo>
                      <a:pt x="16349" y="103380"/>
                    </a:lnTo>
                    <a:lnTo>
                      <a:pt x="27637" y="99382"/>
                    </a:lnTo>
                    <a:close/>
                    <a:moveTo>
                      <a:pt x="31156" y="99403"/>
                    </a:moveTo>
                    <a:lnTo>
                      <a:pt x="42381" y="103609"/>
                    </a:lnTo>
                    <a:lnTo>
                      <a:pt x="39382" y="104380"/>
                    </a:lnTo>
                    <a:lnTo>
                      <a:pt x="38966" y="104443"/>
                    </a:lnTo>
                    <a:lnTo>
                      <a:pt x="29740" y="100048"/>
                    </a:lnTo>
                    <a:lnTo>
                      <a:pt x="31156" y="99403"/>
                    </a:lnTo>
                    <a:close/>
                    <a:moveTo>
                      <a:pt x="16349" y="103964"/>
                    </a:moveTo>
                    <a:lnTo>
                      <a:pt x="17265" y="104130"/>
                    </a:lnTo>
                    <a:lnTo>
                      <a:pt x="18140" y="104463"/>
                    </a:lnTo>
                    <a:lnTo>
                      <a:pt x="17203" y="104359"/>
                    </a:lnTo>
                    <a:lnTo>
                      <a:pt x="16349" y="103964"/>
                    </a:lnTo>
                    <a:close/>
                    <a:moveTo>
                      <a:pt x="43443" y="104005"/>
                    </a:moveTo>
                    <a:lnTo>
                      <a:pt x="44360" y="104338"/>
                    </a:lnTo>
                    <a:lnTo>
                      <a:pt x="42360" y="104505"/>
                    </a:lnTo>
                    <a:lnTo>
                      <a:pt x="43443" y="104005"/>
                    </a:lnTo>
                    <a:close/>
                    <a:moveTo>
                      <a:pt x="18911" y="104422"/>
                    </a:moveTo>
                    <a:lnTo>
                      <a:pt x="19265" y="104505"/>
                    </a:lnTo>
                    <a:lnTo>
                      <a:pt x="19285" y="104505"/>
                    </a:lnTo>
                    <a:lnTo>
                      <a:pt x="19202" y="104547"/>
                    </a:lnTo>
                    <a:lnTo>
                      <a:pt x="18911" y="104422"/>
                    </a:lnTo>
                    <a:close/>
                    <a:moveTo>
                      <a:pt x="42381" y="104172"/>
                    </a:moveTo>
                    <a:lnTo>
                      <a:pt x="41507" y="104567"/>
                    </a:lnTo>
                    <a:lnTo>
                      <a:pt x="40569" y="104630"/>
                    </a:lnTo>
                    <a:lnTo>
                      <a:pt x="41444" y="104318"/>
                    </a:lnTo>
                    <a:lnTo>
                      <a:pt x="42381" y="104172"/>
                    </a:lnTo>
                    <a:close/>
                    <a:moveTo>
                      <a:pt x="39799" y="104609"/>
                    </a:moveTo>
                    <a:lnTo>
                      <a:pt x="39507" y="104713"/>
                    </a:lnTo>
                    <a:lnTo>
                      <a:pt x="39424" y="104672"/>
                    </a:lnTo>
                    <a:lnTo>
                      <a:pt x="39445" y="104672"/>
                    </a:lnTo>
                    <a:lnTo>
                      <a:pt x="39799" y="104609"/>
                    </a:lnTo>
                    <a:close/>
                    <a:moveTo>
                      <a:pt x="17973" y="104734"/>
                    </a:moveTo>
                    <a:lnTo>
                      <a:pt x="18661" y="104797"/>
                    </a:lnTo>
                    <a:lnTo>
                      <a:pt x="18369" y="104922"/>
                    </a:lnTo>
                    <a:lnTo>
                      <a:pt x="17973" y="104734"/>
                    </a:lnTo>
                    <a:close/>
                    <a:moveTo>
                      <a:pt x="40736" y="104922"/>
                    </a:moveTo>
                    <a:lnTo>
                      <a:pt x="40340" y="105109"/>
                    </a:lnTo>
                    <a:lnTo>
                      <a:pt x="40049" y="104963"/>
                    </a:lnTo>
                    <a:lnTo>
                      <a:pt x="40736" y="104922"/>
                    </a:lnTo>
                    <a:close/>
                    <a:moveTo>
                      <a:pt x="6457" y="103630"/>
                    </a:moveTo>
                    <a:lnTo>
                      <a:pt x="13017" y="104255"/>
                    </a:lnTo>
                    <a:lnTo>
                      <a:pt x="10372" y="105192"/>
                    </a:lnTo>
                    <a:lnTo>
                      <a:pt x="709" y="105109"/>
                    </a:lnTo>
                    <a:lnTo>
                      <a:pt x="6457" y="103630"/>
                    </a:lnTo>
                    <a:close/>
                    <a:moveTo>
                      <a:pt x="13704" y="104318"/>
                    </a:moveTo>
                    <a:lnTo>
                      <a:pt x="17120" y="104651"/>
                    </a:lnTo>
                    <a:lnTo>
                      <a:pt x="18036" y="105088"/>
                    </a:lnTo>
                    <a:lnTo>
                      <a:pt x="17640" y="105255"/>
                    </a:lnTo>
                    <a:lnTo>
                      <a:pt x="11226" y="105192"/>
                    </a:lnTo>
                    <a:lnTo>
                      <a:pt x="13704" y="104318"/>
                    </a:lnTo>
                    <a:close/>
                    <a:moveTo>
                      <a:pt x="18369" y="105234"/>
                    </a:moveTo>
                    <a:lnTo>
                      <a:pt x="18411" y="105255"/>
                    </a:lnTo>
                    <a:lnTo>
                      <a:pt x="18327" y="105255"/>
                    </a:lnTo>
                    <a:lnTo>
                      <a:pt x="18369" y="105234"/>
                    </a:lnTo>
                    <a:close/>
                    <a:moveTo>
                      <a:pt x="19223" y="104859"/>
                    </a:moveTo>
                    <a:lnTo>
                      <a:pt x="20348" y="105276"/>
                    </a:lnTo>
                    <a:lnTo>
                      <a:pt x="19098" y="105276"/>
                    </a:lnTo>
                    <a:lnTo>
                      <a:pt x="18723" y="105088"/>
                    </a:lnTo>
                    <a:lnTo>
                      <a:pt x="19223" y="104859"/>
                    </a:lnTo>
                    <a:close/>
                    <a:moveTo>
                      <a:pt x="20306" y="104963"/>
                    </a:moveTo>
                    <a:lnTo>
                      <a:pt x="21243" y="105046"/>
                    </a:lnTo>
                    <a:lnTo>
                      <a:pt x="22139" y="105296"/>
                    </a:lnTo>
                    <a:lnTo>
                      <a:pt x="21201" y="105276"/>
                    </a:lnTo>
                    <a:lnTo>
                      <a:pt x="20306" y="104963"/>
                    </a:lnTo>
                    <a:close/>
                    <a:moveTo>
                      <a:pt x="22909" y="105192"/>
                    </a:moveTo>
                    <a:lnTo>
                      <a:pt x="23263" y="105234"/>
                    </a:lnTo>
                    <a:lnTo>
                      <a:pt x="23638" y="105296"/>
                    </a:lnTo>
                    <a:lnTo>
                      <a:pt x="23263" y="105296"/>
                    </a:lnTo>
                    <a:lnTo>
                      <a:pt x="22909" y="105192"/>
                    </a:lnTo>
                    <a:close/>
                    <a:moveTo>
                      <a:pt x="29386" y="100215"/>
                    </a:moveTo>
                    <a:lnTo>
                      <a:pt x="38466" y="104526"/>
                    </a:lnTo>
                    <a:lnTo>
                      <a:pt x="35405" y="105046"/>
                    </a:lnTo>
                    <a:lnTo>
                      <a:pt x="31364" y="105359"/>
                    </a:lnTo>
                    <a:lnTo>
                      <a:pt x="27324" y="105338"/>
                    </a:lnTo>
                    <a:lnTo>
                      <a:pt x="23305" y="104942"/>
                    </a:lnTo>
                    <a:lnTo>
                      <a:pt x="20243" y="104380"/>
                    </a:lnTo>
                    <a:lnTo>
                      <a:pt x="29386" y="100215"/>
                    </a:lnTo>
                    <a:close/>
                    <a:moveTo>
                      <a:pt x="35800" y="105317"/>
                    </a:moveTo>
                    <a:lnTo>
                      <a:pt x="35446" y="105401"/>
                    </a:lnTo>
                    <a:lnTo>
                      <a:pt x="35071" y="105401"/>
                    </a:lnTo>
                    <a:lnTo>
                      <a:pt x="35425" y="105338"/>
                    </a:lnTo>
                    <a:lnTo>
                      <a:pt x="35800" y="105317"/>
                    </a:lnTo>
                    <a:close/>
                    <a:moveTo>
                      <a:pt x="38404" y="105109"/>
                    </a:moveTo>
                    <a:lnTo>
                      <a:pt x="37508" y="105421"/>
                    </a:lnTo>
                    <a:lnTo>
                      <a:pt x="36550" y="105421"/>
                    </a:lnTo>
                    <a:lnTo>
                      <a:pt x="37466" y="105171"/>
                    </a:lnTo>
                    <a:lnTo>
                      <a:pt x="38404" y="105109"/>
                    </a:lnTo>
                    <a:close/>
                    <a:moveTo>
                      <a:pt x="39486" y="105026"/>
                    </a:moveTo>
                    <a:lnTo>
                      <a:pt x="39986" y="105255"/>
                    </a:lnTo>
                    <a:lnTo>
                      <a:pt x="39611" y="105442"/>
                    </a:lnTo>
                    <a:lnTo>
                      <a:pt x="38362" y="105421"/>
                    </a:lnTo>
                    <a:lnTo>
                      <a:pt x="39486" y="105026"/>
                    </a:lnTo>
                    <a:close/>
                    <a:moveTo>
                      <a:pt x="40320" y="105421"/>
                    </a:moveTo>
                    <a:lnTo>
                      <a:pt x="40361" y="105442"/>
                    </a:lnTo>
                    <a:lnTo>
                      <a:pt x="40299" y="105442"/>
                    </a:lnTo>
                    <a:lnTo>
                      <a:pt x="40320" y="105421"/>
                    </a:lnTo>
                    <a:close/>
                    <a:moveTo>
                      <a:pt x="45005" y="104588"/>
                    </a:moveTo>
                    <a:lnTo>
                      <a:pt x="47484" y="105505"/>
                    </a:lnTo>
                    <a:lnTo>
                      <a:pt x="41048" y="105442"/>
                    </a:lnTo>
                    <a:lnTo>
                      <a:pt x="40674" y="105276"/>
                    </a:lnTo>
                    <a:lnTo>
                      <a:pt x="41590" y="104859"/>
                    </a:lnTo>
                    <a:lnTo>
                      <a:pt x="45005" y="104588"/>
                    </a:lnTo>
                    <a:close/>
                    <a:moveTo>
                      <a:pt x="52274" y="104005"/>
                    </a:moveTo>
                    <a:lnTo>
                      <a:pt x="58001" y="105588"/>
                    </a:lnTo>
                    <a:lnTo>
                      <a:pt x="48317" y="105505"/>
                    </a:lnTo>
                    <a:lnTo>
                      <a:pt x="45693" y="104526"/>
                    </a:lnTo>
                    <a:lnTo>
                      <a:pt x="52274" y="104005"/>
                    </a:lnTo>
                    <a:close/>
                    <a:moveTo>
                      <a:pt x="27324" y="105630"/>
                    </a:moveTo>
                    <a:lnTo>
                      <a:pt x="27678" y="105650"/>
                    </a:lnTo>
                    <a:lnTo>
                      <a:pt x="27303" y="105692"/>
                    </a:lnTo>
                    <a:lnTo>
                      <a:pt x="26949" y="105630"/>
                    </a:lnTo>
                    <a:close/>
                    <a:moveTo>
                      <a:pt x="31385" y="105650"/>
                    </a:moveTo>
                    <a:lnTo>
                      <a:pt x="31739" y="105671"/>
                    </a:lnTo>
                    <a:lnTo>
                      <a:pt x="31385" y="105713"/>
                    </a:lnTo>
                    <a:lnTo>
                      <a:pt x="31010" y="105692"/>
                    </a:lnTo>
                    <a:lnTo>
                      <a:pt x="31385" y="105650"/>
                    </a:lnTo>
                    <a:close/>
                    <a:moveTo>
                      <a:pt x="25283" y="105609"/>
                    </a:moveTo>
                    <a:lnTo>
                      <a:pt x="26200" y="105775"/>
                    </a:lnTo>
                    <a:lnTo>
                      <a:pt x="25242" y="105859"/>
                    </a:lnTo>
                    <a:lnTo>
                      <a:pt x="24346" y="105609"/>
                    </a:lnTo>
                    <a:close/>
                    <a:moveTo>
                      <a:pt x="33426" y="105671"/>
                    </a:moveTo>
                    <a:lnTo>
                      <a:pt x="34363" y="105692"/>
                    </a:lnTo>
                    <a:lnTo>
                      <a:pt x="33447" y="105921"/>
                    </a:lnTo>
                    <a:lnTo>
                      <a:pt x="32489" y="105838"/>
                    </a:lnTo>
                    <a:lnTo>
                      <a:pt x="33426" y="105671"/>
                    </a:lnTo>
                    <a:close/>
                    <a:moveTo>
                      <a:pt x="23222" y="105588"/>
                    </a:moveTo>
                    <a:lnTo>
                      <a:pt x="24409" y="105921"/>
                    </a:lnTo>
                    <a:lnTo>
                      <a:pt x="23159" y="106025"/>
                    </a:lnTo>
                    <a:lnTo>
                      <a:pt x="21993" y="105588"/>
                    </a:lnTo>
                    <a:close/>
                    <a:moveTo>
                      <a:pt x="29344" y="105817"/>
                    </a:moveTo>
                    <a:lnTo>
                      <a:pt x="30281" y="105900"/>
                    </a:lnTo>
                    <a:lnTo>
                      <a:pt x="29344" y="106067"/>
                    </a:lnTo>
                    <a:lnTo>
                      <a:pt x="28407" y="105900"/>
                    </a:lnTo>
                    <a:lnTo>
                      <a:pt x="29344" y="105817"/>
                    </a:lnTo>
                    <a:close/>
                    <a:moveTo>
                      <a:pt x="36717" y="105692"/>
                    </a:moveTo>
                    <a:lnTo>
                      <a:pt x="35530" y="106129"/>
                    </a:lnTo>
                    <a:lnTo>
                      <a:pt x="34280" y="106004"/>
                    </a:lnTo>
                    <a:lnTo>
                      <a:pt x="35467" y="105692"/>
                    </a:lnTo>
                    <a:close/>
                    <a:moveTo>
                      <a:pt x="21139" y="105567"/>
                    </a:moveTo>
                    <a:lnTo>
                      <a:pt x="22472" y="106067"/>
                    </a:lnTo>
                    <a:lnTo>
                      <a:pt x="21035" y="106192"/>
                    </a:lnTo>
                    <a:lnTo>
                      <a:pt x="19723" y="105567"/>
                    </a:lnTo>
                    <a:close/>
                    <a:moveTo>
                      <a:pt x="38987" y="105713"/>
                    </a:moveTo>
                    <a:lnTo>
                      <a:pt x="37654" y="106317"/>
                    </a:lnTo>
                    <a:lnTo>
                      <a:pt x="36217" y="106192"/>
                    </a:lnTo>
                    <a:lnTo>
                      <a:pt x="37550" y="105713"/>
                    </a:lnTo>
                    <a:close/>
                    <a:moveTo>
                      <a:pt x="27303" y="105984"/>
                    </a:moveTo>
                    <a:lnTo>
                      <a:pt x="28511" y="106213"/>
                    </a:lnTo>
                    <a:lnTo>
                      <a:pt x="27283" y="106421"/>
                    </a:lnTo>
                    <a:lnTo>
                      <a:pt x="26075" y="106088"/>
                    </a:lnTo>
                    <a:lnTo>
                      <a:pt x="27303" y="105984"/>
                    </a:lnTo>
                    <a:close/>
                    <a:moveTo>
                      <a:pt x="31385" y="106025"/>
                    </a:moveTo>
                    <a:lnTo>
                      <a:pt x="32614" y="106129"/>
                    </a:lnTo>
                    <a:lnTo>
                      <a:pt x="31406" y="106442"/>
                    </a:lnTo>
                    <a:lnTo>
                      <a:pt x="30177" y="106213"/>
                    </a:lnTo>
                    <a:lnTo>
                      <a:pt x="31385" y="106025"/>
                    </a:lnTo>
                    <a:close/>
                    <a:moveTo>
                      <a:pt x="19036" y="105546"/>
                    </a:moveTo>
                    <a:lnTo>
                      <a:pt x="20452" y="106234"/>
                    </a:lnTo>
                    <a:lnTo>
                      <a:pt x="15308" y="106629"/>
                    </a:lnTo>
                    <a:lnTo>
                      <a:pt x="17703" y="105546"/>
                    </a:lnTo>
                    <a:close/>
                    <a:moveTo>
                      <a:pt x="25221" y="106150"/>
                    </a:moveTo>
                    <a:lnTo>
                      <a:pt x="26595" y="106525"/>
                    </a:lnTo>
                    <a:lnTo>
                      <a:pt x="25158" y="106775"/>
                    </a:lnTo>
                    <a:lnTo>
                      <a:pt x="23805" y="106254"/>
                    </a:lnTo>
                    <a:lnTo>
                      <a:pt x="25221" y="106150"/>
                    </a:lnTo>
                    <a:close/>
                    <a:moveTo>
                      <a:pt x="33468" y="106213"/>
                    </a:moveTo>
                    <a:lnTo>
                      <a:pt x="34884" y="106359"/>
                    </a:lnTo>
                    <a:lnTo>
                      <a:pt x="33509" y="106837"/>
                    </a:lnTo>
                    <a:lnTo>
                      <a:pt x="32073" y="106567"/>
                    </a:lnTo>
                    <a:lnTo>
                      <a:pt x="33468" y="106213"/>
                    </a:lnTo>
                    <a:close/>
                    <a:moveTo>
                      <a:pt x="40986" y="105734"/>
                    </a:moveTo>
                    <a:lnTo>
                      <a:pt x="43360" y="106879"/>
                    </a:lnTo>
                    <a:lnTo>
                      <a:pt x="38237" y="106379"/>
                    </a:lnTo>
                    <a:lnTo>
                      <a:pt x="39674" y="105734"/>
                    </a:lnTo>
                    <a:close/>
                    <a:moveTo>
                      <a:pt x="29344" y="106359"/>
                    </a:moveTo>
                    <a:lnTo>
                      <a:pt x="30740" y="106608"/>
                    </a:lnTo>
                    <a:lnTo>
                      <a:pt x="29344" y="106983"/>
                    </a:lnTo>
                    <a:lnTo>
                      <a:pt x="27928" y="106588"/>
                    </a:lnTo>
                    <a:lnTo>
                      <a:pt x="29344" y="106359"/>
                    </a:lnTo>
                    <a:close/>
                    <a:moveTo>
                      <a:pt x="23117" y="106317"/>
                    </a:moveTo>
                    <a:lnTo>
                      <a:pt x="24596" y="106858"/>
                    </a:lnTo>
                    <a:lnTo>
                      <a:pt x="23013" y="107129"/>
                    </a:lnTo>
                    <a:lnTo>
                      <a:pt x="21555" y="106442"/>
                    </a:lnTo>
                    <a:lnTo>
                      <a:pt x="23117" y="106317"/>
                    </a:lnTo>
                    <a:close/>
                    <a:moveTo>
                      <a:pt x="35571" y="106421"/>
                    </a:moveTo>
                    <a:lnTo>
                      <a:pt x="37133" y="106567"/>
                    </a:lnTo>
                    <a:lnTo>
                      <a:pt x="35655" y="107233"/>
                    </a:lnTo>
                    <a:lnTo>
                      <a:pt x="34072" y="106942"/>
                    </a:lnTo>
                    <a:lnTo>
                      <a:pt x="35571" y="106421"/>
                    </a:lnTo>
                    <a:close/>
                    <a:moveTo>
                      <a:pt x="10414" y="105484"/>
                    </a:moveTo>
                    <a:lnTo>
                      <a:pt x="17015" y="105546"/>
                    </a:lnTo>
                    <a:lnTo>
                      <a:pt x="14454" y="106713"/>
                    </a:lnTo>
                    <a:lnTo>
                      <a:pt x="4832" y="107462"/>
                    </a:lnTo>
                    <a:lnTo>
                      <a:pt x="10414" y="105484"/>
                    </a:lnTo>
                    <a:close/>
                    <a:moveTo>
                      <a:pt x="27262" y="106713"/>
                    </a:moveTo>
                    <a:lnTo>
                      <a:pt x="28782" y="107129"/>
                    </a:lnTo>
                    <a:lnTo>
                      <a:pt x="27220" y="107525"/>
                    </a:lnTo>
                    <a:lnTo>
                      <a:pt x="25700" y="106962"/>
                    </a:lnTo>
                    <a:lnTo>
                      <a:pt x="27262" y="106713"/>
                    </a:lnTo>
                    <a:close/>
                    <a:moveTo>
                      <a:pt x="31427" y="106733"/>
                    </a:moveTo>
                    <a:lnTo>
                      <a:pt x="32968" y="107025"/>
                    </a:lnTo>
                    <a:lnTo>
                      <a:pt x="31448" y="107566"/>
                    </a:lnTo>
                    <a:lnTo>
                      <a:pt x="29886" y="107129"/>
                    </a:lnTo>
                    <a:lnTo>
                      <a:pt x="31427" y="106733"/>
                    </a:lnTo>
                    <a:close/>
                    <a:moveTo>
                      <a:pt x="41673" y="105734"/>
                    </a:moveTo>
                    <a:lnTo>
                      <a:pt x="48275" y="105796"/>
                    </a:lnTo>
                    <a:lnTo>
                      <a:pt x="53835" y="107879"/>
                    </a:lnTo>
                    <a:lnTo>
                      <a:pt x="44214" y="106962"/>
                    </a:lnTo>
                    <a:lnTo>
                      <a:pt x="41673" y="105734"/>
                    </a:lnTo>
                    <a:close/>
                    <a:moveTo>
                      <a:pt x="25138" y="107067"/>
                    </a:moveTo>
                    <a:lnTo>
                      <a:pt x="26720" y="107650"/>
                    </a:lnTo>
                    <a:lnTo>
                      <a:pt x="25033" y="108108"/>
                    </a:lnTo>
                    <a:lnTo>
                      <a:pt x="23451" y="107337"/>
                    </a:lnTo>
                    <a:lnTo>
                      <a:pt x="25138" y="107067"/>
                    </a:lnTo>
                    <a:close/>
                    <a:moveTo>
                      <a:pt x="33530" y="107129"/>
                    </a:moveTo>
                    <a:lnTo>
                      <a:pt x="35196" y="107441"/>
                    </a:lnTo>
                    <a:lnTo>
                      <a:pt x="33614" y="108170"/>
                    </a:lnTo>
                    <a:lnTo>
                      <a:pt x="31927" y="107712"/>
                    </a:lnTo>
                    <a:lnTo>
                      <a:pt x="33530" y="107129"/>
                    </a:lnTo>
                    <a:close/>
                    <a:moveTo>
                      <a:pt x="29323" y="107275"/>
                    </a:moveTo>
                    <a:lnTo>
                      <a:pt x="30969" y="107733"/>
                    </a:lnTo>
                    <a:lnTo>
                      <a:pt x="29323" y="108316"/>
                    </a:lnTo>
                    <a:lnTo>
                      <a:pt x="27699" y="107712"/>
                    </a:lnTo>
                    <a:lnTo>
                      <a:pt x="29323" y="107275"/>
                    </a:lnTo>
                    <a:close/>
                    <a:moveTo>
                      <a:pt x="27199" y="107837"/>
                    </a:moveTo>
                    <a:lnTo>
                      <a:pt x="28907" y="108462"/>
                    </a:lnTo>
                    <a:lnTo>
                      <a:pt x="27137" y="109087"/>
                    </a:lnTo>
                    <a:lnTo>
                      <a:pt x="25450" y="108295"/>
                    </a:lnTo>
                    <a:lnTo>
                      <a:pt x="27199" y="107837"/>
                    </a:lnTo>
                    <a:close/>
                    <a:moveTo>
                      <a:pt x="31448" y="107879"/>
                    </a:moveTo>
                    <a:lnTo>
                      <a:pt x="33197" y="108358"/>
                    </a:lnTo>
                    <a:lnTo>
                      <a:pt x="31510" y="109128"/>
                    </a:lnTo>
                    <a:lnTo>
                      <a:pt x="29740" y="108483"/>
                    </a:lnTo>
                    <a:lnTo>
                      <a:pt x="31448" y="107879"/>
                    </a:lnTo>
                    <a:close/>
                    <a:moveTo>
                      <a:pt x="20972" y="106483"/>
                    </a:moveTo>
                    <a:lnTo>
                      <a:pt x="22513" y="107212"/>
                    </a:lnTo>
                    <a:lnTo>
                      <a:pt x="9143" y="109462"/>
                    </a:lnTo>
                    <a:lnTo>
                      <a:pt x="9143" y="109462"/>
                    </a:lnTo>
                    <a:lnTo>
                      <a:pt x="14537" y="106983"/>
                    </a:lnTo>
                    <a:lnTo>
                      <a:pt x="20972" y="106483"/>
                    </a:lnTo>
                    <a:close/>
                    <a:moveTo>
                      <a:pt x="37716" y="106629"/>
                    </a:moveTo>
                    <a:lnTo>
                      <a:pt x="44131" y="107233"/>
                    </a:lnTo>
                    <a:lnTo>
                      <a:pt x="49483" y="109795"/>
                    </a:lnTo>
                    <a:lnTo>
                      <a:pt x="36154" y="107316"/>
                    </a:lnTo>
                    <a:lnTo>
                      <a:pt x="37716" y="106629"/>
                    </a:lnTo>
                    <a:close/>
                    <a:moveTo>
                      <a:pt x="29323" y="108629"/>
                    </a:moveTo>
                    <a:lnTo>
                      <a:pt x="31135" y="109295"/>
                    </a:lnTo>
                    <a:lnTo>
                      <a:pt x="29303" y="110128"/>
                    </a:lnTo>
                    <a:lnTo>
                      <a:pt x="27512" y="109274"/>
                    </a:lnTo>
                    <a:lnTo>
                      <a:pt x="29323" y="108629"/>
                    </a:lnTo>
                    <a:close/>
                    <a:moveTo>
                      <a:pt x="3708" y="1"/>
                    </a:moveTo>
                    <a:lnTo>
                      <a:pt x="27574" y="8914"/>
                    </a:lnTo>
                    <a:lnTo>
                      <a:pt x="25825" y="9706"/>
                    </a:lnTo>
                    <a:lnTo>
                      <a:pt x="1" y="2562"/>
                    </a:lnTo>
                    <a:lnTo>
                      <a:pt x="1" y="2875"/>
                    </a:lnTo>
                    <a:lnTo>
                      <a:pt x="25408" y="9893"/>
                    </a:lnTo>
                    <a:lnTo>
                      <a:pt x="23763" y="10664"/>
                    </a:lnTo>
                    <a:lnTo>
                      <a:pt x="8956" y="7915"/>
                    </a:lnTo>
                    <a:lnTo>
                      <a:pt x="1" y="3666"/>
                    </a:lnTo>
                    <a:lnTo>
                      <a:pt x="1" y="3978"/>
                    </a:lnTo>
                    <a:lnTo>
                      <a:pt x="7852" y="7706"/>
                    </a:lnTo>
                    <a:lnTo>
                      <a:pt x="7852" y="7706"/>
                    </a:lnTo>
                    <a:lnTo>
                      <a:pt x="1" y="6269"/>
                    </a:lnTo>
                    <a:lnTo>
                      <a:pt x="1" y="6561"/>
                    </a:lnTo>
                    <a:lnTo>
                      <a:pt x="8873" y="8206"/>
                    </a:lnTo>
                    <a:lnTo>
                      <a:pt x="14496" y="10872"/>
                    </a:lnTo>
                    <a:lnTo>
                      <a:pt x="4582" y="9935"/>
                    </a:lnTo>
                    <a:lnTo>
                      <a:pt x="1" y="8227"/>
                    </a:lnTo>
                    <a:lnTo>
                      <a:pt x="1" y="8519"/>
                    </a:lnTo>
                    <a:lnTo>
                      <a:pt x="3458" y="9810"/>
                    </a:lnTo>
                    <a:lnTo>
                      <a:pt x="1" y="9477"/>
                    </a:lnTo>
                    <a:lnTo>
                      <a:pt x="1" y="9768"/>
                    </a:lnTo>
                    <a:lnTo>
                      <a:pt x="4520" y="10205"/>
                    </a:lnTo>
                    <a:lnTo>
                      <a:pt x="10351" y="12392"/>
                    </a:lnTo>
                    <a:lnTo>
                      <a:pt x="396" y="12309"/>
                    </a:lnTo>
                    <a:lnTo>
                      <a:pt x="1" y="12205"/>
                    </a:lnTo>
                    <a:lnTo>
                      <a:pt x="1" y="12600"/>
                    </a:lnTo>
                    <a:lnTo>
                      <a:pt x="355" y="12600"/>
                    </a:lnTo>
                    <a:lnTo>
                      <a:pt x="6353" y="14246"/>
                    </a:lnTo>
                    <a:lnTo>
                      <a:pt x="1479" y="14641"/>
                    </a:lnTo>
                    <a:lnTo>
                      <a:pt x="1" y="13933"/>
                    </a:lnTo>
                    <a:lnTo>
                      <a:pt x="1" y="14266"/>
                    </a:lnTo>
                    <a:lnTo>
                      <a:pt x="917" y="14683"/>
                    </a:lnTo>
                    <a:lnTo>
                      <a:pt x="1" y="14745"/>
                    </a:lnTo>
                    <a:lnTo>
                      <a:pt x="1" y="15037"/>
                    </a:lnTo>
                    <a:lnTo>
                      <a:pt x="1438" y="14933"/>
                    </a:lnTo>
                    <a:lnTo>
                      <a:pt x="4083" y="16203"/>
                    </a:lnTo>
                    <a:lnTo>
                      <a:pt x="3354" y="16328"/>
                    </a:lnTo>
                    <a:lnTo>
                      <a:pt x="1" y="15703"/>
                    </a:lnTo>
                    <a:lnTo>
                      <a:pt x="1" y="15995"/>
                    </a:lnTo>
                    <a:lnTo>
                      <a:pt x="2521" y="16453"/>
                    </a:lnTo>
                    <a:lnTo>
                      <a:pt x="1" y="16891"/>
                    </a:lnTo>
                    <a:lnTo>
                      <a:pt x="1" y="17182"/>
                    </a:lnTo>
                    <a:lnTo>
                      <a:pt x="3354" y="16620"/>
                    </a:lnTo>
                    <a:lnTo>
                      <a:pt x="5978" y="17099"/>
                    </a:lnTo>
                    <a:lnTo>
                      <a:pt x="6061" y="17140"/>
                    </a:lnTo>
                    <a:lnTo>
                      <a:pt x="938" y="18473"/>
                    </a:lnTo>
                    <a:lnTo>
                      <a:pt x="1" y="18119"/>
                    </a:lnTo>
                    <a:lnTo>
                      <a:pt x="1" y="18432"/>
                    </a:lnTo>
                    <a:lnTo>
                      <a:pt x="438" y="18598"/>
                    </a:lnTo>
                    <a:lnTo>
                      <a:pt x="1" y="18702"/>
                    </a:lnTo>
                    <a:lnTo>
                      <a:pt x="1" y="19098"/>
                    </a:lnTo>
                    <a:lnTo>
                      <a:pt x="2417" y="19327"/>
                    </a:lnTo>
                    <a:lnTo>
                      <a:pt x="2500" y="19369"/>
                    </a:lnTo>
                    <a:lnTo>
                      <a:pt x="1" y="20243"/>
                    </a:lnTo>
                    <a:lnTo>
                      <a:pt x="1" y="20556"/>
                    </a:lnTo>
                    <a:lnTo>
                      <a:pt x="2916" y="19515"/>
                    </a:lnTo>
                    <a:lnTo>
                      <a:pt x="3687" y="19806"/>
                    </a:lnTo>
                    <a:lnTo>
                      <a:pt x="1" y="21493"/>
                    </a:lnTo>
                    <a:lnTo>
                      <a:pt x="1" y="22139"/>
                    </a:lnTo>
                    <a:lnTo>
                      <a:pt x="5436" y="23638"/>
                    </a:lnTo>
                    <a:lnTo>
                      <a:pt x="1" y="24055"/>
                    </a:lnTo>
                    <a:lnTo>
                      <a:pt x="1" y="24534"/>
                    </a:lnTo>
                    <a:lnTo>
                      <a:pt x="2083" y="25533"/>
                    </a:lnTo>
                    <a:lnTo>
                      <a:pt x="1" y="25138"/>
                    </a:lnTo>
                    <a:lnTo>
                      <a:pt x="1" y="25429"/>
                    </a:lnTo>
                    <a:lnTo>
                      <a:pt x="2458" y="25887"/>
                    </a:lnTo>
                    <a:lnTo>
                      <a:pt x="1" y="26304"/>
                    </a:lnTo>
                    <a:lnTo>
                      <a:pt x="1" y="26595"/>
                    </a:lnTo>
                    <a:lnTo>
                      <a:pt x="3187" y="26054"/>
                    </a:lnTo>
                    <a:lnTo>
                      <a:pt x="5124" y="26970"/>
                    </a:lnTo>
                    <a:lnTo>
                      <a:pt x="480" y="28178"/>
                    </a:lnTo>
                    <a:lnTo>
                      <a:pt x="376" y="28157"/>
                    </a:lnTo>
                    <a:lnTo>
                      <a:pt x="1" y="28032"/>
                    </a:lnTo>
                    <a:lnTo>
                      <a:pt x="1" y="28595"/>
                    </a:lnTo>
                    <a:lnTo>
                      <a:pt x="417" y="28491"/>
                    </a:lnTo>
                    <a:lnTo>
                      <a:pt x="2417" y="29240"/>
                    </a:lnTo>
                    <a:lnTo>
                      <a:pt x="1" y="30094"/>
                    </a:lnTo>
                    <a:lnTo>
                      <a:pt x="1" y="30407"/>
                    </a:lnTo>
                    <a:lnTo>
                      <a:pt x="2833" y="29407"/>
                    </a:lnTo>
                    <a:lnTo>
                      <a:pt x="4041" y="29844"/>
                    </a:lnTo>
                    <a:lnTo>
                      <a:pt x="1792" y="30886"/>
                    </a:lnTo>
                    <a:lnTo>
                      <a:pt x="1" y="30865"/>
                    </a:lnTo>
                    <a:lnTo>
                      <a:pt x="1" y="31156"/>
                    </a:lnTo>
                    <a:lnTo>
                      <a:pt x="1167" y="31156"/>
                    </a:lnTo>
                    <a:lnTo>
                      <a:pt x="334" y="31552"/>
                    </a:lnTo>
                    <a:lnTo>
                      <a:pt x="1" y="31448"/>
                    </a:lnTo>
                    <a:lnTo>
                      <a:pt x="1" y="32010"/>
                    </a:lnTo>
                    <a:lnTo>
                      <a:pt x="355" y="31864"/>
                    </a:lnTo>
                    <a:lnTo>
                      <a:pt x="4541" y="33010"/>
                    </a:lnTo>
                    <a:lnTo>
                      <a:pt x="1" y="33385"/>
                    </a:lnTo>
                    <a:lnTo>
                      <a:pt x="1" y="33655"/>
                    </a:lnTo>
                    <a:lnTo>
                      <a:pt x="5374" y="33239"/>
                    </a:lnTo>
                    <a:lnTo>
                      <a:pt x="8893" y="34218"/>
                    </a:lnTo>
                    <a:lnTo>
                      <a:pt x="3208" y="35176"/>
                    </a:lnTo>
                    <a:lnTo>
                      <a:pt x="292" y="34634"/>
                    </a:lnTo>
                    <a:lnTo>
                      <a:pt x="1" y="34488"/>
                    </a:lnTo>
                    <a:lnTo>
                      <a:pt x="1" y="34863"/>
                    </a:lnTo>
                    <a:lnTo>
                      <a:pt x="209" y="34905"/>
                    </a:lnTo>
                    <a:lnTo>
                      <a:pt x="1396" y="35467"/>
                    </a:lnTo>
                    <a:lnTo>
                      <a:pt x="1" y="35696"/>
                    </a:lnTo>
                    <a:lnTo>
                      <a:pt x="1" y="36009"/>
                    </a:lnTo>
                    <a:lnTo>
                      <a:pt x="1854" y="35696"/>
                    </a:lnTo>
                    <a:lnTo>
                      <a:pt x="4187" y="36800"/>
                    </a:lnTo>
                    <a:lnTo>
                      <a:pt x="1229" y="37571"/>
                    </a:lnTo>
                    <a:lnTo>
                      <a:pt x="1" y="37446"/>
                    </a:lnTo>
                    <a:lnTo>
                      <a:pt x="1" y="37737"/>
                    </a:lnTo>
                    <a:lnTo>
                      <a:pt x="396" y="37779"/>
                    </a:lnTo>
                    <a:lnTo>
                      <a:pt x="1" y="37883"/>
                    </a:lnTo>
                    <a:lnTo>
                      <a:pt x="1" y="38237"/>
                    </a:lnTo>
                    <a:lnTo>
                      <a:pt x="2333" y="39112"/>
                    </a:lnTo>
                    <a:lnTo>
                      <a:pt x="1" y="39945"/>
                    </a:lnTo>
                    <a:lnTo>
                      <a:pt x="1" y="40424"/>
                    </a:lnTo>
                    <a:lnTo>
                      <a:pt x="3166" y="40465"/>
                    </a:lnTo>
                    <a:lnTo>
                      <a:pt x="1105" y="41403"/>
                    </a:lnTo>
                    <a:lnTo>
                      <a:pt x="1" y="41090"/>
                    </a:lnTo>
                    <a:lnTo>
                      <a:pt x="1" y="41382"/>
                    </a:lnTo>
                    <a:lnTo>
                      <a:pt x="709" y="41590"/>
                    </a:lnTo>
                    <a:lnTo>
                      <a:pt x="1" y="41902"/>
                    </a:lnTo>
                    <a:lnTo>
                      <a:pt x="1" y="42215"/>
                    </a:lnTo>
                    <a:lnTo>
                      <a:pt x="1125" y="41694"/>
                    </a:lnTo>
                    <a:lnTo>
                      <a:pt x="3645" y="42402"/>
                    </a:lnTo>
                    <a:lnTo>
                      <a:pt x="1" y="42694"/>
                    </a:lnTo>
                    <a:lnTo>
                      <a:pt x="1" y="42965"/>
                    </a:lnTo>
                    <a:lnTo>
                      <a:pt x="4457" y="42631"/>
                    </a:lnTo>
                    <a:lnTo>
                      <a:pt x="8394" y="43714"/>
                    </a:lnTo>
                    <a:lnTo>
                      <a:pt x="3125" y="44589"/>
                    </a:lnTo>
                    <a:lnTo>
                      <a:pt x="1" y="44006"/>
                    </a:lnTo>
                    <a:lnTo>
                      <a:pt x="1" y="44318"/>
                    </a:lnTo>
                    <a:lnTo>
                      <a:pt x="2292" y="44735"/>
                    </a:lnTo>
                    <a:lnTo>
                      <a:pt x="542" y="45026"/>
                    </a:lnTo>
                    <a:lnTo>
                      <a:pt x="1" y="44776"/>
                    </a:lnTo>
                    <a:lnTo>
                      <a:pt x="1" y="45089"/>
                    </a:lnTo>
                    <a:lnTo>
                      <a:pt x="42" y="45110"/>
                    </a:lnTo>
                    <a:lnTo>
                      <a:pt x="1" y="45110"/>
                    </a:lnTo>
                    <a:lnTo>
                      <a:pt x="1" y="45401"/>
                    </a:lnTo>
                    <a:lnTo>
                      <a:pt x="501" y="45318"/>
                    </a:lnTo>
                    <a:lnTo>
                      <a:pt x="3250" y="46630"/>
                    </a:lnTo>
                    <a:lnTo>
                      <a:pt x="1958" y="46963"/>
                    </a:lnTo>
                    <a:lnTo>
                      <a:pt x="1" y="46776"/>
                    </a:lnTo>
                    <a:lnTo>
                      <a:pt x="1" y="47067"/>
                    </a:lnTo>
                    <a:lnTo>
                      <a:pt x="1146" y="47171"/>
                    </a:lnTo>
                    <a:lnTo>
                      <a:pt x="1" y="47463"/>
                    </a:lnTo>
                    <a:lnTo>
                      <a:pt x="1" y="47775"/>
                    </a:lnTo>
                    <a:lnTo>
                      <a:pt x="1979" y="47255"/>
                    </a:lnTo>
                    <a:lnTo>
                      <a:pt x="5186" y="47567"/>
                    </a:lnTo>
                    <a:lnTo>
                      <a:pt x="5665" y="47796"/>
                    </a:lnTo>
                    <a:lnTo>
                      <a:pt x="2687" y="48837"/>
                    </a:lnTo>
                    <a:lnTo>
                      <a:pt x="1" y="47838"/>
                    </a:lnTo>
                    <a:lnTo>
                      <a:pt x="1" y="48150"/>
                    </a:lnTo>
                    <a:lnTo>
                      <a:pt x="2250" y="48983"/>
                    </a:lnTo>
                    <a:lnTo>
                      <a:pt x="1021" y="49441"/>
                    </a:lnTo>
                    <a:lnTo>
                      <a:pt x="1" y="49421"/>
                    </a:lnTo>
                    <a:lnTo>
                      <a:pt x="1" y="49712"/>
                    </a:lnTo>
                    <a:lnTo>
                      <a:pt x="209" y="49712"/>
                    </a:lnTo>
                    <a:lnTo>
                      <a:pt x="1" y="49795"/>
                    </a:lnTo>
                    <a:lnTo>
                      <a:pt x="1" y="50087"/>
                    </a:lnTo>
                    <a:lnTo>
                      <a:pt x="1063" y="49733"/>
                    </a:lnTo>
                    <a:lnTo>
                      <a:pt x="4291" y="49754"/>
                    </a:lnTo>
                    <a:lnTo>
                      <a:pt x="4770" y="49920"/>
                    </a:lnTo>
                    <a:lnTo>
                      <a:pt x="1896" y="51232"/>
                    </a:lnTo>
                    <a:lnTo>
                      <a:pt x="1" y="50712"/>
                    </a:lnTo>
                    <a:lnTo>
                      <a:pt x="1" y="51024"/>
                    </a:lnTo>
                    <a:lnTo>
                      <a:pt x="1479" y="51420"/>
                    </a:lnTo>
                    <a:lnTo>
                      <a:pt x="271" y="51982"/>
                    </a:lnTo>
                    <a:lnTo>
                      <a:pt x="1" y="52003"/>
                    </a:lnTo>
                    <a:lnTo>
                      <a:pt x="1" y="52419"/>
                    </a:lnTo>
                    <a:lnTo>
                      <a:pt x="355" y="52253"/>
                    </a:lnTo>
                    <a:lnTo>
                      <a:pt x="3562" y="52003"/>
                    </a:lnTo>
                    <a:lnTo>
                      <a:pt x="7894" y="53211"/>
                    </a:lnTo>
                    <a:lnTo>
                      <a:pt x="3041" y="54023"/>
                    </a:lnTo>
                    <a:lnTo>
                      <a:pt x="1" y="53461"/>
                    </a:lnTo>
                    <a:lnTo>
                      <a:pt x="1" y="53752"/>
                    </a:lnTo>
                    <a:lnTo>
                      <a:pt x="2208" y="54148"/>
                    </a:lnTo>
                    <a:lnTo>
                      <a:pt x="1" y="54523"/>
                    </a:lnTo>
                    <a:lnTo>
                      <a:pt x="1" y="54814"/>
                    </a:lnTo>
                    <a:lnTo>
                      <a:pt x="3041" y="54315"/>
                    </a:lnTo>
                    <a:lnTo>
                      <a:pt x="7477" y="55127"/>
                    </a:lnTo>
                    <a:lnTo>
                      <a:pt x="2729" y="56356"/>
                    </a:lnTo>
                    <a:lnTo>
                      <a:pt x="1" y="55064"/>
                    </a:lnTo>
                    <a:lnTo>
                      <a:pt x="1" y="55377"/>
                    </a:lnTo>
                    <a:lnTo>
                      <a:pt x="1917" y="56293"/>
                    </a:lnTo>
                    <a:lnTo>
                      <a:pt x="1" y="56106"/>
                    </a:lnTo>
                    <a:lnTo>
                      <a:pt x="1" y="56397"/>
                    </a:lnTo>
                    <a:lnTo>
                      <a:pt x="1896" y="56564"/>
                    </a:lnTo>
                    <a:lnTo>
                      <a:pt x="1" y="57064"/>
                    </a:lnTo>
                    <a:lnTo>
                      <a:pt x="1" y="57355"/>
                    </a:lnTo>
                    <a:lnTo>
                      <a:pt x="2708" y="56668"/>
                    </a:lnTo>
                    <a:lnTo>
                      <a:pt x="5145" y="57813"/>
                    </a:lnTo>
                    <a:lnTo>
                      <a:pt x="2604" y="58709"/>
                    </a:lnTo>
                    <a:lnTo>
                      <a:pt x="1" y="57751"/>
                    </a:lnTo>
                    <a:lnTo>
                      <a:pt x="1" y="58063"/>
                    </a:lnTo>
                    <a:lnTo>
                      <a:pt x="1771" y="58730"/>
                    </a:lnTo>
                    <a:lnTo>
                      <a:pt x="1" y="58709"/>
                    </a:lnTo>
                    <a:lnTo>
                      <a:pt x="1" y="59000"/>
                    </a:lnTo>
                    <a:lnTo>
                      <a:pt x="1771" y="59000"/>
                    </a:lnTo>
                    <a:lnTo>
                      <a:pt x="1" y="59625"/>
                    </a:lnTo>
                    <a:lnTo>
                      <a:pt x="1" y="59938"/>
                    </a:lnTo>
                    <a:lnTo>
                      <a:pt x="2604" y="59021"/>
                    </a:lnTo>
                    <a:lnTo>
                      <a:pt x="5124" y="59958"/>
                    </a:lnTo>
                    <a:lnTo>
                      <a:pt x="2666" y="61083"/>
                    </a:lnTo>
                    <a:lnTo>
                      <a:pt x="1" y="60354"/>
                    </a:lnTo>
                    <a:lnTo>
                      <a:pt x="1" y="60646"/>
                    </a:lnTo>
                    <a:lnTo>
                      <a:pt x="1854" y="61166"/>
                    </a:lnTo>
                    <a:lnTo>
                      <a:pt x="1" y="61312"/>
                    </a:lnTo>
                    <a:lnTo>
                      <a:pt x="1" y="61604"/>
                    </a:lnTo>
                    <a:lnTo>
                      <a:pt x="1875" y="61437"/>
                    </a:lnTo>
                    <a:lnTo>
                      <a:pt x="1875" y="61437"/>
                    </a:lnTo>
                    <a:lnTo>
                      <a:pt x="1" y="62291"/>
                    </a:lnTo>
                    <a:lnTo>
                      <a:pt x="1" y="62624"/>
                    </a:lnTo>
                    <a:lnTo>
                      <a:pt x="2687" y="61395"/>
                    </a:lnTo>
                    <a:lnTo>
                      <a:pt x="7415" y="62687"/>
                    </a:lnTo>
                    <a:lnTo>
                      <a:pt x="2979" y="63436"/>
                    </a:lnTo>
                    <a:lnTo>
                      <a:pt x="1" y="62895"/>
                    </a:lnTo>
                    <a:lnTo>
                      <a:pt x="1" y="63186"/>
                    </a:lnTo>
                    <a:lnTo>
                      <a:pt x="2146" y="63582"/>
                    </a:lnTo>
                    <a:lnTo>
                      <a:pt x="1" y="63936"/>
                    </a:lnTo>
                    <a:lnTo>
                      <a:pt x="1" y="64228"/>
                    </a:lnTo>
                    <a:lnTo>
                      <a:pt x="2979" y="63728"/>
                    </a:lnTo>
                    <a:lnTo>
                      <a:pt x="7810" y="64623"/>
                    </a:lnTo>
                    <a:lnTo>
                      <a:pt x="3458" y="65748"/>
                    </a:lnTo>
                    <a:lnTo>
                      <a:pt x="251" y="65456"/>
                    </a:lnTo>
                    <a:lnTo>
                      <a:pt x="1" y="65332"/>
                    </a:lnTo>
                    <a:lnTo>
                      <a:pt x="1" y="65706"/>
                    </a:lnTo>
                    <a:lnTo>
                      <a:pt x="167" y="65727"/>
                    </a:lnTo>
                    <a:lnTo>
                      <a:pt x="1354" y="66290"/>
                    </a:lnTo>
                    <a:lnTo>
                      <a:pt x="1" y="66644"/>
                    </a:lnTo>
                    <a:lnTo>
                      <a:pt x="1" y="66956"/>
                    </a:lnTo>
                    <a:lnTo>
                      <a:pt x="1771" y="66498"/>
                    </a:lnTo>
                    <a:lnTo>
                      <a:pt x="4624" y="67851"/>
                    </a:lnTo>
                    <a:lnTo>
                      <a:pt x="4124" y="68018"/>
                    </a:lnTo>
                    <a:lnTo>
                      <a:pt x="917" y="67997"/>
                    </a:lnTo>
                    <a:lnTo>
                      <a:pt x="1" y="67664"/>
                    </a:lnTo>
                    <a:lnTo>
                      <a:pt x="1" y="67976"/>
                    </a:lnTo>
                    <a:lnTo>
                      <a:pt x="1" y="68268"/>
                    </a:lnTo>
                    <a:lnTo>
                      <a:pt x="855" y="68289"/>
                    </a:lnTo>
                    <a:lnTo>
                      <a:pt x="2083" y="68747"/>
                    </a:lnTo>
                    <a:lnTo>
                      <a:pt x="1" y="69476"/>
                    </a:lnTo>
                    <a:lnTo>
                      <a:pt x="1" y="69788"/>
                    </a:lnTo>
                    <a:lnTo>
                      <a:pt x="2521" y="68893"/>
                    </a:lnTo>
                    <a:lnTo>
                      <a:pt x="5478" y="69997"/>
                    </a:lnTo>
                    <a:lnTo>
                      <a:pt x="4999" y="70226"/>
                    </a:lnTo>
                    <a:lnTo>
                      <a:pt x="1792" y="70476"/>
                    </a:lnTo>
                    <a:lnTo>
                      <a:pt x="1" y="69976"/>
                    </a:lnTo>
                    <a:lnTo>
                      <a:pt x="1" y="70267"/>
                    </a:lnTo>
                    <a:lnTo>
                      <a:pt x="959" y="70538"/>
                    </a:lnTo>
                    <a:lnTo>
                      <a:pt x="1" y="70621"/>
                    </a:lnTo>
                    <a:lnTo>
                      <a:pt x="1" y="70913"/>
                    </a:lnTo>
                    <a:lnTo>
                      <a:pt x="1771" y="70767"/>
                    </a:lnTo>
                    <a:lnTo>
                      <a:pt x="3041" y="71121"/>
                    </a:lnTo>
                    <a:lnTo>
                      <a:pt x="271" y="72371"/>
                    </a:lnTo>
                    <a:lnTo>
                      <a:pt x="1" y="72329"/>
                    </a:lnTo>
                    <a:lnTo>
                      <a:pt x="1" y="72808"/>
                    </a:lnTo>
                    <a:lnTo>
                      <a:pt x="313" y="72683"/>
                    </a:lnTo>
                    <a:lnTo>
                      <a:pt x="2063" y="72995"/>
                    </a:lnTo>
                    <a:lnTo>
                      <a:pt x="1" y="73349"/>
                    </a:lnTo>
                    <a:lnTo>
                      <a:pt x="1" y="73641"/>
                    </a:lnTo>
                    <a:lnTo>
                      <a:pt x="2896" y="73162"/>
                    </a:lnTo>
                    <a:lnTo>
                      <a:pt x="8144" y="74120"/>
                    </a:lnTo>
                    <a:lnTo>
                      <a:pt x="4187" y="75141"/>
                    </a:lnTo>
                    <a:lnTo>
                      <a:pt x="1" y="74745"/>
                    </a:lnTo>
                    <a:lnTo>
                      <a:pt x="1" y="75036"/>
                    </a:lnTo>
                    <a:lnTo>
                      <a:pt x="3375" y="75370"/>
                    </a:lnTo>
                    <a:lnTo>
                      <a:pt x="855" y="76015"/>
                    </a:lnTo>
                    <a:lnTo>
                      <a:pt x="1" y="75619"/>
                    </a:lnTo>
                    <a:lnTo>
                      <a:pt x="1" y="75932"/>
                    </a:lnTo>
                    <a:lnTo>
                      <a:pt x="417" y="76119"/>
                    </a:lnTo>
                    <a:lnTo>
                      <a:pt x="1" y="76244"/>
                    </a:lnTo>
                    <a:lnTo>
                      <a:pt x="1" y="76536"/>
                    </a:lnTo>
                    <a:lnTo>
                      <a:pt x="813" y="76328"/>
                    </a:lnTo>
                    <a:lnTo>
                      <a:pt x="2854" y="77286"/>
                    </a:lnTo>
                    <a:lnTo>
                      <a:pt x="1" y="77265"/>
                    </a:lnTo>
                    <a:lnTo>
                      <a:pt x="1" y="77556"/>
                    </a:lnTo>
                    <a:lnTo>
                      <a:pt x="3479" y="77577"/>
                    </a:lnTo>
                    <a:lnTo>
                      <a:pt x="4083" y="77890"/>
                    </a:lnTo>
                    <a:lnTo>
                      <a:pt x="2437" y="78473"/>
                    </a:lnTo>
                    <a:lnTo>
                      <a:pt x="1" y="77556"/>
                    </a:lnTo>
                    <a:lnTo>
                      <a:pt x="1" y="77869"/>
                    </a:lnTo>
                    <a:lnTo>
                      <a:pt x="2021" y="78618"/>
                    </a:lnTo>
                    <a:lnTo>
                      <a:pt x="1" y="79327"/>
                    </a:lnTo>
                    <a:lnTo>
                      <a:pt x="1" y="79910"/>
                    </a:lnTo>
                    <a:lnTo>
                      <a:pt x="42" y="79910"/>
                    </a:lnTo>
                    <a:lnTo>
                      <a:pt x="1" y="79930"/>
                    </a:lnTo>
                    <a:lnTo>
                      <a:pt x="1" y="80222"/>
                    </a:lnTo>
                    <a:lnTo>
                      <a:pt x="875" y="80139"/>
                    </a:lnTo>
                    <a:lnTo>
                      <a:pt x="3812" y="80951"/>
                    </a:lnTo>
                    <a:lnTo>
                      <a:pt x="1459" y="82034"/>
                    </a:lnTo>
                    <a:lnTo>
                      <a:pt x="1" y="81763"/>
                    </a:lnTo>
                    <a:lnTo>
                      <a:pt x="1" y="82055"/>
                    </a:lnTo>
                    <a:lnTo>
                      <a:pt x="1000" y="82242"/>
                    </a:lnTo>
                    <a:lnTo>
                      <a:pt x="1" y="82700"/>
                    </a:lnTo>
                    <a:lnTo>
                      <a:pt x="1" y="83054"/>
                    </a:lnTo>
                    <a:lnTo>
                      <a:pt x="2812" y="82575"/>
                    </a:lnTo>
                    <a:lnTo>
                      <a:pt x="8477" y="83637"/>
                    </a:lnTo>
                    <a:lnTo>
                      <a:pt x="4936" y="84533"/>
                    </a:lnTo>
                    <a:lnTo>
                      <a:pt x="1" y="84075"/>
                    </a:lnTo>
                    <a:lnTo>
                      <a:pt x="1" y="84366"/>
                    </a:lnTo>
                    <a:lnTo>
                      <a:pt x="4124" y="84762"/>
                    </a:lnTo>
                    <a:lnTo>
                      <a:pt x="1" y="85824"/>
                    </a:lnTo>
                    <a:lnTo>
                      <a:pt x="1" y="86220"/>
                    </a:lnTo>
                    <a:lnTo>
                      <a:pt x="709" y="86553"/>
                    </a:lnTo>
                    <a:lnTo>
                      <a:pt x="1" y="86553"/>
                    </a:lnTo>
                    <a:lnTo>
                      <a:pt x="1" y="86845"/>
                    </a:lnTo>
                    <a:lnTo>
                      <a:pt x="1334" y="86845"/>
                    </a:lnTo>
                    <a:lnTo>
                      <a:pt x="3562" y="87907"/>
                    </a:lnTo>
                    <a:lnTo>
                      <a:pt x="2354" y="88344"/>
                    </a:lnTo>
                    <a:lnTo>
                      <a:pt x="1" y="87469"/>
                    </a:lnTo>
                    <a:lnTo>
                      <a:pt x="1" y="87782"/>
                    </a:lnTo>
                    <a:lnTo>
                      <a:pt x="1938" y="88490"/>
                    </a:lnTo>
                    <a:lnTo>
                      <a:pt x="1" y="89177"/>
                    </a:lnTo>
                    <a:lnTo>
                      <a:pt x="1" y="89531"/>
                    </a:lnTo>
                    <a:lnTo>
                      <a:pt x="4603" y="90802"/>
                    </a:lnTo>
                    <a:lnTo>
                      <a:pt x="2646" y="91697"/>
                    </a:lnTo>
                    <a:lnTo>
                      <a:pt x="1" y="91197"/>
                    </a:lnTo>
                    <a:lnTo>
                      <a:pt x="1" y="91510"/>
                    </a:lnTo>
                    <a:lnTo>
                      <a:pt x="1896" y="91843"/>
                    </a:lnTo>
                    <a:lnTo>
                      <a:pt x="1" y="92176"/>
                    </a:lnTo>
                    <a:lnTo>
                      <a:pt x="1" y="92468"/>
                    </a:lnTo>
                    <a:lnTo>
                      <a:pt x="1521" y="92197"/>
                    </a:lnTo>
                    <a:lnTo>
                      <a:pt x="1521" y="92197"/>
                    </a:lnTo>
                    <a:lnTo>
                      <a:pt x="1" y="92905"/>
                    </a:lnTo>
                    <a:lnTo>
                      <a:pt x="1" y="93217"/>
                    </a:lnTo>
                    <a:lnTo>
                      <a:pt x="2625" y="92030"/>
                    </a:lnTo>
                    <a:lnTo>
                      <a:pt x="2729" y="92009"/>
                    </a:lnTo>
                    <a:lnTo>
                      <a:pt x="8810" y="93134"/>
                    </a:lnTo>
                    <a:lnTo>
                      <a:pt x="5686" y="93946"/>
                    </a:lnTo>
                    <a:lnTo>
                      <a:pt x="1" y="93384"/>
                    </a:lnTo>
                    <a:lnTo>
                      <a:pt x="1" y="93676"/>
                    </a:lnTo>
                    <a:lnTo>
                      <a:pt x="4853" y="94155"/>
                    </a:lnTo>
                    <a:lnTo>
                      <a:pt x="1" y="95404"/>
                    </a:lnTo>
                    <a:lnTo>
                      <a:pt x="1" y="95716"/>
                    </a:lnTo>
                    <a:lnTo>
                      <a:pt x="5707" y="94238"/>
                    </a:lnTo>
                    <a:lnTo>
                      <a:pt x="11851" y="94821"/>
                    </a:lnTo>
                    <a:lnTo>
                      <a:pt x="8810" y="95904"/>
                    </a:lnTo>
                    <a:lnTo>
                      <a:pt x="1" y="95821"/>
                    </a:lnTo>
                    <a:lnTo>
                      <a:pt x="1" y="96112"/>
                    </a:lnTo>
                    <a:lnTo>
                      <a:pt x="8019" y="96175"/>
                    </a:lnTo>
                    <a:lnTo>
                      <a:pt x="3437" y="97799"/>
                    </a:lnTo>
                    <a:lnTo>
                      <a:pt x="1" y="96175"/>
                    </a:lnTo>
                    <a:lnTo>
                      <a:pt x="1" y="96487"/>
                    </a:lnTo>
                    <a:lnTo>
                      <a:pt x="3041" y="97945"/>
                    </a:lnTo>
                    <a:lnTo>
                      <a:pt x="2271" y="98216"/>
                    </a:lnTo>
                    <a:lnTo>
                      <a:pt x="1" y="97383"/>
                    </a:lnTo>
                    <a:lnTo>
                      <a:pt x="1" y="97695"/>
                    </a:lnTo>
                    <a:lnTo>
                      <a:pt x="1854" y="98361"/>
                    </a:lnTo>
                    <a:lnTo>
                      <a:pt x="1750" y="98403"/>
                    </a:lnTo>
                    <a:lnTo>
                      <a:pt x="1" y="98549"/>
                    </a:lnTo>
                    <a:lnTo>
                      <a:pt x="1" y="98840"/>
                    </a:lnTo>
                    <a:lnTo>
                      <a:pt x="709" y="98778"/>
                    </a:lnTo>
                    <a:lnTo>
                      <a:pt x="251" y="98944"/>
                    </a:lnTo>
                    <a:lnTo>
                      <a:pt x="1" y="98861"/>
                    </a:lnTo>
                    <a:lnTo>
                      <a:pt x="1" y="99340"/>
                    </a:lnTo>
                    <a:lnTo>
                      <a:pt x="271" y="99236"/>
                    </a:lnTo>
                    <a:lnTo>
                      <a:pt x="5374" y="100652"/>
                    </a:lnTo>
                    <a:lnTo>
                      <a:pt x="5291" y="100694"/>
                    </a:lnTo>
                    <a:lnTo>
                      <a:pt x="2666" y="101131"/>
                    </a:lnTo>
                    <a:lnTo>
                      <a:pt x="1" y="100652"/>
                    </a:lnTo>
                    <a:lnTo>
                      <a:pt x="1" y="100944"/>
                    </a:lnTo>
                    <a:lnTo>
                      <a:pt x="1833" y="101277"/>
                    </a:lnTo>
                    <a:lnTo>
                      <a:pt x="1" y="101569"/>
                    </a:lnTo>
                    <a:lnTo>
                      <a:pt x="1" y="101881"/>
                    </a:lnTo>
                    <a:lnTo>
                      <a:pt x="2666" y="101423"/>
                    </a:lnTo>
                    <a:lnTo>
                      <a:pt x="3375" y="101569"/>
                    </a:lnTo>
                    <a:lnTo>
                      <a:pt x="709" y="102776"/>
                    </a:lnTo>
                    <a:lnTo>
                      <a:pt x="1" y="102714"/>
                    </a:lnTo>
                    <a:lnTo>
                      <a:pt x="1" y="103006"/>
                    </a:lnTo>
                    <a:lnTo>
                      <a:pt x="167" y="103026"/>
                    </a:lnTo>
                    <a:lnTo>
                      <a:pt x="1" y="103110"/>
                    </a:lnTo>
                    <a:lnTo>
                      <a:pt x="1" y="103422"/>
                    </a:lnTo>
                    <a:lnTo>
                      <a:pt x="750" y="103089"/>
                    </a:lnTo>
                    <a:lnTo>
                      <a:pt x="5603" y="103547"/>
                    </a:lnTo>
                    <a:lnTo>
                      <a:pt x="1" y="105005"/>
                    </a:lnTo>
                    <a:lnTo>
                      <a:pt x="1" y="105401"/>
                    </a:lnTo>
                    <a:lnTo>
                      <a:pt x="9581" y="105484"/>
                    </a:lnTo>
                    <a:lnTo>
                      <a:pt x="3708" y="107566"/>
                    </a:lnTo>
                    <a:lnTo>
                      <a:pt x="1" y="107858"/>
                    </a:lnTo>
                    <a:lnTo>
                      <a:pt x="1" y="108150"/>
                    </a:lnTo>
                    <a:lnTo>
                      <a:pt x="2646" y="107941"/>
                    </a:lnTo>
                    <a:lnTo>
                      <a:pt x="1" y="108878"/>
                    </a:lnTo>
                    <a:lnTo>
                      <a:pt x="1" y="109170"/>
                    </a:lnTo>
                    <a:lnTo>
                      <a:pt x="3770" y="107837"/>
                    </a:lnTo>
                    <a:lnTo>
                      <a:pt x="13683" y="107067"/>
                    </a:lnTo>
                    <a:lnTo>
                      <a:pt x="8040" y="109649"/>
                    </a:lnTo>
                    <a:lnTo>
                      <a:pt x="1" y="110982"/>
                    </a:lnTo>
                    <a:lnTo>
                      <a:pt x="1" y="111273"/>
                    </a:lnTo>
                    <a:lnTo>
                      <a:pt x="7019" y="110107"/>
                    </a:lnTo>
                    <a:lnTo>
                      <a:pt x="1" y="113294"/>
                    </a:lnTo>
                    <a:lnTo>
                      <a:pt x="1" y="113627"/>
                    </a:lnTo>
                    <a:lnTo>
                      <a:pt x="8123" y="109920"/>
                    </a:lnTo>
                    <a:lnTo>
                      <a:pt x="22972" y="107421"/>
                    </a:lnTo>
                    <a:lnTo>
                      <a:pt x="24596" y="108212"/>
                    </a:lnTo>
                    <a:lnTo>
                      <a:pt x="1" y="114585"/>
                    </a:lnTo>
                    <a:lnTo>
                      <a:pt x="1" y="114876"/>
                    </a:lnTo>
                    <a:lnTo>
                      <a:pt x="25013" y="108399"/>
                    </a:lnTo>
                    <a:lnTo>
                      <a:pt x="26741" y="109232"/>
                    </a:lnTo>
                    <a:lnTo>
                      <a:pt x="1" y="118708"/>
                    </a:lnTo>
                    <a:lnTo>
                      <a:pt x="1" y="119021"/>
                    </a:lnTo>
                    <a:lnTo>
                      <a:pt x="27116" y="109420"/>
                    </a:lnTo>
                    <a:lnTo>
                      <a:pt x="28969" y="110295"/>
                    </a:lnTo>
                    <a:lnTo>
                      <a:pt x="8227" y="119750"/>
                    </a:lnTo>
                    <a:lnTo>
                      <a:pt x="8914" y="119750"/>
                    </a:lnTo>
                    <a:lnTo>
                      <a:pt x="29303" y="110461"/>
                    </a:lnTo>
                    <a:lnTo>
                      <a:pt x="48837" y="119750"/>
                    </a:lnTo>
                    <a:lnTo>
                      <a:pt x="49504" y="119750"/>
                    </a:lnTo>
                    <a:lnTo>
                      <a:pt x="29657" y="110295"/>
                    </a:lnTo>
                    <a:lnTo>
                      <a:pt x="31510" y="109441"/>
                    </a:lnTo>
                    <a:lnTo>
                      <a:pt x="59125" y="119750"/>
                    </a:lnTo>
                    <a:lnTo>
                      <a:pt x="59458" y="119750"/>
                    </a:lnTo>
                    <a:lnTo>
                      <a:pt x="59458" y="119562"/>
                    </a:lnTo>
                    <a:lnTo>
                      <a:pt x="31885" y="109274"/>
                    </a:lnTo>
                    <a:lnTo>
                      <a:pt x="33634" y="108483"/>
                    </a:lnTo>
                    <a:lnTo>
                      <a:pt x="59458" y="115626"/>
                    </a:lnTo>
                    <a:lnTo>
                      <a:pt x="59458" y="115314"/>
                    </a:lnTo>
                    <a:lnTo>
                      <a:pt x="34051" y="108295"/>
                    </a:lnTo>
                    <a:lnTo>
                      <a:pt x="35696" y="107546"/>
                    </a:lnTo>
                    <a:lnTo>
                      <a:pt x="50503" y="110274"/>
                    </a:lnTo>
                    <a:lnTo>
                      <a:pt x="59458" y="114543"/>
                    </a:lnTo>
                    <a:lnTo>
                      <a:pt x="59458" y="114210"/>
                    </a:lnTo>
                    <a:lnTo>
                      <a:pt x="51607" y="110482"/>
                    </a:lnTo>
                    <a:lnTo>
                      <a:pt x="59458" y="111919"/>
                    </a:lnTo>
                    <a:lnTo>
                      <a:pt x="59458" y="111627"/>
                    </a:lnTo>
                    <a:lnTo>
                      <a:pt x="50587" y="110003"/>
                    </a:lnTo>
                    <a:lnTo>
                      <a:pt x="44985" y="107316"/>
                    </a:lnTo>
                    <a:lnTo>
                      <a:pt x="54877" y="108274"/>
                    </a:lnTo>
                    <a:lnTo>
                      <a:pt x="59458" y="109982"/>
                    </a:lnTo>
                    <a:lnTo>
                      <a:pt x="59458" y="109670"/>
                    </a:lnTo>
                    <a:lnTo>
                      <a:pt x="56001" y="108379"/>
                    </a:lnTo>
                    <a:lnTo>
                      <a:pt x="56001" y="108379"/>
                    </a:lnTo>
                    <a:lnTo>
                      <a:pt x="59458" y="108712"/>
                    </a:lnTo>
                    <a:lnTo>
                      <a:pt x="59458" y="108420"/>
                    </a:lnTo>
                    <a:lnTo>
                      <a:pt x="54960" y="107983"/>
                    </a:lnTo>
                    <a:lnTo>
                      <a:pt x="49129" y="105796"/>
                    </a:lnTo>
                    <a:lnTo>
                      <a:pt x="49129" y="105796"/>
                    </a:lnTo>
                    <a:lnTo>
                      <a:pt x="59084" y="105880"/>
                    </a:lnTo>
                    <a:lnTo>
                      <a:pt x="59458" y="105984"/>
                    </a:lnTo>
                    <a:lnTo>
                      <a:pt x="59458" y="105609"/>
                    </a:lnTo>
                    <a:lnTo>
                      <a:pt x="59125" y="105588"/>
                    </a:lnTo>
                    <a:lnTo>
                      <a:pt x="53127" y="103943"/>
                    </a:lnTo>
                    <a:lnTo>
                      <a:pt x="57980" y="103547"/>
                    </a:lnTo>
                    <a:lnTo>
                      <a:pt x="59458" y="104255"/>
                    </a:lnTo>
                    <a:lnTo>
                      <a:pt x="59458" y="103943"/>
                    </a:lnTo>
                    <a:lnTo>
                      <a:pt x="58563" y="103505"/>
                    </a:lnTo>
                    <a:lnTo>
                      <a:pt x="59458" y="103443"/>
                    </a:lnTo>
                    <a:lnTo>
                      <a:pt x="59458" y="103151"/>
                    </a:lnTo>
                    <a:lnTo>
                      <a:pt x="58042" y="103255"/>
                    </a:lnTo>
                    <a:lnTo>
                      <a:pt x="55377" y="101985"/>
                    </a:lnTo>
                    <a:lnTo>
                      <a:pt x="56105" y="101860"/>
                    </a:lnTo>
                    <a:lnTo>
                      <a:pt x="59458" y="102485"/>
                    </a:lnTo>
                    <a:lnTo>
                      <a:pt x="59458" y="102193"/>
                    </a:lnTo>
                    <a:lnTo>
                      <a:pt x="56939" y="101735"/>
                    </a:lnTo>
                    <a:lnTo>
                      <a:pt x="59458" y="101298"/>
                    </a:lnTo>
                    <a:lnTo>
                      <a:pt x="59458" y="101006"/>
                    </a:lnTo>
                    <a:lnTo>
                      <a:pt x="56105" y="101569"/>
                    </a:lnTo>
                    <a:lnTo>
                      <a:pt x="53481" y="101090"/>
                    </a:lnTo>
                    <a:lnTo>
                      <a:pt x="53398" y="101048"/>
                    </a:lnTo>
                    <a:lnTo>
                      <a:pt x="58521" y="99715"/>
                    </a:lnTo>
                    <a:lnTo>
                      <a:pt x="59458" y="100069"/>
                    </a:lnTo>
                    <a:lnTo>
                      <a:pt x="59458" y="99757"/>
                    </a:lnTo>
                    <a:lnTo>
                      <a:pt x="59021" y="99590"/>
                    </a:lnTo>
                    <a:lnTo>
                      <a:pt x="59458" y="99486"/>
                    </a:lnTo>
                    <a:lnTo>
                      <a:pt x="59458" y="99090"/>
                    </a:lnTo>
                    <a:lnTo>
                      <a:pt x="57043" y="98861"/>
                    </a:lnTo>
                    <a:lnTo>
                      <a:pt x="56959" y="98820"/>
                    </a:lnTo>
                    <a:lnTo>
                      <a:pt x="59458" y="97945"/>
                    </a:lnTo>
                    <a:lnTo>
                      <a:pt x="59458" y="97632"/>
                    </a:lnTo>
                    <a:lnTo>
                      <a:pt x="56543" y="98674"/>
                    </a:lnTo>
                    <a:lnTo>
                      <a:pt x="55772" y="98382"/>
                    </a:lnTo>
                    <a:lnTo>
                      <a:pt x="59458" y="96695"/>
                    </a:lnTo>
                    <a:lnTo>
                      <a:pt x="59458" y="96071"/>
                    </a:lnTo>
                    <a:lnTo>
                      <a:pt x="54023" y="94550"/>
                    </a:lnTo>
                    <a:lnTo>
                      <a:pt x="59458" y="94134"/>
                    </a:lnTo>
                    <a:lnTo>
                      <a:pt x="59458" y="93655"/>
                    </a:lnTo>
                    <a:lnTo>
                      <a:pt x="57376" y="92676"/>
                    </a:lnTo>
                    <a:lnTo>
                      <a:pt x="59458" y="93051"/>
                    </a:lnTo>
                    <a:lnTo>
                      <a:pt x="59458" y="92759"/>
                    </a:lnTo>
                    <a:lnTo>
                      <a:pt x="57022" y="92301"/>
                    </a:lnTo>
                    <a:lnTo>
                      <a:pt x="59458" y="91905"/>
                    </a:lnTo>
                    <a:lnTo>
                      <a:pt x="59458" y="91593"/>
                    </a:lnTo>
                    <a:lnTo>
                      <a:pt x="56272" y="92134"/>
                    </a:lnTo>
                    <a:lnTo>
                      <a:pt x="54335" y="91218"/>
                    </a:lnTo>
                    <a:lnTo>
                      <a:pt x="58979" y="90010"/>
                    </a:lnTo>
                    <a:lnTo>
                      <a:pt x="59084" y="90031"/>
                    </a:lnTo>
                    <a:lnTo>
                      <a:pt x="59458" y="90156"/>
                    </a:lnTo>
                    <a:lnTo>
                      <a:pt x="59458" y="89594"/>
                    </a:lnTo>
                    <a:lnTo>
                      <a:pt x="59042" y="89698"/>
                    </a:lnTo>
                    <a:lnTo>
                      <a:pt x="57043" y="88948"/>
                    </a:lnTo>
                    <a:lnTo>
                      <a:pt x="59458" y="88094"/>
                    </a:lnTo>
                    <a:lnTo>
                      <a:pt x="59458" y="87782"/>
                    </a:lnTo>
                    <a:lnTo>
                      <a:pt x="56626" y="88802"/>
                    </a:lnTo>
                    <a:lnTo>
                      <a:pt x="55418" y="88344"/>
                    </a:lnTo>
                    <a:lnTo>
                      <a:pt x="57667" y="87324"/>
                    </a:lnTo>
                    <a:lnTo>
                      <a:pt x="59458" y="87324"/>
                    </a:lnTo>
                    <a:lnTo>
                      <a:pt x="59458" y="87032"/>
                    </a:lnTo>
                    <a:lnTo>
                      <a:pt x="58292" y="87032"/>
                    </a:lnTo>
                    <a:lnTo>
                      <a:pt x="59125" y="86636"/>
                    </a:lnTo>
                    <a:lnTo>
                      <a:pt x="59458" y="86741"/>
                    </a:lnTo>
                    <a:lnTo>
                      <a:pt x="59458" y="86178"/>
                    </a:lnTo>
                    <a:lnTo>
                      <a:pt x="59104" y="86345"/>
                    </a:lnTo>
                    <a:lnTo>
                      <a:pt x="54918" y="85179"/>
                    </a:lnTo>
                    <a:lnTo>
                      <a:pt x="59458" y="84825"/>
                    </a:lnTo>
                    <a:lnTo>
                      <a:pt x="59458" y="84533"/>
                    </a:lnTo>
                    <a:lnTo>
                      <a:pt x="54106" y="84949"/>
                    </a:lnTo>
                    <a:lnTo>
                      <a:pt x="50587" y="83971"/>
                    </a:lnTo>
                    <a:lnTo>
                      <a:pt x="56251" y="83013"/>
                    </a:lnTo>
                    <a:lnTo>
                      <a:pt x="59167" y="83554"/>
                    </a:lnTo>
                    <a:lnTo>
                      <a:pt x="59458" y="83700"/>
                    </a:lnTo>
                    <a:lnTo>
                      <a:pt x="59458" y="83325"/>
                    </a:lnTo>
                    <a:lnTo>
                      <a:pt x="59250" y="83283"/>
                    </a:lnTo>
                    <a:lnTo>
                      <a:pt x="58063" y="82721"/>
                    </a:lnTo>
                    <a:lnTo>
                      <a:pt x="59458" y="82492"/>
                    </a:lnTo>
                    <a:lnTo>
                      <a:pt x="59458" y="82200"/>
                    </a:lnTo>
                    <a:lnTo>
                      <a:pt x="57626" y="82492"/>
                    </a:lnTo>
                    <a:lnTo>
                      <a:pt x="55272" y="81388"/>
                    </a:lnTo>
                    <a:lnTo>
                      <a:pt x="58251" y="80618"/>
                    </a:lnTo>
                    <a:lnTo>
                      <a:pt x="59458" y="80743"/>
                    </a:lnTo>
                    <a:lnTo>
                      <a:pt x="59458" y="80451"/>
                    </a:lnTo>
                    <a:lnTo>
                      <a:pt x="59063" y="80409"/>
                    </a:lnTo>
                    <a:lnTo>
                      <a:pt x="59458" y="80305"/>
                    </a:lnTo>
                    <a:lnTo>
                      <a:pt x="59458" y="79951"/>
                    </a:lnTo>
                    <a:lnTo>
                      <a:pt x="57126" y="79077"/>
                    </a:lnTo>
                    <a:lnTo>
                      <a:pt x="59458" y="78244"/>
                    </a:lnTo>
                    <a:lnTo>
                      <a:pt x="59458" y="77765"/>
                    </a:lnTo>
                    <a:lnTo>
                      <a:pt x="56314" y="77723"/>
                    </a:lnTo>
                    <a:lnTo>
                      <a:pt x="58355" y="76807"/>
                    </a:lnTo>
                    <a:lnTo>
                      <a:pt x="59458" y="77098"/>
                    </a:lnTo>
                    <a:lnTo>
                      <a:pt x="59458" y="76807"/>
                    </a:lnTo>
                    <a:lnTo>
                      <a:pt x="58771" y="76619"/>
                    </a:lnTo>
                    <a:lnTo>
                      <a:pt x="59458" y="76286"/>
                    </a:lnTo>
                    <a:lnTo>
                      <a:pt x="59458" y="75974"/>
                    </a:lnTo>
                    <a:lnTo>
                      <a:pt x="58334" y="76494"/>
                    </a:lnTo>
                    <a:lnTo>
                      <a:pt x="55814" y="75786"/>
                    </a:lnTo>
                    <a:lnTo>
                      <a:pt x="59458" y="75515"/>
                    </a:lnTo>
                    <a:lnTo>
                      <a:pt x="59458" y="75224"/>
                    </a:lnTo>
                    <a:lnTo>
                      <a:pt x="55002" y="75578"/>
                    </a:lnTo>
                    <a:lnTo>
                      <a:pt x="51066" y="74474"/>
                    </a:lnTo>
                    <a:lnTo>
                      <a:pt x="56335" y="73599"/>
                    </a:lnTo>
                    <a:lnTo>
                      <a:pt x="59458" y="74183"/>
                    </a:lnTo>
                    <a:lnTo>
                      <a:pt x="59458" y="73870"/>
                    </a:lnTo>
                    <a:lnTo>
                      <a:pt x="57168" y="73454"/>
                    </a:lnTo>
                    <a:lnTo>
                      <a:pt x="58917" y="73162"/>
                    </a:lnTo>
                    <a:lnTo>
                      <a:pt x="59458" y="73412"/>
                    </a:lnTo>
                    <a:lnTo>
                      <a:pt x="59458" y="73100"/>
                    </a:lnTo>
                    <a:lnTo>
                      <a:pt x="59417" y="73079"/>
                    </a:lnTo>
                    <a:lnTo>
                      <a:pt x="59458" y="73079"/>
                    </a:lnTo>
                    <a:lnTo>
                      <a:pt x="59458" y="72787"/>
                    </a:lnTo>
                    <a:lnTo>
                      <a:pt x="58959" y="72870"/>
                    </a:lnTo>
                    <a:lnTo>
                      <a:pt x="56230" y="71558"/>
                    </a:lnTo>
                    <a:lnTo>
                      <a:pt x="57501" y="71225"/>
                    </a:lnTo>
                    <a:lnTo>
                      <a:pt x="59458" y="71413"/>
                    </a:lnTo>
                    <a:lnTo>
                      <a:pt x="59458" y="71121"/>
                    </a:lnTo>
                    <a:lnTo>
                      <a:pt x="58313" y="71017"/>
                    </a:lnTo>
                    <a:lnTo>
                      <a:pt x="59458" y="70725"/>
                    </a:lnTo>
                    <a:lnTo>
                      <a:pt x="59458" y="70413"/>
                    </a:lnTo>
                    <a:lnTo>
                      <a:pt x="57480" y="70934"/>
                    </a:lnTo>
                    <a:lnTo>
                      <a:pt x="54273" y="70621"/>
                    </a:lnTo>
                    <a:lnTo>
                      <a:pt x="53815" y="70413"/>
                    </a:lnTo>
                    <a:lnTo>
                      <a:pt x="56772" y="69351"/>
                    </a:lnTo>
                    <a:lnTo>
                      <a:pt x="59458" y="70351"/>
                    </a:lnTo>
                    <a:lnTo>
                      <a:pt x="59458" y="70038"/>
                    </a:lnTo>
                    <a:lnTo>
                      <a:pt x="57209" y="69205"/>
                    </a:lnTo>
                    <a:lnTo>
                      <a:pt x="58459" y="68768"/>
                    </a:lnTo>
                    <a:lnTo>
                      <a:pt x="59458" y="68768"/>
                    </a:lnTo>
                    <a:lnTo>
                      <a:pt x="59458" y="68476"/>
                    </a:lnTo>
                    <a:lnTo>
                      <a:pt x="59250" y="68476"/>
                    </a:lnTo>
                    <a:lnTo>
                      <a:pt x="59458" y="68393"/>
                    </a:lnTo>
                    <a:lnTo>
                      <a:pt x="59458" y="68101"/>
                    </a:lnTo>
                    <a:lnTo>
                      <a:pt x="58396" y="68476"/>
                    </a:lnTo>
                    <a:lnTo>
                      <a:pt x="55189" y="68435"/>
                    </a:lnTo>
                    <a:lnTo>
                      <a:pt x="54710" y="68268"/>
                    </a:lnTo>
                    <a:lnTo>
                      <a:pt x="57563" y="66956"/>
                    </a:lnTo>
                    <a:lnTo>
                      <a:pt x="59458" y="67477"/>
                    </a:lnTo>
                    <a:lnTo>
                      <a:pt x="59458" y="67164"/>
                    </a:lnTo>
                    <a:lnTo>
                      <a:pt x="57980" y="66769"/>
                    </a:lnTo>
                    <a:lnTo>
                      <a:pt x="59188" y="66227"/>
                    </a:lnTo>
                    <a:lnTo>
                      <a:pt x="59458" y="66206"/>
                    </a:lnTo>
                    <a:lnTo>
                      <a:pt x="59458" y="65769"/>
                    </a:lnTo>
                    <a:lnTo>
                      <a:pt x="59104" y="65935"/>
                    </a:lnTo>
                    <a:lnTo>
                      <a:pt x="55897" y="66185"/>
                    </a:lnTo>
                    <a:lnTo>
                      <a:pt x="51565" y="64998"/>
                    </a:lnTo>
                    <a:lnTo>
                      <a:pt x="56418" y="64165"/>
                    </a:lnTo>
                    <a:lnTo>
                      <a:pt x="59458" y="64728"/>
                    </a:lnTo>
                    <a:lnTo>
                      <a:pt x="59458" y="64436"/>
                    </a:lnTo>
                    <a:lnTo>
                      <a:pt x="57251" y="64040"/>
                    </a:lnTo>
                    <a:lnTo>
                      <a:pt x="59458" y="63665"/>
                    </a:lnTo>
                    <a:lnTo>
                      <a:pt x="59458" y="63374"/>
                    </a:lnTo>
                    <a:lnTo>
                      <a:pt x="56418" y="63874"/>
                    </a:lnTo>
                    <a:lnTo>
                      <a:pt x="52003" y="63061"/>
                    </a:lnTo>
                    <a:lnTo>
                      <a:pt x="56730" y="61833"/>
                    </a:lnTo>
                    <a:lnTo>
                      <a:pt x="59458" y="63145"/>
                    </a:lnTo>
                    <a:lnTo>
                      <a:pt x="59458" y="62812"/>
                    </a:lnTo>
                    <a:lnTo>
                      <a:pt x="57542" y="61916"/>
                    </a:lnTo>
                    <a:lnTo>
                      <a:pt x="59458" y="62083"/>
                    </a:lnTo>
                    <a:lnTo>
                      <a:pt x="59458" y="61791"/>
                    </a:lnTo>
                    <a:lnTo>
                      <a:pt x="57584" y="61625"/>
                    </a:lnTo>
                    <a:lnTo>
                      <a:pt x="59458" y="61125"/>
                    </a:lnTo>
                    <a:lnTo>
                      <a:pt x="59458" y="60833"/>
                    </a:lnTo>
                    <a:lnTo>
                      <a:pt x="56751" y="61520"/>
                    </a:lnTo>
                    <a:lnTo>
                      <a:pt x="54335" y="60375"/>
                    </a:lnTo>
                    <a:lnTo>
                      <a:pt x="56855" y="59479"/>
                    </a:lnTo>
                    <a:lnTo>
                      <a:pt x="59458" y="60437"/>
                    </a:lnTo>
                    <a:lnTo>
                      <a:pt x="59458" y="60125"/>
                    </a:lnTo>
                    <a:lnTo>
                      <a:pt x="57688" y="59479"/>
                    </a:lnTo>
                    <a:lnTo>
                      <a:pt x="59458" y="59479"/>
                    </a:lnTo>
                    <a:lnTo>
                      <a:pt x="59458" y="59188"/>
                    </a:lnTo>
                    <a:lnTo>
                      <a:pt x="57688" y="59188"/>
                    </a:lnTo>
                    <a:lnTo>
                      <a:pt x="59458" y="58563"/>
                    </a:lnTo>
                    <a:lnTo>
                      <a:pt x="59458" y="58251"/>
                    </a:lnTo>
                    <a:lnTo>
                      <a:pt x="56876" y="59167"/>
                    </a:lnTo>
                    <a:lnTo>
                      <a:pt x="54356" y="58230"/>
                    </a:lnTo>
                    <a:lnTo>
                      <a:pt x="56793" y="57105"/>
                    </a:lnTo>
                    <a:lnTo>
                      <a:pt x="59458" y="57834"/>
                    </a:lnTo>
                    <a:lnTo>
                      <a:pt x="59458" y="57543"/>
                    </a:lnTo>
                    <a:lnTo>
                      <a:pt x="57605" y="57043"/>
                    </a:lnTo>
                    <a:lnTo>
                      <a:pt x="59458" y="56897"/>
                    </a:lnTo>
                    <a:lnTo>
                      <a:pt x="59458" y="56605"/>
                    </a:lnTo>
                    <a:lnTo>
                      <a:pt x="57584" y="56751"/>
                    </a:lnTo>
                    <a:lnTo>
                      <a:pt x="59458" y="55897"/>
                    </a:lnTo>
                    <a:lnTo>
                      <a:pt x="59458" y="55585"/>
                    </a:lnTo>
                    <a:lnTo>
                      <a:pt x="56772" y="56793"/>
                    </a:lnTo>
                    <a:lnTo>
                      <a:pt x="52065" y="55502"/>
                    </a:lnTo>
                    <a:lnTo>
                      <a:pt x="56501" y="54752"/>
                    </a:lnTo>
                    <a:lnTo>
                      <a:pt x="59458" y="55293"/>
                    </a:lnTo>
                    <a:lnTo>
                      <a:pt x="59458" y="55002"/>
                    </a:lnTo>
                    <a:lnTo>
                      <a:pt x="57334" y="54606"/>
                    </a:lnTo>
                    <a:lnTo>
                      <a:pt x="59458" y="54252"/>
                    </a:lnTo>
                    <a:lnTo>
                      <a:pt x="59458" y="53961"/>
                    </a:lnTo>
                    <a:lnTo>
                      <a:pt x="56501" y="54460"/>
                    </a:lnTo>
                    <a:lnTo>
                      <a:pt x="51649" y="53565"/>
                    </a:lnTo>
                    <a:lnTo>
                      <a:pt x="56001" y="52440"/>
                    </a:lnTo>
                    <a:lnTo>
                      <a:pt x="59209" y="52753"/>
                    </a:lnTo>
                    <a:lnTo>
                      <a:pt x="59458" y="52857"/>
                    </a:lnTo>
                    <a:lnTo>
                      <a:pt x="59458" y="52482"/>
                    </a:lnTo>
                    <a:lnTo>
                      <a:pt x="59292" y="52461"/>
                    </a:lnTo>
                    <a:lnTo>
                      <a:pt x="58105" y="51899"/>
                    </a:lnTo>
                    <a:lnTo>
                      <a:pt x="59458" y="51545"/>
                    </a:lnTo>
                    <a:lnTo>
                      <a:pt x="59458" y="51253"/>
                    </a:lnTo>
                    <a:lnTo>
                      <a:pt x="57709" y="51691"/>
                    </a:lnTo>
                    <a:lnTo>
                      <a:pt x="54856" y="50337"/>
                    </a:lnTo>
                    <a:lnTo>
                      <a:pt x="55335" y="50170"/>
                    </a:lnTo>
                    <a:lnTo>
                      <a:pt x="58542" y="50191"/>
                    </a:lnTo>
                    <a:lnTo>
                      <a:pt x="59458" y="50524"/>
                    </a:lnTo>
                    <a:lnTo>
                      <a:pt x="59458" y="50233"/>
                    </a:lnTo>
                    <a:lnTo>
                      <a:pt x="59396" y="50212"/>
                    </a:lnTo>
                    <a:lnTo>
                      <a:pt x="59458" y="50212"/>
                    </a:lnTo>
                    <a:lnTo>
                      <a:pt x="59458" y="49920"/>
                    </a:lnTo>
                    <a:lnTo>
                      <a:pt x="58605" y="49900"/>
                    </a:lnTo>
                    <a:lnTo>
                      <a:pt x="57376" y="49441"/>
                    </a:lnTo>
                    <a:lnTo>
                      <a:pt x="59458" y="48712"/>
                    </a:lnTo>
                    <a:lnTo>
                      <a:pt x="59458" y="48400"/>
                    </a:lnTo>
                    <a:lnTo>
                      <a:pt x="56939" y="49296"/>
                    </a:lnTo>
                    <a:lnTo>
                      <a:pt x="53981" y="48192"/>
                    </a:lnTo>
                    <a:lnTo>
                      <a:pt x="54460" y="47984"/>
                    </a:lnTo>
                    <a:lnTo>
                      <a:pt x="57667" y="47713"/>
                    </a:lnTo>
                    <a:lnTo>
                      <a:pt x="59458" y="48213"/>
                    </a:lnTo>
                    <a:lnTo>
                      <a:pt x="59458" y="47921"/>
                    </a:lnTo>
                    <a:lnTo>
                      <a:pt x="58521" y="47650"/>
                    </a:lnTo>
                    <a:lnTo>
                      <a:pt x="59458" y="47588"/>
                    </a:lnTo>
                    <a:lnTo>
                      <a:pt x="59458" y="47296"/>
                    </a:lnTo>
                    <a:lnTo>
                      <a:pt x="57688" y="47421"/>
                    </a:lnTo>
                    <a:lnTo>
                      <a:pt x="56418" y="47067"/>
                    </a:lnTo>
                    <a:lnTo>
                      <a:pt x="59188" y="45818"/>
                    </a:lnTo>
                    <a:lnTo>
                      <a:pt x="59458" y="45859"/>
                    </a:lnTo>
                    <a:lnTo>
                      <a:pt x="59458" y="45380"/>
                    </a:lnTo>
                    <a:lnTo>
                      <a:pt x="59146" y="45505"/>
                    </a:lnTo>
                    <a:lnTo>
                      <a:pt x="57397" y="45193"/>
                    </a:lnTo>
                    <a:lnTo>
                      <a:pt x="59458" y="44839"/>
                    </a:lnTo>
                    <a:lnTo>
                      <a:pt x="59458" y="44547"/>
                    </a:lnTo>
                    <a:lnTo>
                      <a:pt x="56564" y="45026"/>
                    </a:lnTo>
                    <a:lnTo>
                      <a:pt x="51316" y="44068"/>
                    </a:lnTo>
                    <a:lnTo>
                      <a:pt x="55272" y="43048"/>
                    </a:lnTo>
                    <a:lnTo>
                      <a:pt x="59458" y="43444"/>
                    </a:lnTo>
                    <a:lnTo>
                      <a:pt x="59458" y="43152"/>
                    </a:lnTo>
                    <a:lnTo>
                      <a:pt x="56085" y="42840"/>
                    </a:lnTo>
                    <a:lnTo>
                      <a:pt x="58605" y="42173"/>
                    </a:lnTo>
                    <a:lnTo>
                      <a:pt x="59458" y="42569"/>
                    </a:lnTo>
                    <a:lnTo>
                      <a:pt x="59458" y="42256"/>
                    </a:lnTo>
                    <a:lnTo>
                      <a:pt x="59042" y="42069"/>
                    </a:lnTo>
                    <a:lnTo>
                      <a:pt x="59458" y="41965"/>
                    </a:lnTo>
                    <a:lnTo>
                      <a:pt x="59458" y="41652"/>
                    </a:lnTo>
                    <a:lnTo>
                      <a:pt x="58646" y="41861"/>
                    </a:lnTo>
                    <a:lnTo>
                      <a:pt x="56605" y="40903"/>
                    </a:lnTo>
                    <a:lnTo>
                      <a:pt x="59458" y="40924"/>
                    </a:lnTo>
                    <a:lnTo>
                      <a:pt x="59458" y="40632"/>
                    </a:lnTo>
                    <a:lnTo>
                      <a:pt x="56001" y="40611"/>
                    </a:lnTo>
                    <a:lnTo>
                      <a:pt x="55377" y="40320"/>
                    </a:lnTo>
                    <a:lnTo>
                      <a:pt x="57022" y="39716"/>
                    </a:lnTo>
                    <a:lnTo>
                      <a:pt x="59458" y="40632"/>
                    </a:lnTo>
                    <a:lnTo>
                      <a:pt x="59458" y="40320"/>
                    </a:lnTo>
                    <a:lnTo>
                      <a:pt x="57459" y="39570"/>
                    </a:lnTo>
                    <a:lnTo>
                      <a:pt x="59458" y="38862"/>
                    </a:lnTo>
                    <a:lnTo>
                      <a:pt x="59458" y="38279"/>
                    </a:lnTo>
                    <a:lnTo>
                      <a:pt x="59458" y="37987"/>
                    </a:lnTo>
                    <a:lnTo>
                      <a:pt x="58584" y="38050"/>
                    </a:lnTo>
                    <a:lnTo>
                      <a:pt x="55647" y="37237"/>
                    </a:lnTo>
                    <a:lnTo>
                      <a:pt x="58001" y="36154"/>
                    </a:lnTo>
                    <a:lnTo>
                      <a:pt x="59458" y="36425"/>
                    </a:lnTo>
                    <a:lnTo>
                      <a:pt x="59458" y="36134"/>
                    </a:lnTo>
                    <a:lnTo>
                      <a:pt x="58459" y="35946"/>
                    </a:lnTo>
                    <a:lnTo>
                      <a:pt x="59458" y="35488"/>
                    </a:lnTo>
                    <a:lnTo>
                      <a:pt x="59458" y="35134"/>
                    </a:lnTo>
                    <a:lnTo>
                      <a:pt x="56647" y="35613"/>
                    </a:lnTo>
                    <a:lnTo>
                      <a:pt x="50982" y="34572"/>
                    </a:lnTo>
                    <a:lnTo>
                      <a:pt x="54523" y="33655"/>
                    </a:lnTo>
                    <a:lnTo>
                      <a:pt x="59458" y="34114"/>
                    </a:lnTo>
                    <a:lnTo>
                      <a:pt x="59458" y="33822"/>
                    </a:lnTo>
                    <a:lnTo>
                      <a:pt x="55335" y="33426"/>
                    </a:lnTo>
                    <a:lnTo>
                      <a:pt x="59458" y="32364"/>
                    </a:lnTo>
                    <a:lnTo>
                      <a:pt x="59458" y="31968"/>
                    </a:lnTo>
                    <a:lnTo>
                      <a:pt x="58750" y="31635"/>
                    </a:lnTo>
                    <a:lnTo>
                      <a:pt x="59458" y="31635"/>
                    </a:lnTo>
                    <a:lnTo>
                      <a:pt x="59458" y="31344"/>
                    </a:lnTo>
                    <a:lnTo>
                      <a:pt x="58126" y="31344"/>
                    </a:lnTo>
                    <a:lnTo>
                      <a:pt x="55897" y="30282"/>
                    </a:lnTo>
                    <a:lnTo>
                      <a:pt x="57105" y="29844"/>
                    </a:lnTo>
                    <a:lnTo>
                      <a:pt x="59458" y="30719"/>
                    </a:lnTo>
                    <a:lnTo>
                      <a:pt x="59458" y="30407"/>
                    </a:lnTo>
                    <a:lnTo>
                      <a:pt x="57542" y="29698"/>
                    </a:lnTo>
                    <a:lnTo>
                      <a:pt x="59458" y="29011"/>
                    </a:lnTo>
                    <a:lnTo>
                      <a:pt x="59458" y="28657"/>
                    </a:lnTo>
                    <a:lnTo>
                      <a:pt x="54856" y="27387"/>
                    </a:lnTo>
                    <a:lnTo>
                      <a:pt x="56814" y="26491"/>
                    </a:lnTo>
                    <a:lnTo>
                      <a:pt x="59458" y="26991"/>
                    </a:lnTo>
                    <a:lnTo>
                      <a:pt x="59458" y="26700"/>
                    </a:lnTo>
                    <a:lnTo>
                      <a:pt x="57563" y="26345"/>
                    </a:lnTo>
                    <a:lnTo>
                      <a:pt x="59458" y="26033"/>
                    </a:lnTo>
                    <a:lnTo>
                      <a:pt x="59458" y="25721"/>
                    </a:lnTo>
                    <a:lnTo>
                      <a:pt x="57938" y="25991"/>
                    </a:lnTo>
                    <a:lnTo>
                      <a:pt x="59458" y="25283"/>
                    </a:lnTo>
                    <a:lnTo>
                      <a:pt x="59458" y="24971"/>
                    </a:lnTo>
                    <a:lnTo>
                      <a:pt x="56834" y="26179"/>
                    </a:lnTo>
                    <a:lnTo>
                      <a:pt x="56730" y="26179"/>
                    </a:lnTo>
                    <a:lnTo>
                      <a:pt x="50649" y="25054"/>
                    </a:lnTo>
                    <a:lnTo>
                      <a:pt x="53773" y="24263"/>
                    </a:lnTo>
                    <a:lnTo>
                      <a:pt x="59458" y="24804"/>
                    </a:lnTo>
                    <a:lnTo>
                      <a:pt x="59458" y="24513"/>
                    </a:lnTo>
                    <a:lnTo>
                      <a:pt x="54606" y="24034"/>
                    </a:lnTo>
                    <a:lnTo>
                      <a:pt x="59458" y="22784"/>
                    </a:lnTo>
                    <a:lnTo>
                      <a:pt x="59458" y="22493"/>
                    </a:lnTo>
                    <a:lnTo>
                      <a:pt x="53752" y="23950"/>
                    </a:lnTo>
                    <a:lnTo>
                      <a:pt x="47609" y="23367"/>
                    </a:lnTo>
                    <a:lnTo>
                      <a:pt x="50649" y="22284"/>
                    </a:lnTo>
                    <a:lnTo>
                      <a:pt x="59458" y="22368"/>
                    </a:lnTo>
                    <a:lnTo>
                      <a:pt x="59458" y="22076"/>
                    </a:lnTo>
                    <a:lnTo>
                      <a:pt x="51441" y="22014"/>
                    </a:lnTo>
                    <a:lnTo>
                      <a:pt x="56022" y="20389"/>
                    </a:lnTo>
                    <a:lnTo>
                      <a:pt x="59458" y="22014"/>
                    </a:lnTo>
                    <a:lnTo>
                      <a:pt x="59458" y="21701"/>
                    </a:lnTo>
                    <a:lnTo>
                      <a:pt x="56418" y="20243"/>
                    </a:lnTo>
                    <a:lnTo>
                      <a:pt x="57188" y="19973"/>
                    </a:lnTo>
                    <a:lnTo>
                      <a:pt x="59458" y="20806"/>
                    </a:lnTo>
                    <a:lnTo>
                      <a:pt x="59458" y="20514"/>
                    </a:lnTo>
                    <a:lnTo>
                      <a:pt x="57626" y="19827"/>
                    </a:lnTo>
                    <a:lnTo>
                      <a:pt x="57709" y="19785"/>
                    </a:lnTo>
                    <a:lnTo>
                      <a:pt x="59458" y="19640"/>
                    </a:lnTo>
                    <a:lnTo>
                      <a:pt x="59458" y="19369"/>
                    </a:lnTo>
                    <a:lnTo>
                      <a:pt x="58771" y="19410"/>
                    </a:lnTo>
                    <a:lnTo>
                      <a:pt x="59209" y="19265"/>
                    </a:lnTo>
                    <a:lnTo>
                      <a:pt x="59458" y="19327"/>
                    </a:lnTo>
                    <a:lnTo>
                      <a:pt x="59458" y="18869"/>
                    </a:lnTo>
                    <a:lnTo>
                      <a:pt x="59188" y="18952"/>
                    </a:lnTo>
                    <a:lnTo>
                      <a:pt x="54085" y="17536"/>
                    </a:lnTo>
                    <a:lnTo>
                      <a:pt x="54169" y="17494"/>
                    </a:lnTo>
                    <a:lnTo>
                      <a:pt x="56793" y="17057"/>
                    </a:lnTo>
                    <a:lnTo>
                      <a:pt x="59458" y="17557"/>
                    </a:lnTo>
                    <a:lnTo>
                      <a:pt x="59458" y="17245"/>
                    </a:lnTo>
                    <a:lnTo>
                      <a:pt x="57647" y="16911"/>
                    </a:lnTo>
                    <a:lnTo>
                      <a:pt x="59458" y="16620"/>
                    </a:lnTo>
                    <a:lnTo>
                      <a:pt x="59458" y="16328"/>
                    </a:lnTo>
                    <a:lnTo>
                      <a:pt x="56814" y="16766"/>
                    </a:lnTo>
                    <a:lnTo>
                      <a:pt x="56085" y="16620"/>
                    </a:lnTo>
                    <a:lnTo>
                      <a:pt x="58750" y="15412"/>
                    </a:lnTo>
                    <a:lnTo>
                      <a:pt x="59458" y="15474"/>
                    </a:lnTo>
                    <a:lnTo>
                      <a:pt x="59458" y="15183"/>
                    </a:lnTo>
                    <a:lnTo>
                      <a:pt x="59292" y="15162"/>
                    </a:lnTo>
                    <a:lnTo>
                      <a:pt x="59458" y="15099"/>
                    </a:lnTo>
                    <a:lnTo>
                      <a:pt x="59458" y="14766"/>
                    </a:lnTo>
                    <a:lnTo>
                      <a:pt x="58709" y="15120"/>
                    </a:lnTo>
                    <a:lnTo>
                      <a:pt x="53856" y="14641"/>
                    </a:lnTo>
                    <a:lnTo>
                      <a:pt x="59458" y="13204"/>
                    </a:lnTo>
                    <a:lnTo>
                      <a:pt x="59458" y="12788"/>
                    </a:lnTo>
                    <a:lnTo>
                      <a:pt x="49899" y="12705"/>
                    </a:lnTo>
                    <a:lnTo>
                      <a:pt x="55751" y="10643"/>
                    </a:lnTo>
                    <a:lnTo>
                      <a:pt x="59458" y="10330"/>
                    </a:lnTo>
                    <a:lnTo>
                      <a:pt x="59458" y="10039"/>
                    </a:lnTo>
                    <a:lnTo>
                      <a:pt x="56814" y="10268"/>
                    </a:lnTo>
                    <a:lnTo>
                      <a:pt x="59458" y="9331"/>
                    </a:lnTo>
                    <a:lnTo>
                      <a:pt x="59458" y="9018"/>
                    </a:lnTo>
                    <a:lnTo>
                      <a:pt x="55689" y="10351"/>
                    </a:lnTo>
                    <a:lnTo>
                      <a:pt x="45776" y="11143"/>
                    </a:lnTo>
                    <a:lnTo>
                      <a:pt x="45776" y="11143"/>
                    </a:lnTo>
                    <a:lnTo>
                      <a:pt x="51441" y="8539"/>
                    </a:lnTo>
                    <a:lnTo>
                      <a:pt x="59458" y="7206"/>
                    </a:lnTo>
                    <a:lnTo>
                      <a:pt x="59458" y="6915"/>
                    </a:lnTo>
                    <a:lnTo>
                      <a:pt x="52461" y="8081"/>
                    </a:lnTo>
                    <a:lnTo>
                      <a:pt x="59458" y="4895"/>
                    </a:lnTo>
                    <a:lnTo>
                      <a:pt x="59458" y="4562"/>
                    </a:lnTo>
                    <a:lnTo>
                      <a:pt x="51336" y="8269"/>
                    </a:lnTo>
                    <a:lnTo>
                      <a:pt x="36508" y="10768"/>
                    </a:lnTo>
                    <a:lnTo>
                      <a:pt x="34863" y="9976"/>
                    </a:lnTo>
                    <a:lnTo>
                      <a:pt x="59458" y="3604"/>
                    </a:lnTo>
                    <a:lnTo>
                      <a:pt x="59458" y="3312"/>
                    </a:lnTo>
                    <a:lnTo>
                      <a:pt x="34447" y="9789"/>
                    </a:lnTo>
                    <a:lnTo>
                      <a:pt x="32718" y="8956"/>
                    </a:lnTo>
                    <a:lnTo>
                      <a:pt x="57980" y="1"/>
                    </a:lnTo>
                    <a:lnTo>
                      <a:pt x="57105" y="1"/>
                    </a:lnTo>
                    <a:lnTo>
                      <a:pt x="32343" y="8789"/>
                    </a:lnTo>
                    <a:lnTo>
                      <a:pt x="30490" y="7894"/>
                    </a:lnTo>
                    <a:lnTo>
                      <a:pt x="47817" y="1"/>
                    </a:lnTo>
                    <a:lnTo>
                      <a:pt x="47109" y="1"/>
                    </a:lnTo>
                    <a:lnTo>
                      <a:pt x="30157" y="7727"/>
                    </a:lnTo>
                    <a:lnTo>
                      <a:pt x="13912" y="1"/>
                    </a:lnTo>
                    <a:lnTo>
                      <a:pt x="13246" y="1"/>
                    </a:lnTo>
                    <a:lnTo>
                      <a:pt x="29802" y="7894"/>
                    </a:lnTo>
                    <a:lnTo>
                      <a:pt x="27949" y="8748"/>
                    </a:lnTo>
                    <a:lnTo>
                      <a:pt x="454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" name="Google Shape;28;p2"/>
            <p:cNvSpPr/>
            <p:nvPr/>
          </p:nvSpPr>
          <p:spPr>
            <a:xfrm rot="5400000">
              <a:off x="6378334" y="15313"/>
              <a:ext cx="215904" cy="1265228"/>
            </a:xfrm>
            <a:custGeom>
              <a:avLst/>
              <a:gdLst/>
              <a:ahLst/>
              <a:cxnLst/>
              <a:rect l="l" t="t" r="r" b="b"/>
              <a:pathLst>
                <a:path w="5999" h="35155" extrusionOk="0">
                  <a:moveTo>
                    <a:pt x="3000" y="2770"/>
                  </a:moveTo>
                  <a:cubicBezTo>
                    <a:pt x="3729" y="3186"/>
                    <a:pt x="4291" y="3665"/>
                    <a:pt x="4291" y="4394"/>
                  </a:cubicBezTo>
                  <a:cubicBezTo>
                    <a:pt x="4291" y="5123"/>
                    <a:pt x="3729" y="5581"/>
                    <a:pt x="3000" y="5998"/>
                  </a:cubicBezTo>
                  <a:cubicBezTo>
                    <a:pt x="2271" y="5581"/>
                    <a:pt x="1709" y="5123"/>
                    <a:pt x="1709" y="4394"/>
                  </a:cubicBezTo>
                  <a:cubicBezTo>
                    <a:pt x="1709" y="3665"/>
                    <a:pt x="2271" y="3186"/>
                    <a:pt x="3000" y="2770"/>
                  </a:cubicBezTo>
                  <a:close/>
                  <a:moveTo>
                    <a:pt x="3000" y="6498"/>
                  </a:moveTo>
                  <a:cubicBezTo>
                    <a:pt x="3166" y="6602"/>
                    <a:pt x="3354" y="6685"/>
                    <a:pt x="3520" y="6789"/>
                  </a:cubicBezTo>
                  <a:cubicBezTo>
                    <a:pt x="4562" y="7310"/>
                    <a:pt x="5561" y="7810"/>
                    <a:pt x="5561" y="8789"/>
                  </a:cubicBezTo>
                  <a:cubicBezTo>
                    <a:pt x="5561" y="9747"/>
                    <a:pt x="4562" y="10246"/>
                    <a:pt x="3520" y="10788"/>
                  </a:cubicBezTo>
                  <a:cubicBezTo>
                    <a:pt x="3354" y="10871"/>
                    <a:pt x="3166" y="10975"/>
                    <a:pt x="3000" y="11059"/>
                  </a:cubicBezTo>
                  <a:cubicBezTo>
                    <a:pt x="2812" y="10975"/>
                    <a:pt x="2646" y="10871"/>
                    <a:pt x="2458" y="10788"/>
                  </a:cubicBezTo>
                  <a:cubicBezTo>
                    <a:pt x="1417" y="10246"/>
                    <a:pt x="438" y="9747"/>
                    <a:pt x="438" y="8789"/>
                  </a:cubicBezTo>
                  <a:cubicBezTo>
                    <a:pt x="438" y="7831"/>
                    <a:pt x="1417" y="7310"/>
                    <a:pt x="2458" y="6789"/>
                  </a:cubicBezTo>
                  <a:cubicBezTo>
                    <a:pt x="2646" y="6685"/>
                    <a:pt x="2812" y="6602"/>
                    <a:pt x="3000" y="6498"/>
                  </a:cubicBezTo>
                  <a:close/>
                  <a:moveTo>
                    <a:pt x="3000" y="11558"/>
                  </a:moveTo>
                  <a:cubicBezTo>
                    <a:pt x="3729" y="11975"/>
                    <a:pt x="4291" y="12454"/>
                    <a:pt x="4291" y="13183"/>
                  </a:cubicBezTo>
                  <a:cubicBezTo>
                    <a:pt x="4291" y="13912"/>
                    <a:pt x="3729" y="14370"/>
                    <a:pt x="3000" y="14786"/>
                  </a:cubicBezTo>
                  <a:cubicBezTo>
                    <a:pt x="2271" y="14370"/>
                    <a:pt x="1709" y="13912"/>
                    <a:pt x="1709" y="13183"/>
                  </a:cubicBezTo>
                  <a:cubicBezTo>
                    <a:pt x="1709" y="12454"/>
                    <a:pt x="2271" y="11975"/>
                    <a:pt x="3000" y="11558"/>
                  </a:cubicBezTo>
                  <a:close/>
                  <a:moveTo>
                    <a:pt x="3000" y="15286"/>
                  </a:moveTo>
                  <a:cubicBezTo>
                    <a:pt x="3166" y="15390"/>
                    <a:pt x="3354" y="15474"/>
                    <a:pt x="3520" y="15578"/>
                  </a:cubicBezTo>
                  <a:cubicBezTo>
                    <a:pt x="4562" y="16098"/>
                    <a:pt x="5561" y="16598"/>
                    <a:pt x="5561" y="17577"/>
                  </a:cubicBezTo>
                  <a:cubicBezTo>
                    <a:pt x="5561" y="18535"/>
                    <a:pt x="4562" y="19035"/>
                    <a:pt x="3520" y="19576"/>
                  </a:cubicBezTo>
                  <a:cubicBezTo>
                    <a:pt x="3354" y="19660"/>
                    <a:pt x="3166" y="19764"/>
                    <a:pt x="3000" y="19847"/>
                  </a:cubicBezTo>
                  <a:cubicBezTo>
                    <a:pt x="2812" y="19764"/>
                    <a:pt x="2646" y="19660"/>
                    <a:pt x="2458" y="19576"/>
                  </a:cubicBezTo>
                  <a:cubicBezTo>
                    <a:pt x="1417" y="19035"/>
                    <a:pt x="438" y="18535"/>
                    <a:pt x="438" y="17577"/>
                  </a:cubicBezTo>
                  <a:cubicBezTo>
                    <a:pt x="438" y="16598"/>
                    <a:pt x="1417" y="16098"/>
                    <a:pt x="2458" y="15578"/>
                  </a:cubicBezTo>
                  <a:cubicBezTo>
                    <a:pt x="2646" y="15474"/>
                    <a:pt x="2812" y="15390"/>
                    <a:pt x="3000" y="15286"/>
                  </a:cubicBezTo>
                  <a:close/>
                  <a:moveTo>
                    <a:pt x="3000" y="20347"/>
                  </a:moveTo>
                  <a:cubicBezTo>
                    <a:pt x="3729" y="20763"/>
                    <a:pt x="4291" y="21242"/>
                    <a:pt x="4291" y="21971"/>
                  </a:cubicBezTo>
                  <a:cubicBezTo>
                    <a:pt x="4291" y="22700"/>
                    <a:pt x="3729" y="23158"/>
                    <a:pt x="3000" y="23575"/>
                  </a:cubicBezTo>
                  <a:cubicBezTo>
                    <a:pt x="2271" y="23158"/>
                    <a:pt x="1709" y="22700"/>
                    <a:pt x="1709" y="21971"/>
                  </a:cubicBezTo>
                  <a:cubicBezTo>
                    <a:pt x="1709" y="21242"/>
                    <a:pt x="2271" y="20763"/>
                    <a:pt x="3000" y="20347"/>
                  </a:cubicBezTo>
                  <a:close/>
                  <a:moveTo>
                    <a:pt x="3000" y="24075"/>
                  </a:moveTo>
                  <a:cubicBezTo>
                    <a:pt x="3166" y="24179"/>
                    <a:pt x="3354" y="24262"/>
                    <a:pt x="3520" y="24345"/>
                  </a:cubicBezTo>
                  <a:cubicBezTo>
                    <a:pt x="4562" y="24887"/>
                    <a:pt x="5561" y="25387"/>
                    <a:pt x="5561" y="26366"/>
                  </a:cubicBezTo>
                  <a:cubicBezTo>
                    <a:pt x="5561" y="27324"/>
                    <a:pt x="4562" y="27823"/>
                    <a:pt x="3520" y="28365"/>
                  </a:cubicBezTo>
                  <a:cubicBezTo>
                    <a:pt x="3354" y="28448"/>
                    <a:pt x="3166" y="28552"/>
                    <a:pt x="3000" y="28636"/>
                  </a:cubicBezTo>
                  <a:cubicBezTo>
                    <a:pt x="2812" y="28552"/>
                    <a:pt x="2646" y="28448"/>
                    <a:pt x="2458" y="28365"/>
                  </a:cubicBezTo>
                  <a:cubicBezTo>
                    <a:pt x="1417" y="27823"/>
                    <a:pt x="438" y="27324"/>
                    <a:pt x="438" y="26366"/>
                  </a:cubicBezTo>
                  <a:cubicBezTo>
                    <a:pt x="438" y="25387"/>
                    <a:pt x="1417" y="24887"/>
                    <a:pt x="2458" y="24366"/>
                  </a:cubicBezTo>
                  <a:cubicBezTo>
                    <a:pt x="2646" y="24262"/>
                    <a:pt x="2812" y="24179"/>
                    <a:pt x="3000" y="24075"/>
                  </a:cubicBezTo>
                  <a:close/>
                  <a:moveTo>
                    <a:pt x="3000" y="29135"/>
                  </a:moveTo>
                  <a:cubicBezTo>
                    <a:pt x="3729" y="29552"/>
                    <a:pt x="4291" y="30010"/>
                    <a:pt x="4291" y="30760"/>
                  </a:cubicBezTo>
                  <a:cubicBezTo>
                    <a:pt x="4291" y="31489"/>
                    <a:pt x="3729" y="31947"/>
                    <a:pt x="3000" y="32363"/>
                  </a:cubicBezTo>
                  <a:cubicBezTo>
                    <a:pt x="2271" y="31947"/>
                    <a:pt x="1709" y="31489"/>
                    <a:pt x="1709" y="30760"/>
                  </a:cubicBezTo>
                  <a:cubicBezTo>
                    <a:pt x="1709" y="30010"/>
                    <a:pt x="2271" y="29552"/>
                    <a:pt x="3000" y="29135"/>
                  </a:cubicBezTo>
                  <a:close/>
                  <a:moveTo>
                    <a:pt x="1" y="0"/>
                  </a:moveTo>
                  <a:cubicBezTo>
                    <a:pt x="1" y="1229"/>
                    <a:pt x="1146" y="1812"/>
                    <a:pt x="2271" y="2395"/>
                  </a:cubicBezTo>
                  <a:cubicBezTo>
                    <a:pt x="2354" y="2437"/>
                    <a:pt x="2458" y="2478"/>
                    <a:pt x="2542" y="2541"/>
                  </a:cubicBezTo>
                  <a:cubicBezTo>
                    <a:pt x="1834" y="2978"/>
                    <a:pt x="1271" y="3520"/>
                    <a:pt x="1271" y="4394"/>
                  </a:cubicBezTo>
                  <a:cubicBezTo>
                    <a:pt x="1271" y="5248"/>
                    <a:pt x="1834" y="5810"/>
                    <a:pt x="2542" y="6248"/>
                  </a:cubicBezTo>
                  <a:cubicBezTo>
                    <a:pt x="2458" y="6289"/>
                    <a:pt x="2354" y="6352"/>
                    <a:pt x="2271" y="6394"/>
                  </a:cubicBezTo>
                  <a:cubicBezTo>
                    <a:pt x="1146" y="6956"/>
                    <a:pt x="1" y="7560"/>
                    <a:pt x="1" y="8789"/>
                  </a:cubicBezTo>
                  <a:cubicBezTo>
                    <a:pt x="1" y="10017"/>
                    <a:pt x="1146" y="10600"/>
                    <a:pt x="2271" y="11184"/>
                  </a:cubicBezTo>
                  <a:cubicBezTo>
                    <a:pt x="2354" y="11225"/>
                    <a:pt x="2458" y="11267"/>
                    <a:pt x="2542" y="11329"/>
                  </a:cubicBezTo>
                  <a:cubicBezTo>
                    <a:pt x="1834" y="11767"/>
                    <a:pt x="1271" y="12308"/>
                    <a:pt x="1271" y="13183"/>
                  </a:cubicBezTo>
                  <a:cubicBezTo>
                    <a:pt x="1271" y="14037"/>
                    <a:pt x="1834" y="14578"/>
                    <a:pt x="2562" y="15036"/>
                  </a:cubicBezTo>
                  <a:cubicBezTo>
                    <a:pt x="2458" y="15078"/>
                    <a:pt x="2354" y="15140"/>
                    <a:pt x="2271" y="15182"/>
                  </a:cubicBezTo>
                  <a:cubicBezTo>
                    <a:pt x="1146" y="15744"/>
                    <a:pt x="1" y="16348"/>
                    <a:pt x="1" y="17577"/>
                  </a:cubicBezTo>
                  <a:cubicBezTo>
                    <a:pt x="1" y="18806"/>
                    <a:pt x="1146" y="19389"/>
                    <a:pt x="2271" y="19972"/>
                  </a:cubicBezTo>
                  <a:cubicBezTo>
                    <a:pt x="2354" y="20014"/>
                    <a:pt x="2458" y="20055"/>
                    <a:pt x="2542" y="20118"/>
                  </a:cubicBezTo>
                  <a:cubicBezTo>
                    <a:pt x="1834" y="20555"/>
                    <a:pt x="1271" y="21097"/>
                    <a:pt x="1271" y="21971"/>
                  </a:cubicBezTo>
                  <a:cubicBezTo>
                    <a:pt x="1271" y="22825"/>
                    <a:pt x="1834" y="23367"/>
                    <a:pt x="2562" y="23825"/>
                  </a:cubicBezTo>
                  <a:cubicBezTo>
                    <a:pt x="2458" y="23866"/>
                    <a:pt x="2354" y="23908"/>
                    <a:pt x="2271" y="23971"/>
                  </a:cubicBezTo>
                  <a:cubicBezTo>
                    <a:pt x="1146" y="24533"/>
                    <a:pt x="1" y="25137"/>
                    <a:pt x="1" y="26366"/>
                  </a:cubicBezTo>
                  <a:cubicBezTo>
                    <a:pt x="1" y="27594"/>
                    <a:pt x="1146" y="28177"/>
                    <a:pt x="2271" y="28740"/>
                  </a:cubicBezTo>
                  <a:cubicBezTo>
                    <a:pt x="2354" y="28802"/>
                    <a:pt x="2458" y="28844"/>
                    <a:pt x="2542" y="28906"/>
                  </a:cubicBezTo>
                  <a:cubicBezTo>
                    <a:pt x="1834" y="29344"/>
                    <a:pt x="1271" y="29885"/>
                    <a:pt x="1271" y="30760"/>
                  </a:cubicBezTo>
                  <a:cubicBezTo>
                    <a:pt x="1271" y="31614"/>
                    <a:pt x="1834" y="32155"/>
                    <a:pt x="2542" y="32613"/>
                  </a:cubicBezTo>
                  <a:cubicBezTo>
                    <a:pt x="2458" y="32655"/>
                    <a:pt x="2354" y="32697"/>
                    <a:pt x="2271" y="32759"/>
                  </a:cubicBezTo>
                  <a:cubicBezTo>
                    <a:pt x="1146" y="33321"/>
                    <a:pt x="1" y="33905"/>
                    <a:pt x="1" y="35154"/>
                  </a:cubicBezTo>
                  <a:lnTo>
                    <a:pt x="438" y="35154"/>
                  </a:lnTo>
                  <a:cubicBezTo>
                    <a:pt x="438" y="34175"/>
                    <a:pt x="1417" y="33675"/>
                    <a:pt x="2458" y="33134"/>
                  </a:cubicBezTo>
                  <a:cubicBezTo>
                    <a:pt x="2646" y="33051"/>
                    <a:pt x="2812" y="32967"/>
                    <a:pt x="3000" y="32863"/>
                  </a:cubicBezTo>
                  <a:cubicBezTo>
                    <a:pt x="3166" y="32967"/>
                    <a:pt x="3354" y="33051"/>
                    <a:pt x="3520" y="33134"/>
                  </a:cubicBezTo>
                  <a:cubicBezTo>
                    <a:pt x="4562" y="33675"/>
                    <a:pt x="5561" y="34175"/>
                    <a:pt x="5561" y="35154"/>
                  </a:cubicBezTo>
                  <a:lnTo>
                    <a:pt x="5999" y="35154"/>
                  </a:lnTo>
                  <a:cubicBezTo>
                    <a:pt x="5999" y="33905"/>
                    <a:pt x="4833" y="33321"/>
                    <a:pt x="3729" y="32759"/>
                  </a:cubicBezTo>
                  <a:cubicBezTo>
                    <a:pt x="3625" y="32697"/>
                    <a:pt x="3541" y="32655"/>
                    <a:pt x="3437" y="32613"/>
                  </a:cubicBezTo>
                  <a:cubicBezTo>
                    <a:pt x="4166" y="32155"/>
                    <a:pt x="4728" y="31614"/>
                    <a:pt x="4728" y="30760"/>
                  </a:cubicBezTo>
                  <a:cubicBezTo>
                    <a:pt x="4728" y="29885"/>
                    <a:pt x="4166" y="29344"/>
                    <a:pt x="3437" y="28886"/>
                  </a:cubicBezTo>
                  <a:cubicBezTo>
                    <a:pt x="3541" y="28844"/>
                    <a:pt x="3625" y="28802"/>
                    <a:pt x="3729" y="28740"/>
                  </a:cubicBezTo>
                  <a:cubicBezTo>
                    <a:pt x="4833" y="28177"/>
                    <a:pt x="5999" y="27594"/>
                    <a:pt x="5999" y="26366"/>
                  </a:cubicBezTo>
                  <a:cubicBezTo>
                    <a:pt x="5999" y="25116"/>
                    <a:pt x="4833" y="24533"/>
                    <a:pt x="3729" y="23971"/>
                  </a:cubicBezTo>
                  <a:cubicBezTo>
                    <a:pt x="3625" y="23908"/>
                    <a:pt x="3541" y="23866"/>
                    <a:pt x="3437" y="23825"/>
                  </a:cubicBezTo>
                  <a:cubicBezTo>
                    <a:pt x="4166" y="23367"/>
                    <a:pt x="4728" y="22825"/>
                    <a:pt x="4728" y="21971"/>
                  </a:cubicBezTo>
                  <a:cubicBezTo>
                    <a:pt x="4728" y="21097"/>
                    <a:pt x="4166" y="20555"/>
                    <a:pt x="3437" y="20118"/>
                  </a:cubicBezTo>
                  <a:cubicBezTo>
                    <a:pt x="3541" y="20055"/>
                    <a:pt x="3625" y="20014"/>
                    <a:pt x="3729" y="19951"/>
                  </a:cubicBezTo>
                  <a:cubicBezTo>
                    <a:pt x="4833" y="19389"/>
                    <a:pt x="5999" y="18806"/>
                    <a:pt x="5999" y="17577"/>
                  </a:cubicBezTo>
                  <a:cubicBezTo>
                    <a:pt x="5999" y="16328"/>
                    <a:pt x="4833" y="15744"/>
                    <a:pt x="3729" y="15182"/>
                  </a:cubicBezTo>
                  <a:cubicBezTo>
                    <a:pt x="3625" y="15120"/>
                    <a:pt x="3541" y="15078"/>
                    <a:pt x="3437" y="15036"/>
                  </a:cubicBezTo>
                  <a:cubicBezTo>
                    <a:pt x="4166" y="14578"/>
                    <a:pt x="4728" y="14037"/>
                    <a:pt x="4728" y="13183"/>
                  </a:cubicBezTo>
                  <a:cubicBezTo>
                    <a:pt x="4728" y="12308"/>
                    <a:pt x="4166" y="11767"/>
                    <a:pt x="3437" y="11329"/>
                  </a:cubicBezTo>
                  <a:cubicBezTo>
                    <a:pt x="3541" y="11267"/>
                    <a:pt x="3625" y="11225"/>
                    <a:pt x="3729" y="11184"/>
                  </a:cubicBezTo>
                  <a:cubicBezTo>
                    <a:pt x="4833" y="10600"/>
                    <a:pt x="5999" y="10017"/>
                    <a:pt x="5999" y="8789"/>
                  </a:cubicBezTo>
                  <a:cubicBezTo>
                    <a:pt x="5999" y="7560"/>
                    <a:pt x="4833" y="6956"/>
                    <a:pt x="3729" y="6394"/>
                  </a:cubicBezTo>
                  <a:cubicBezTo>
                    <a:pt x="3625" y="6352"/>
                    <a:pt x="3541" y="6289"/>
                    <a:pt x="3437" y="6248"/>
                  </a:cubicBezTo>
                  <a:cubicBezTo>
                    <a:pt x="4166" y="5810"/>
                    <a:pt x="4728" y="5248"/>
                    <a:pt x="4728" y="4394"/>
                  </a:cubicBezTo>
                  <a:cubicBezTo>
                    <a:pt x="4728" y="3540"/>
                    <a:pt x="4166" y="2978"/>
                    <a:pt x="3437" y="2541"/>
                  </a:cubicBezTo>
                  <a:cubicBezTo>
                    <a:pt x="3541" y="2478"/>
                    <a:pt x="3625" y="2437"/>
                    <a:pt x="3729" y="2395"/>
                  </a:cubicBezTo>
                  <a:cubicBezTo>
                    <a:pt x="4833" y="1812"/>
                    <a:pt x="5999" y="1229"/>
                    <a:pt x="5999" y="0"/>
                  </a:cubicBezTo>
                  <a:lnTo>
                    <a:pt x="5561" y="0"/>
                  </a:lnTo>
                  <a:cubicBezTo>
                    <a:pt x="5561" y="958"/>
                    <a:pt x="4562" y="1458"/>
                    <a:pt x="3520" y="1999"/>
                  </a:cubicBezTo>
                  <a:cubicBezTo>
                    <a:pt x="3354" y="2083"/>
                    <a:pt x="3166" y="2187"/>
                    <a:pt x="3000" y="2270"/>
                  </a:cubicBezTo>
                  <a:cubicBezTo>
                    <a:pt x="2812" y="2187"/>
                    <a:pt x="2646" y="2083"/>
                    <a:pt x="2458" y="1999"/>
                  </a:cubicBezTo>
                  <a:cubicBezTo>
                    <a:pt x="1417" y="1458"/>
                    <a:pt x="438" y="958"/>
                    <a:pt x="4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2991196" y="539983"/>
              <a:ext cx="1471774" cy="650491"/>
              <a:chOff x="4126800" y="838950"/>
              <a:chExt cx="1198025" cy="52950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4391275" y="852475"/>
                <a:ext cx="21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584" extrusionOk="0">
                    <a:moveTo>
                      <a:pt x="1" y="1"/>
                    </a:moveTo>
                    <a:lnTo>
                      <a:pt x="1" y="584"/>
                    </a:lnTo>
                    <a:lnTo>
                      <a:pt x="84" y="584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555800" y="922775"/>
                <a:ext cx="125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59" extrusionOk="0">
                    <a:moveTo>
                      <a:pt x="438" y="0"/>
                    </a:moveTo>
                    <a:lnTo>
                      <a:pt x="0" y="396"/>
                    </a:lnTo>
                    <a:lnTo>
                      <a:pt x="63" y="458"/>
                    </a:lnTo>
                    <a:lnTo>
                      <a:pt x="500" y="63"/>
                    </a:lnTo>
                    <a:lnTo>
                      <a:pt x="4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560475" y="926925"/>
                <a:ext cx="120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417" y="1"/>
                    </a:moveTo>
                    <a:lnTo>
                      <a:pt x="1" y="417"/>
                    </a:lnTo>
                    <a:lnTo>
                      <a:pt x="43" y="480"/>
                    </a:lnTo>
                    <a:lnTo>
                      <a:pt x="480" y="63"/>
                    </a:lnTo>
                    <a:lnTo>
                      <a:pt x="4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564650" y="931625"/>
                <a:ext cx="1200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59" extrusionOk="0">
                    <a:moveTo>
                      <a:pt x="417" y="0"/>
                    </a:moveTo>
                    <a:lnTo>
                      <a:pt x="1" y="396"/>
                    </a:lnTo>
                    <a:lnTo>
                      <a:pt x="42" y="458"/>
                    </a:lnTo>
                    <a:lnTo>
                      <a:pt x="480" y="63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629725" y="1105500"/>
                <a:ext cx="146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01" extrusionOk="0">
                    <a:moveTo>
                      <a:pt x="584" y="1"/>
                    </a:moveTo>
                    <a:lnTo>
                      <a:pt x="1" y="188"/>
                    </a:lnTo>
                    <a:lnTo>
                      <a:pt x="1" y="272"/>
                    </a:lnTo>
                    <a:lnTo>
                      <a:pt x="584" y="501"/>
                    </a:lnTo>
                    <a:lnTo>
                      <a:pt x="584" y="417"/>
                    </a:lnTo>
                    <a:lnTo>
                      <a:pt x="292" y="313"/>
                    </a:lnTo>
                    <a:cubicBezTo>
                      <a:pt x="209" y="272"/>
                      <a:pt x="147" y="251"/>
                      <a:pt x="84" y="230"/>
                    </a:cubicBezTo>
                    <a:cubicBezTo>
                      <a:pt x="147" y="209"/>
                      <a:pt x="209" y="188"/>
                      <a:pt x="292" y="168"/>
                    </a:cubicBezTo>
                    <a:lnTo>
                      <a:pt x="584" y="84"/>
                    </a:lnTo>
                    <a:lnTo>
                      <a:pt x="5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563600" y="1277850"/>
                <a:ext cx="15125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46" extrusionOk="0">
                    <a:moveTo>
                      <a:pt x="63" y="0"/>
                    </a:moveTo>
                    <a:lnTo>
                      <a:pt x="1" y="63"/>
                    </a:lnTo>
                    <a:lnTo>
                      <a:pt x="251" y="646"/>
                    </a:lnTo>
                    <a:lnTo>
                      <a:pt x="313" y="583"/>
                    </a:lnTo>
                    <a:lnTo>
                      <a:pt x="188" y="292"/>
                    </a:lnTo>
                    <a:cubicBezTo>
                      <a:pt x="147" y="229"/>
                      <a:pt x="126" y="167"/>
                      <a:pt x="84" y="104"/>
                    </a:cubicBezTo>
                    <a:lnTo>
                      <a:pt x="84" y="104"/>
                    </a:lnTo>
                    <a:cubicBezTo>
                      <a:pt x="147" y="125"/>
                      <a:pt x="209" y="167"/>
                      <a:pt x="292" y="209"/>
                    </a:cubicBezTo>
                    <a:lnTo>
                      <a:pt x="563" y="354"/>
                    </a:lnTo>
                    <a:lnTo>
                      <a:pt x="605" y="313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556850" y="1284625"/>
                <a:ext cx="114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80" extrusionOk="0">
                    <a:moveTo>
                      <a:pt x="63" y="0"/>
                    </a:moveTo>
                    <a:lnTo>
                      <a:pt x="0" y="62"/>
                    </a:lnTo>
                    <a:lnTo>
                      <a:pt x="396" y="479"/>
                    </a:lnTo>
                    <a:lnTo>
                      <a:pt x="458" y="437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552150" y="1288775"/>
                <a:ext cx="120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63" y="1"/>
                    </a:moveTo>
                    <a:lnTo>
                      <a:pt x="1" y="63"/>
                    </a:lnTo>
                    <a:lnTo>
                      <a:pt x="417" y="480"/>
                    </a:lnTo>
                    <a:lnTo>
                      <a:pt x="480" y="438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4395950" y="1353350"/>
                <a:ext cx="26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604" extrusionOk="0">
                    <a:moveTo>
                      <a:pt x="22" y="0"/>
                    </a:moveTo>
                    <a:lnTo>
                      <a:pt x="1" y="604"/>
                    </a:lnTo>
                    <a:lnTo>
                      <a:pt x="84" y="604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4381900" y="1353350"/>
                <a:ext cx="114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584" extrusionOk="0">
                    <a:moveTo>
                      <a:pt x="1" y="0"/>
                    </a:moveTo>
                    <a:lnTo>
                      <a:pt x="188" y="292"/>
                    </a:lnTo>
                    <a:lnTo>
                      <a:pt x="1" y="583"/>
                    </a:lnTo>
                    <a:lnTo>
                      <a:pt x="84" y="583"/>
                    </a:lnTo>
                    <a:lnTo>
                      <a:pt x="167" y="437"/>
                    </a:lnTo>
                    <a:cubicBezTo>
                      <a:pt x="188" y="417"/>
                      <a:pt x="209" y="375"/>
                      <a:pt x="230" y="354"/>
                    </a:cubicBezTo>
                    <a:cubicBezTo>
                      <a:pt x="230" y="375"/>
                      <a:pt x="251" y="417"/>
                      <a:pt x="271" y="458"/>
                    </a:cubicBezTo>
                    <a:lnTo>
                      <a:pt x="355" y="583"/>
                    </a:lnTo>
                    <a:lnTo>
                      <a:pt x="438" y="583"/>
                    </a:lnTo>
                    <a:lnTo>
                      <a:pt x="271" y="292"/>
                    </a:lnTo>
                    <a:lnTo>
                      <a:pt x="459" y="0"/>
                    </a:lnTo>
                    <a:lnTo>
                      <a:pt x="376" y="0"/>
                    </a:lnTo>
                    <a:lnTo>
                      <a:pt x="292" y="125"/>
                    </a:lnTo>
                    <a:cubicBezTo>
                      <a:pt x="271" y="187"/>
                      <a:pt x="251" y="208"/>
                      <a:pt x="230" y="250"/>
                    </a:cubicBezTo>
                    <a:cubicBezTo>
                      <a:pt x="209" y="208"/>
                      <a:pt x="188" y="167"/>
                      <a:pt x="167" y="125"/>
                    </a:cubicBezTo>
                    <a:lnTo>
                      <a:pt x="8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4204875" y="1284100"/>
                <a:ext cx="1877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730" extrusionOk="0">
                    <a:moveTo>
                      <a:pt x="438" y="0"/>
                    </a:moveTo>
                    <a:lnTo>
                      <a:pt x="334" y="333"/>
                    </a:lnTo>
                    <a:lnTo>
                      <a:pt x="1" y="417"/>
                    </a:lnTo>
                    <a:lnTo>
                      <a:pt x="63" y="479"/>
                    </a:lnTo>
                    <a:lnTo>
                      <a:pt x="230" y="438"/>
                    </a:lnTo>
                    <a:cubicBezTo>
                      <a:pt x="272" y="417"/>
                      <a:pt x="292" y="417"/>
                      <a:pt x="334" y="396"/>
                    </a:cubicBezTo>
                    <a:lnTo>
                      <a:pt x="334" y="396"/>
                    </a:lnTo>
                    <a:cubicBezTo>
                      <a:pt x="313" y="438"/>
                      <a:pt x="313" y="479"/>
                      <a:pt x="292" y="521"/>
                    </a:cubicBezTo>
                    <a:lnTo>
                      <a:pt x="251" y="667"/>
                    </a:lnTo>
                    <a:lnTo>
                      <a:pt x="313" y="729"/>
                    </a:lnTo>
                    <a:lnTo>
                      <a:pt x="397" y="396"/>
                    </a:lnTo>
                    <a:lnTo>
                      <a:pt x="751" y="313"/>
                    </a:lnTo>
                    <a:lnTo>
                      <a:pt x="688" y="250"/>
                    </a:lnTo>
                    <a:lnTo>
                      <a:pt x="542" y="292"/>
                    </a:lnTo>
                    <a:cubicBezTo>
                      <a:pt x="480" y="313"/>
                      <a:pt x="459" y="313"/>
                      <a:pt x="417" y="333"/>
                    </a:cubicBezTo>
                    <a:cubicBezTo>
                      <a:pt x="417" y="292"/>
                      <a:pt x="438" y="250"/>
                      <a:pt x="438" y="208"/>
                    </a:cubicBezTo>
                    <a:lnTo>
                      <a:pt x="501" y="63"/>
                    </a:lnTo>
                    <a:lnTo>
                      <a:pt x="4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4201750" y="1280450"/>
                <a:ext cx="1150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59" extrusionOk="0">
                    <a:moveTo>
                      <a:pt x="417" y="0"/>
                    </a:moveTo>
                    <a:lnTo>
                      <a:pt x="1" y="417"/>
                    </a:lnTo>
                    <a:lnTo>
                      <a:pt x="43" y="459"/>
                    </a:lnTo>
                    <a:lnTo>
                      <a:pt x="459" y="63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4126800" y="1115925"/>
                <a:ext cx="146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38" extrusionOk="0">
                    <a:moveTo>
                      <a:pt x="0" y="0"/>
                    </a:moveTo>
                    <a:lnTo>
                      <a:pt x="0" y="84"/>
                    </a:lnTo>
                    <a:lnTo>
                      <a:pt x="146" y="167"/>
                    </a:lnTo>
                    <a:cubicBezTo>
                      <a:pt x="187" y="188"/>
                      <a:pt x="208" y="209"/>
                      <a:pt x="250" y="230"/>
                    </a:cubicBezTo>
                    <a:cubicBezTo>
                      <a:pt x="208" y="230"/>
                      <a:pt x="187" y="250"/>
                      <a:pt x="146" y="271"/>
                    </a:cubicBezTo>
                    <a:lnTo>
                      <a:pt x="0" y="354"/>
                    </a:lnTo>
                    <a:lnTo>
                      <a:pt x="0" y="438"/>
                    </a:lnTo>
                    <a:lnTo>
                      <a:pt x="292" y="271"/>
                    </a:lnTo>
                    <a:lnTo>
                      <a:pt x="583" y="438"/>
                    </a:lnTo>
                    <a:lnTo>
                      <a:pt x="583" y="354"/>
                    </a:lnTo>
                    <a:lnTo>
                      <a:pt x="458" y="292"/>
                    </a:lnTo>
                    <a:cubicBezTo>
                      <a:pt x="417" y="250"/>
                      <a:pt x="375" y="250"/>
                      <a:pt x="354" y="230"/>
                    </a:cubicBezTo>
                    <a:cubicBezTo>
                      <a:pt x="375" y="209"/>
                      <a:pt x="417" y="188"/>
                      <a:pt x="458" y="146"/>
                    </a:cubicBezTo>
                    <a:lnTo>
                      <a:pt x="583" y="84"/>
                    </a:lnTo>
                    <a:lnTo>
                      <a:pt x="583" y="0"/>
                    </a:lnTo>
                    <a:lnTo>
                      <a:pt x="292" y="1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4126800" y="1110725"/>
                <a:ext cx="1460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84" extrusionOk="0">
                    <a:moveTo>
                      <a:pt x="0" y="0"/>
                    </a:moveTo>
                    <a:lnTo>
                      <a:pt x="0" y="83"/>
                    </a:lnTo>
                    <a:lnTo>
                      <a:pt x="583" y="83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4126800" y="1104475"/>
                <a:ext cx="1460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84" extrusionOk="0">
                    <a:moveTo>
                      <a:pt x="583" y="0"/>
                    </a:moveTo>
                    <a:lnTo>
                      <a:pt x="0" y="21"/>
                    </a:lnTo>
                    <a:lnTo>
                      <a:pt x="0" y="84"/>
                    </a:lnTo>
                    <a:lnTo>
                      <a:pt x="583" y="8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4126800" y="1098750"/>
                <a:ext cx="1460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84" extrusionOk="0">
                    <a:moveTo>
                      <a:pt x="0" y="0"/>
                    </a:moveTo>
                    <a:lnTo>
                      <a:pt x="0" y="83"/>
                    </a:lnTo>
                    <a:lnTo>
                      <a:pt x="583" y="63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4197075" y="928500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34" y="0"/>
                    </a:moveTo>
                    <a:lnTo>
                      <a:pt x="271" y="63"/>
                    </a:lnTo>
                    <a:lnTo>
                      <a:pt x="292" y="208"/>
                    </a:lnTo>
                    <a:cubicBezTo>
                      <a:pt x="313" y="250"/>
                      <a:pt x="313" y="292"/>
                      <a:pt x="334" y="333"/>
                    </a:cubicBezTo>
                    <a:cubicBezTo>
                      <a:pt x="292" y="313"/>
                      <a:pt x="250" y="292"/>
                      <a:pt x="209" y="292"/>
                    </a:cubicBezTo>
                    <a:lnTo>
                      <a:pt x="63" y="229"/>
                    </a:lnTo>
                    <a:lnTo>
                      <a:pt x="0" y="292"/>
                    </a:lnTo>
                    <a:lnTo>
                      <a:pt x="334" y="396"/>
                    </a:lnTo>
                    <a:lnTo>
                      <a:pt x="396" y="729"/>
                    </a:lnTo>
                    <a:lnTo>
                      <a:pt x="459" y="687"/>
                    </a:lnTo>
                    <a:lnTo>
                      <a:pt x="417" y="542"/>
                    </a:lnTo>
                    <a:cubicBezTo>
                      <a:pt x="417" y="479"/>
                      <a:pt x="396" y="437"/>
                      <a:pt x="396" y="417"/>
                    </a:cubicBezTo>
                    <a:lnTo>
                      <a:pt x="396" y="396"/>
                    </a:lnTo>
                    <a:cubicBezTo>
                      <a:pt x="438" y="417"/>
                      <a:pt x="459" y="437"/>
                      <a:pt x="521" y="437"/>
                    </a:cubicBezTo>
                    <a:lnTo>
                      <a:pt x="667" y="500"/>
                    </a:lnTo>
                    <a:lnTo>
                      <a:pt x="729" y="437"/>
                    </a:lnTo>
                    <a:lnTo>
                      <a:pt x="396" y="333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4206975" y="919125"/>
                <a:ext cx="146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46" extrusionOk="0">
                    <a:moveTo>
                      <a:pt x="354" y="0"/>
                    </a:moveTo>
                    <a:lnTo>
                      <a:pt x="292" y="63"/>
                    </a:lnTo>
                    <a:lnTo>
                      <a:pt x="417" y="333"/>
                    </a:lnTo>
                    <a:cubicBezTo>
                      <a:pt x="438" y="417"/>
                      <a:pt x="479" y="479"/>
                      <a:pt x="500" y="542"/>
                    </a:cubicBezTo>
                    <a:cubicBezTo>
                      <a:pt x="458" y="500"/>
                      <a:pt x="396" y="479"/>
                      <a:pt x="313" y="417"/>
                    </a:cubicBezTo>
                    <a:lnTo>
                      <a:pt x="42" y="271"/>
                    </a:lnTo>
                    <a:lnTo>
                      <a:pt x="0" y="333"/>
                    </a:lnTo>
                    <a:lnTo>
                      <a:pt x="521" y="646"/>
                    </a:lnTo>
                    <a:lnTo>
                      <a:pt x="583" y="583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4365250" y="1089900"/>
                <a:ext cx="47400" cy="468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875" extrusionOk="0">
                    <a:moveTo>
                      <a:pt x="958" y="0"/>
                    </a:moveTo>
                    <a:cubicBezTo>
                      <a:pt x="917" y="0"/>
                      <a:pt x="896" y="21"/>
                      <a:pt x="896" y="42"/>
                    </a:cubicBezTo>
                    <a:lnTo>
                      <a:pt x="896" y="875"/>
                    </a:lnTo>
                    <a:lnTo>
                      <a:pt x="63" y="875"/>
                    </a:lnTo>
                    <a:cubicBezTo>
                      <a:pt x="42" y="875"/>
                      <a:pt x="0" y="896"/>
                      <a:pt x="0" y="937"/>
                    </a:cubicBezTo>
                    <a:cubicBezTo>
                      <a:pt x="0" y="958"/>
                      <a:pt x="42" y="979"/>
                      <a:pt x="63" y="979"/>
                    </a:cubicBezTo>
                    <a:lnTo>
                      <a:pt x="896" y="979"/>
                    </a:lnTo>
                    <a:lnTo>
                      <a:pt x="896" y="1833"/>
                    </a:lnTo>
                    <a:cubicBezTo>
                      <a:pt x="896" y="1854"/>
                      <a:pt x="917" y="1874"/>
                      <a:pt x="958" y="1874"/>
                    </a:cubicBezTo>
                    <a:cubicBezTo>
                      <a:pt x="979" y="1874"/>
                      <a:pt x="1000" y="1854"/>
                      <a:pt x="1000" y="1833"/>
                    </a:cubicBezTo>
                    <a:lnTo>
                      <a:pt x="1000" y="979"/>
                    </a:lnTo>
                    <a:lnTo>
                      <a:pt x="1854" y="979"/>
                    </a:lnTo>
                    <a:cubicBezTo>
                      <a:pt x="1875" y="979"/>
                      <a:pt x="1895" y="958"/>
                      <a:pt x="1895" y="937"/>
                    </a:cubicBezTo>
                    <a:cubicBezTo>
                      <a:pt x="1895" y="896"/>
                      <a:pt x="1875" y="875"/>
                      <a:pt x="1854" y="875"/>
                    </a:cubicBezTo>
                    <a:lnTo>
                      <a:pt x="1000" y="875"/>
                    </a:lnTo>
                    <a:lnTo>
                      <a:pt x="1000" y="42"/>
                    </a:lnTo>
                    <a:cubicBezTo>
                      <a:pt x="1000" y="21"/>
                      <a:pt x="979" y="0"/>
                      <a:pt x="9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4159600" y="882675"/>
                <a:ext cx="458700" cy="460275"/>
              </a:xfrm>
              <a:custGeom>
                <a:avLst/>
                <a:gdLst/>
                <a:ahLst/>
                <a:cxnLst/>
                <a:rect l="l" t="t" r="r" b="b"/>
                <a:pathLst>
                  <a:path w="18348" h="18411" extrusionOk="0">
                    <a:moveTo>
                      <a:pt x="9330" y="875"/>
                    </a:moveTo>
                    <a:cubicBezTo>
                      <a:pt x="13828" y="958"/>
                      <a:pt x="17452" y="4582"/>
                      <a:pt x="17535" y="9060"/>
                    </a:cubicBezTo>
                    <a:lnTo>
                      <a:pt x="17181" y="9060"/>
                    </a:lnTo>
                    <a:cubicBezTo>
                      <a:pt x="17098" y="9060"/>
                      <a:pt x="17015" y="9143"/>
                      <a:pt x="17015" y="9226"/>
                    </a:cubicBezTo>
                    <a:cubicBezTo>
                      <a:pt x="17015" y="9310"/>
                      <a:pt x="17098" y="9372"/>
                      <a:pt x="17181" y="9372"/>
                    </a:cubicBezTo>
                    <a:lnTo>
                      <a:pt x="17535" y="9372"/>
                    </a:lnTo>
                    <a:cubicBezTo>
                      <a:pt x="17452" y="13870"/>
                      <a:pt x="13828" y="17494"/>
                      <a:pt x="9330" y="17577"/>
                    </a:cubicBezTo>
                    <a:lnTo>
                      <a:pt x="9330" y="17244"/>
                    </a:lnTo>
                    <a:cubicBezTo>
                      <a:pt x="9330" y="17161"/>
                      <a:pt x="9268" y="17078"/>
                      <a:pt x="9184" y="17078"/>
                    </a:cubicBezTo>
                    <a:cubicBezTo>
                      <a:pt x="9101" y="17078"/>
                      <a:pt x="9018" y="17161"/>
                      <a:pt x="9018" y="17244"/>
                    </a:cubicBezTo>
                    <a:lnTo>
                      <a:pt x="9018" y="17577"/>
                    </a:lnTo>
                    <a:cubicBezTo>
                      <a:pt x="4540" y="17494"/>
                      <a:pt x="916" y="13870"/>
                      <a:pt x="833" y="9372"/>
                    </a:cubicBezTo>
                    <a:lnTo>
                      <a:pt x="1187" y="9372"/>
                    </a:lnTo>
                    <a:cubicBezTo>
                      <a:pt x="1270" y="9372"/>
                      <a:pt x="1333" y="9310"/>
                      <a:pt x="1333" y="9226"/>
                    </a:cubicBezTo>
                    <a:cubicBezTo>
                      <a:pt x="1333" y="9143"/>
                      <a:pt x="1270" y="9060"/>
                      <a:pt x="1187" y="9060"/>
                    </a:cubicBezTo>
                    <a:lnTo>
                      <a:pt x="833" y="9060"/>
                    </a:lnTo>
                    <a:cubicBezTo>
                      <a:pt x="916" y="4582"/>
                      <a:pt x="4540" y="958"/>
                      <a:pt x="9018" y="875"/>
                    </a:cubicBezTo>
                    <a:lnTo>
                      <a:pt x="9018" y="1167"/>
                    </a:lnTo>
                    <a:cubicBezTo>
                      <a:pt x="9018" y="1250"/>
                      <a:pt x="9101" y="1333"/>
                      <a:pt x="9184" y="1333"/>
                    </a:cubicBezTo>
                    <a:cubicBezTo>
                      <a:pt x="9268" y="1333"/>
                      <a:pt x="9330" y="1250"/>
                      <a:pt x="9330" y="1167"/>
                    </a:cubicBezTo>
                    <a:lnTo>
                      <a:pt x="9330" y="875"/>
                    </a:lnTo>
                    <a:close/>
                    <a:moveTo>
                      <a:pt x="9184" y="0"/>
                    </a:moveTo>
                    <a:cubicBezTo>
                      <a:pt x="9101" y="0"/>
                      <a:pt x="9018" y="63"/>
                      <a:pt x="9018" y="146"/>
                    </a:cubicBezTo>
                    <a:lnTo>
                      <a:pt x="9018" y="563"/>
                    </a:lnTo>
                    <a:cubicBezTo>
                      <a:pt x="4373" y="646"/>
                      <a:pt x="604" y="4416"/>
                      <a:pt x="521" y="9060"/>
                    </a:cubicBezTo>
                    <a:lnTo>
                      <a:pt x="167" y="9060"/>
                    </a:lnTo>
                    <a:cubicBezTo>
                      <a:pt x="63" y="9060"/>
                      <a:pt x="0" y="9143"/>
                      <a:pt x="0" y="9226"/>
                    </a:cubicBezTo>
                    <a:cubicBezTo>
                      <a:pt x="0" y="9310"/>
                      <a:pt x="63" y="9372"/>
                      <a:pt x="167" y="9372"/>
                    </a:cubicBezTo>
                    <a:lnTo>
                      <a:pt x="521" y="9372"/>
                    </a:lnTo>
                    <a:cubicBezTo>
                      <a:pt x="604" y="14037"/>
                      <a:pt x="4373" y="17807"/>
                      <a:pt x="9018" y="17890"/>
                    </a:cubicBezTo>
                    <a:lnTo>
                      <a:pt x="9018" y="18265"/>
                    </a:lnTo>
                    <a:cubicBezTo>
                      <a:pt x="9018" y="18348"/>
                      <a:pt x="9101" y="18411"/>
                      <a:pt x="9184" y="18411"/>
                    </a:cubicBezTo>
                    <a:cubicBezTo>
                      <a:pt x="9268" y="18411"/>
                      <a:pt x="9330" y="18348"/>
                      <a:pt x="9330" y="18265"/>
                    </a:cubicBezTo>
                    <a:lnTo>
                      <a:pt x="9330" y="17890"/>
                    </a:lnTo>
                    <a:cubicBezTo>
                      <a:pt x="13995" y="17807"/>
                      <a:pt x="17764" y="14037"/>
                      <a:pt x="17848" y="9372"/>
                    </a:cubicBezTo>
                    <a:lnTo>
                      <a:pt x="18202" y="9372"/>
                    </a:lnTo>
                    <a:cubicBezTo>
                      <a:pt x="18285" y="9372"/>
                      <a:pt x="18348" y="9310"/>
                      <a:pt x="18348" y="9226"/>
                    </a:cubicBezTo>
                    <a:cubicBezTo>
                      <a:pt x="18348" y="9143"/>
                      <a:pt x="18285" y="9060"/>
                      <a:pt x="18202" y="9060"/>
                    </a:cubicBezTo>
                    <a:lnTo>
                      <a:pt x="17848" y="9060"/>
                    </a:lnTo>
                    <a:cubicBezTo>
                      <a:pt x="17764" y="4416"/>
                      <a:pt x="13995" y="646"/>
                      <a:pt x="9330" y="563"/>
                    </a:cubicBezTo>
                    <a:lnTo>
                      <a:pt x="9330" y="146"/>
                    </a:lnTo>
                    <a:cubicBezTo>
                      <a:pt x="9330" y="63"/>
                      <a:pt x="9268" y="0"/>
                      <a:pt x="91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4273100" y="1106025"/>
                <a:ext cx="7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9" extrusionOk="0">
                    <a:moveTo>
                      <a:pt x="229" y="1"/>
                    </a:moveTo>
                    <a:lnTo>
                      <a:pt x="0" y="63"/>
                    </a:lnTo>
                    <a:lnTo>
                      <a:pt x="104" y="438"/>
                    </a:lnTo>
                    <a:lnTo>
                      <a:pt x="312" y="396"/>
                    </a:lnTo>
                    <a:lnTo>
                      <a:pt x="22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4266325" y="1076875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229" y="0"/>
                    </a:moveTo>
                    <a:lnTo>
                      <a:pt x="0" y="42"/>
                    </a:lnTo>
                    <a:lnTo>
                      <a:pt x="84" y="438"/>
                    </a:lnTo>
                    <a:lnTo>
                      <a:pt x="313" y="396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4279850" y="1135175"/>
                <a:ext cx="83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439" extrusionOk="0">
                    <a:moveTo>
                      <a:pt x="230" y="1"/>
                    </a:moveTo>
                    <a:lnTo>
                      <a:pt x="1" y="63"/>
                    </a:lnTo>
                    <a:lnTo>
                      <a:pt x="105" y="438"/>
                    </a:lnTo>
                    <a:lnTo>
                      <a:pt x="334" y="397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4432400" y="1001900"/>
                <a:ext cx="114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8" extrusionOk="0">
                    <a:moveTo>
                      <a:pt x="167" y="1"/>
                    </a:moveTo>
                    <a:lnTo>
                      <a:pt x="1" y="167"/>
                    </a:lnTo>
                    <a:lnTo>
                      <a:pt x="292" y="438"/>
                    </a:lnTo>
                    <a:lnTo>
                      <a:pt x="459" y="292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453750" y="1023250"/>
                <a:ext cx="114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8" extrusionOk="0">
                    <a:moveTo>
                      <a:pt x="167" y="0"/>
                    </a:moveTo>
                    <a:lnTo>
                      <a:pt x="1" y="167"/>
                    </a:lnTo>
                    <a:lnTo>
                      <a:pt x="292" y="438"/>
                    </a:lnTo>
                    <a:lnTo>
                      <a:pt x="459" y="271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4411575" y="980550"/>
                <a:ext cx="109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59" extrusionOk="0">
                    <a:moveTo>
                      <a:pt x="167" y="1"/>
                    </a:moveTo>
                    <a:lnTo>
                      <a:pt x="1" y="167"/>
                    </a:lnTo>
                    <a:lnTo>
                      <a:pt x="271" y="459"/>
                    </a:lnTo>
                    <a:lnTo>
                      <a:pt x="438" y="292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475100" y="1044600"/>
                <a:ext cx="114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8" extrusionOk="0">
                    <a:moveTo>
                      <a:pt x="167" y="0"/>
                    </a:moveTo>
                    <a:lnTo>
                      <a:pt x="0" y="146"/>
                    </a:lnTo>
                    <a:lnTo>
                      <a:pt x="292" y="438"/>
                    </a:lnTo>
                    <a:lnTo>
                      <a:pt x="459" y="271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357425" y="975875"/>
                <a:ext cx="114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17" extrusionOk="0">
                    <a:moveTo>
                      <a:pt x="334" y="0"/>
                    </a:moveTo>
                    <a:lnTo>
                      <a:pt x="1" y="209"/>
                    </a:lnTo>
                    <a:lnTo>
                      <a:pt x="126" y="417"/>
                    </a:lnTo>
                    <a:lnTo>
                      <a:pt x="459" y="188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332450" y="992525"/>
                <a:ext cx="11475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18" extrusionOk="0">
                    <a:moveTo>
                      <a:pt x="333" y="1"/>
                    </a:moveTo>
                    <a:lnTo>
                      <a:pt x="0" y="209"/>
                    </a:lnTo>
                    <a:lnTo>
                      <a:pt x="125" y="417"/>
                    </a:lnTo>
                    <a:lnTo>
                      <a:pt x="458" y="188"/>
                    </a:lnTo>
                    <a:lnTo>
                      <a:pt x="3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282450" y="1025850"/>
                <a:ext cx="115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18" extrusionOk="0">
                    <a:moveTo>
                      <a:pt x="334" y="1"/>
                    </a:moveTo>
                    <a:lnTo>
                      <a:pt x="1" y="209"/>
                    </a:lnTo>
                    <a:lnTo>
                      <a:pt x="126" y="417"/>
                    </a:lnTo>
                    <a:lnTo>
                      <a:pt x="459" y="18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307450" y="1009200"/>
                <a:ext cx="114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17" extrusionOk="0">
                    <a:moveTo>
                      <a:pt x="334" y="0"/>
                    </a:moveTo>
                    <a:lnTo>
                      <a:pt x="1" y="208"/>
                    </a:lnTo>
                    <a:lnTo>
                      <a:pt x="126" y="417"/>
                    </a:lnTo>
                    <a:lnTo>
                      <a:pt x="459" y="188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424600" y="1226300"/>
                <a:ext cx="1095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55" extrusionOk="0">
                    <a:moveTo>
                      <a:pt x="63" y="1"/>
                    </a:moveTo>
                    <a:lnTo>
                      <a:pt x="0" y="230"/>
                    </a:lnTo>
                    <a:lnTo>
                      <a:pt x="375" y="355"/>
                    </a:lnTo>
                    <a:lnTo>
                      <a:pt x="438" y="125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395950" y="1217450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63" y="0"/>
                    </a:moveTo>
                    <a:lnTo>
                      <a:pt x="1" y="209"/>
                    </a:lnTo>
                    <a:lnTo>
                      <a:pt x="376" y="334"/>
                    </a:lnTo>
                    <a:lnTo>
                      <a:pt x="438" y="125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279850" y="1164350"/>
                <a:ext cx="41675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46" extrusionOk="0">
                    <a:moveTo>
                      <a:pt x="521" y="0"/>
                    </a:moveTo>
                    <a:lnTo>
                      <a:pt x="292" y="63"/>
                    </a:lnTo>
                    <a:lnTo>
                      <a:pt x="376" y="438"/>
                    </a:lnTo>
                    <a:cubicBezTo>
                      <a:pt x="147" y="542"/>
                      <a:pt x="1" y="750"/>
                      <a:pt x="1" y="1021"/>
                    </a:cubicBezTo>
                    <a:cubicBezTo>
                      <a:pt x="1" y="1375"/>
                      <a:pt x="292" y="1645"/>
                      <a:pt x="626" y="1645"/>
                    </a:cubicBezTo>
                    <a:cubicBezTo>
                      <a:pt x="896" y="1645"/>
                      <a:pt x="1146" y="1479"/>
                      <a:pt x="1230" y="1250"/>
                    </a:cubicBezTo>
                    <a:lnTo>
                      <a:pt x="1584" y="1354"/>
                    </a:lnTo>
                    <a:lnTo>
                      <a:pt x="1667" y="1146"/>
                    </a:lnTo>
                    <a:lnTo>
                      <a:pt x="1271" y="1021"/>
                    </a:lnTo>
                    <a:cubicBezTo>
                      <a:pt x="1271" y="667"/>
                      <a:pt x="980" y="375"/>
                      <a:pt x="626" y="375"/>
                    </a:cubicBezTo>
                    <a:lnTo>
                      <a:pt x="605" y="375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367325" y="120807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63" y="1"/>
                    </a:moveTo>
                    <a:lnTo>
                      <a:pt x="1" y="230"/>
                    </a:lnTo>
                    <a:lnTo>
                      <a:pt x="375" y="355"/>
                    </a:lnTo>
                    <a:lnTo>
                      <a:pt x="459" y="126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338700" y="1198700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63" y="1"/>
                    </a:moveTo>
                    <a:lnTo>
                      <a:pt x="0" y="230"/>
                    </a:lnTo>
                    <a:lnTo>
                      <a:pt x="375" y="355"/>
                    </a:lnTo>
                    <a:lnTo>
                      <a:pt x="458" y="126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46525" y="1030525"/>
                <a:ext cx="31800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1272" extrusionOk="0">
                    <a:moveTo>
                      <a:pt x="626" y="1"/>
                    </a:moveTo>
                    <a:cubicBezTo>
                      <a:pt x="272" y="1"/>
                      <a:pt x="1" y="272"/>
                      <a:pt x="1" y="626"/>
                    </a:cubicBezTo>
                    <a:cubicBezTo>
                      <a:pt x="1" y="980"/>
                      <a:pt x="272" y="1271"/>
                      <a:pt x="626" y="1271"/>
                    </a:cubicBezTo>
                    <a:cubicBezTo>
                      <a:pt x="980" y="1271"/>
                      <a:pt x="1271" y="980"/>
                      <a:pt x="1271" y="626"/>
                    </a:cubicBezTo>
                    <a:cubicBezTo>
                      <a:pt x="1271" y="272"/>
                      <a:pt x="980" y="1"/>
                      <a:pt x="6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374100" y="943600"/>
                <a:ext cx="31775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646" y="0"/>
                    </a:moveTo>
                    <a:cubicBezTo>
                      <a:pt x="292" y="0"/>
                      <a:pt x="0" y="292"/>
                      <a:pt x="0" y="646"/>
                    </a:cubicBezTo>
                    <a:cubicBezTo>
                      <a:pt x="0" y="979"/>
                      <a:pt x="292" y="1270"/>
                      <a:pt x="646" y="1270"/>
                    </a:cubicBezTo>
                    <a:cubicBezTo>
                      <a:pt x="1000" y="1270"/>
                      <a:pt x="1271" y="979"/>
                      <a:pt x="1271" y="646"/>
                    </a:cubicBezTo>
                    <a:cubicBezTo>
                      <a:pt x="1271" y="292"/>
                      <a:pt x="1000" y="0"/>
                      <a:pt x="6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4493325" y="1062825"/>
                <a:ext cx="32300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271" extrusionOk="0">
                    <a:moveTo>
                      <a:pt x="646" y="0"/>
                    </a:moveTo>
                    <a:cubicBezTo>
                      <a:pt x="521" y="0"/>
                      <a:pt x="396" y="42"/>
                      <a:pt x="292" y="104"/>
                    </a:cubicBezTo>
                    <a:lnTo>
                      <a:pt x="271" y="125"/>
                    </a:lnTo>
                    <a:cubicBezTo>
                      <a:pt x="209" y="167"/>
                      <a:pt x="167" y="208"/>
                      <a:pt x="125" y="271"/>
                    </a:cubicBezTo>
                    <a:cubicBezTo>
                      <a:pt x="42" y="375"/>
                      <a:pt x="0" y="500"/>
                      <a:pt x="0" y="646"/>
                    </a:cubicBezTo>
                    <a:cubicBezTo>
                      <a:pt x="0" y="1000"/>
                      <a:pt x="292" y="1271"/>
                      <a:pt x="646" y="1271"/>
                    </a:cubicBezTo>
                    <a:cubicBezTo>
                      <a:pt x="1000" y="1271"/>
                      <a:pt x="1292" y="1000"/>
                      <a:pt x="1292" y="646"/>
                    </a:cubicBezTo>
                    <a:cubicBezTo>
                      <a:pt x="1292" y="292"/>
                      <a:pt x="1000" y="0"/>
                      <a:pt x="6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4445425" y="1225650"/>
                <a:ext cx="35950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267" extrusionOk="0">
                    <a:moveTo>
                      <a:pt x="723" y="1"/>
                    </a:moveTo>
                    <a:cubicBezTo>
                      <a:pt x="541" y="1"/>
                      <a:pt x="356" y="76"/>
                      <a:pt x="229" y="214"/>
                    </a:cubicBezTo>
                    <a:cubicBezTo>
                      <a:pt x="0" y="485"/>
                      <a:pt x="42" y="880"/>
                      <a:pt x="313" y="1109"/>
                    </a:cubicBezTo>
                    <a:cubicBezTo>
                      <a:pt x="427" y="1214"/>
                      <a:pt x="577" y="1267"/>
                      <a:pt x="727" y="1267"/>
                    </a:cubicBezTo>
                    <a:cubicBezTo>
                      <a:pt x="905" y="1267"/>
                      <a:pt x="1084" y="1194"/>
                      <a:pt x="1208" y="1047"/>
                    </a:cubicBezTo>
                    <a:cubicBezTo>
                      <a:pt x="1437" y="776"/>
                      <a:pt x="1396" y="381"/>
                      <a:pt x="1125" y="151"/>
                    </a:cubicBezTo>
                    <a:cubicBezTo>
                      <a:pt x="1014" y="49"/>
                      <a:pt x="869" y="1"/>
                      <a:pt x="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5071250" y="838950"/>
                <a:ext cx="21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584" extrusionOk="0">
                    <a:moveTo>
                      <a:pt x="21" y="0"/>
                    </a:moveTo>
                    <a:lnTo>
                      <a:pt x="0" y="583"/>
                    </a:lnTo>
                    <a:lnTo>
                      <a:pt x="83" y="583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5236275" y="909225"/>
                <a:ext cx="1200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59" extrusionOk="0">
                    <a:moveTo>
                      <a:pt x="417" y="1"/>
                    </a:moveTo>
                    <a:lnTo>
                      <a:pt x="1" y="417"/>
                    </a:lnTo>
                    <a:lnTo>
                      <a:pt x="42" y="459"/>
                    </a:lnTo>
                    <a:lnTo>
                      <a:pt x="480" y="63"/>
                    </a:lnTo>
                    <a:lnTo>
                      <a:pt x="4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5240450" y="913900"/>
                <a:ext cx="120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60" extrusionOk="0">
                    <a:moveTo>
                      <a:pt x="417" y="1"/>
                    </a:moveTo>
                    <a:lnTo>
                      <a:pt x="0" y="397"/>
                    </a:lnTo>
                    <a:lnTo>
                      <a:pt x="42" y="459"/>
                    </a:lnTo>
                    <a:lnTo>
                      <a:pt x="479" y="43"/>
                    </a:lnTo>
                    <a:lnTo>
                      <a:pt x="4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244625" y="918075"/>
                <a:ext cx="119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79" h="459" extrusionOk="0">
                    <a:moveTo>
                      <a:pt x="417" y="1"/>
                    </a:moveTo>
                    <a:lnTo>
                      <a:pt x="0" y="417"/>
                    </a:lnTo>
                    <a:lnTo>
                      <a:pt x="42" y="459"/>
                    </a:lnTo>
                    <a:lnTo>
                      <a:pt x="479" y="63"/>
                    </a:lnTo>
                    <a:lnTo>
                      <a:pt x="4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5309700" y="10925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604" y="0"/>
                    </a:moveTo>
                    <a:lnTo>
                      <a:pt x="0" y="167"/>
                    </a:lnTo>
                    <a:lnTo>
                      <a:pt x="0" y="250"/>
                    </a:lnTo>
                    <a:lnTo>
                      <a:pt x="583" y="479"/>
                    </a:lnTo>
                    <a:lnTo>
                      <a:pt x="583" y="396"/>
                    </a:lnTo>
                    <a:lnTo>
                      <a:pt x="313" y="292"/>
                    </a:lnTo>
                    <a:cubicBezTo>
                      <a:pt x="229" y="271"/>
                      <a:pt x="146" y="229"/>
                      <a:pt x="84" y="209"/>
                    </a:cubicBezTo>
                    <a:cubicBezTo>
                      <a:pt x="146" y="209"/>
                      <a:pt x="229" y="188"/>
                      <a:pt x="313" y="167"/>
                    </a:cubicBezTo>
                    <a:lnTo>
                      <a:pt x="604" y="84"/>
                    </a:lnTo>
                    <a:lnTo>
                      <a:pt x="60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5244100" y="1264825"/>
                <a:ext cx="151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6" extrusionOk="0">
                    <a:moveTo>
                      <a:pt x="63" y="1"/>
                    </a:moveTo>
                    <a:lnTo>
                      <a:pt x="0" y="42"/>
                    </a:lnTo>
                    <a:lnTo>
                      <a:pt x="250" y="625"/>
                    </a:lnTo>
                    <a:lnTo>
                      <a:pt x="313" y="563"/>
                    </a:lnTo>
                    <a:lnTo>
                      <a:pt x="188" y="292"/>
                    </a:lnTo>
                    <a:cubicBezTo>
                      <a:pt x="146" y="209"/>
                      <a:pt x="104" y="146"/>
                      <a:pt x="83" y="84"/>
                    </a:cubicBezTo>
                    <a:lnTo>
                      <a:pt x="83" y="84"/>
                    </a:lnTo>
                    <a:cubicBezTo>
                      <a:pt x="146" y="126"/>
                      <a:pt x="208" y="167"/>
                      <a:pt x="271" y="209"/>
                    </a:cubicBezTo>
                    <a:lnTo>
                      <a:pt x="542" y="355"/>
                    </a:lnTo>
                    <a:lnTo>
                      <a:pt x="604" y="292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5236800" y="1271600"/>
                <a:ext cx="114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80" extrusionOk="0">
                    <a:moveTo>
                      <a:pt x="63" y="0"/>
                    </a:moveTo>
                    <a:lnTo>
                      <a:pt x="1" y="42"/>
                    </a:lnTo>
                    <a:lnTo>
                      <a:pt x="417" y="479"/>
                    </a:lnTo>
                    <a:lnTo>
                      <a:pt x="459" y="417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5232650" y="1275750"/>
                <a:ext cx="114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80" extrusionOk="0">
                    <a:moveTo>
                      <a:pt x="62" y="1"/>
                    </a:moveTo>
                    <a:lnTo>
                      <a:pt x="0" y="43"/>
                    </a:lnTo>
                    <a:lnTo>
                      <a:pt x="396" y="480"/>
                    </a:lnTo>
                    <a:lnTo>
                      <a:pt x="458" y="417"/>
                    </a:lnTo>
                    <a:lnTo>
                      <a:pt x="6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5076450" y="1340325"/>
                <a:ext cx="21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584" extrusionOk="0">
                    <a:moveTo>
                      <a:pt x="0" y="0"/>
                    </a:moveTo>
                    <a:lnTo>
                      <a:pt x="0" y="584"/>
                    </a:lnTo>
                    <a:lnTo>
                      <a:pt x="63" y="584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061875" y="1339800"/>
                <a:ext cx="114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605" extrusionOk="0">
                    <a:moveTo>
                      <a:pt x="21" y="1"/>
                    </a:moveTo>
                    <a:lnTo>
                      <a:pt x="188" y="313"/>
                    </a:lnTo>
                    <a:lnTo>
                      <a:pt x="0" y="584"/>
                    </a:lnTo>
                    <a:lnTo>
                      <a:pt x="83" y="584"/>
                    </a:lnTo>
                    <a:lnTo>
                      <a:pt x="167" y="459"/>
                    </a:lnTo>
                    <a:cubicBezTo>
                      <a:pt x="188" y="417"/>
                      <a:pt x="208" y="396"/>
                      <a:pt x="229" y="355"/>
                    </a:cubicBezTo>
                    <a:cubicBezTo>
                      <a:pt x="250" y="396"/>
                      <a:pt x="271" y="417"/>
                      <a:pt x="292" y="459"/>
                    </a:cubicBezTo>
                    <a:lnTo>
                      <a:pt x="354" y="605"/>
                    </a:lnTo>
                    <a:lnTo>
                      <a:pt x="437" y="605"/>
                    </a:lnTo>
                    <a:lnTo>
                      <a:pt x="271" y="313"/>
                    </a:lnTo>
                    <a:lnTo>
                      <a:pt x="458" y="1"/>
                    </a:lnTo>
                    <a:lnTo>
                      <a:pt x="375" y="1"/>
                    </a:lnTo>
                    <a:lnTo>
                      <a:pt x="313" y="126"/>
                    </a:lnTo>
                    <a:cubicBezTo>
                      <a:pt x="271" y="188"/>
                      <a:pt x="250" y="209"/>
                      <a:pt x="229" y="250"/>
                    </a:cubicBezTo>
                    <a:cubicBezTo>
                      <a:pt x="229" y="209"/>
                      <a:pt x="208" y="188"/>
                      <a:pt x="167" y="126"/>
                    </a:cubicBezTo>
                    <a:lnTo>
                      <a:pt x="1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4885375" y="1270550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417" y="1"/>
                    </a:moveTo>
                    <a:lnTo>
                      <a:pt x="333" y="355"/>
                    </a:lnTo>
                    <a:lnTo>
                      <a:pt x="0" y="417"/>
                    </a:lnTo>
                    <a:lnTo>
                      <a:pt x="63" y="480"/>
                    </a:lnTo>
                    <a:lnTo>
                      <a:pt x="208" y="438"/>
                    </a:lnTo>
                    <a:cubicBezTo>
                      <a:pt x="250" y="438"/>
                      <a:pt x="292" y="417"/>
                      <a:pt x="313" y="417"/>
                    </a:cubicBezTo>
                    <a:cubicBezTo>
                      <a:pt x="313" y="438"/>
                      <a:pt x="292" y="480"/>
                      <a:pt x="292" y="521"/>
                    </a:cubicBezTo>
                    <a:lnTo>
                      <a:pt x="250" y="667"/>
                    </a:lnTo>
                    <a:lnTo>
                      <a:pt x="313" y="730"/>
                    </a:lnTo>
                    <a:lnTo>
                      <a:pt x="396" y="417"/>
                    </a:lnTo>
                    <a:lnTo>
                      <a:pt x="729" y="334"/>
                    </a:lnTo>
                    <a:lnTo>
                      <a:pt x="667" y="271"/>
                    </a:lnTo>
                    <a:lnTo>
                      <a:pt x="521" y="313"/>
                    </a:lnTo>
                    <a:cubicBezTo>
                      <a:pt x="479" y="313"/>
                      <a:pt x="438" y="334"/>
                      <a:pt x="396" y="334"/>
                    </a:cubicBezTo>
                    <a:cubicBezTo>
                      <a:pt x="417" y="313"/>
                      <a:pt x="417" y="271"/>
                      <a:pt x="438" y="209"/>
                    </a:cubicBezTo>
                    <a:lnTo>
                      <a:pt x="479" y="63"/>
                    </a:lnTo>
                    <a:lnTo>
                      <a:pt x="4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4881725" y="1266900"/>
                <a:ext cx="120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417" y="1"/>
                    </a:moveTo>
                    <a:lnTo>
                      <a:pt x="0" y="417"/>
                    </a:lnTo>
                    <a:lnTo>
                      <a:pt x="63" y="480"/>
                    </a:lnTo>
                    <a:lnTo>
                      <a:pt x="479" y="63"/>
                    </a:lnTo>
                    <a:lnTo>
                      <a:pt x="4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4806750" y="1102375"/>
                <a:ext cx="15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60" extrusionOk="0">
                    <a:moveTo>
                      <a:pt x="1" y="1"/>
                    </a:moveTo>
                    <a:lnTo>
                      <a:pt x="21" y="105"/>
                    </a:lnTo>
                    <a:lnTo>
                      <a:pt x="146" y="168"/>
                    </a:lnTo>
                    <a:cubicBezTo>
                      <a:pt x="188" y="188"/>
                      <a:pt x="209" y="209"/>
                      <a:pt x="250" y="230"/>
                    </a:cubicBezTo>
                    <a:cubicBezTo>
                      <a:pt x="209" y="251"/>
                      <a:pt x="188" y="272"/>
                      <a:pt x="146" y="293"/>
                    </a:cubicBezTo>
                    <a:lnTo>
                      <a:pt x="21" y="355"/>
                    </a:lnTo>
                    <a:lnTo>
                      <a:pt x="21" y="459"/>
                    </a:lnTo>
                    <a:lnTo>
                      <a:pt x="313" y="272"/>
                    </a:lnTo>
                    <a:lnTo>
                      <a:pt x="604" y="459"/>
                    </a:lnTo>
                    <a:lnTo>
                      <a:pt x="604" y="376"/>
                    </a:lnTo>
                    <a:lnTo>
                      <a:pt x="480" y="293"/>
                    </a:lnTo>
                    <a:cubicBezTo>
                      <a:pt x="417" y="272"/>
                      <a:pt x="396" y="251"/>
                      <a:pt x="355" y="230"/>
                    </a:cubicBezTo>
                    <a:cubicBezTo>
                      <a:pt x="396" y="209"/>
                      <a:pt x="417" y="188"/>
                      <a:pt x="480" y="168"/>
                    </a:cubicBezTo>
                    <a:lnTo>
                      <a:pt x="604" y="84"/>
                    </a:lnTo>
                    <a:lnTo>
                      <a:pt x="604" y="1"/>
                    </a:lnTo>
                    <a:lnTo>
                      <a:pt x="292" y="18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806750" y="1097175"/>
                <a:ext cx="151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5" extrusionOk="0">
                    <a:moveTo>
                      <a:pt x="604" y="1"/>
                    </a:moveTo>
                    <a:lnTo>
                      <a:pt x="1" y="22"/>
                    </a:lnTo>
                    <a:lnTo>
                      <a:pt x="1" y="84"/>
                    </a:lnTo>
                    <a:lnTo>
                      <a:pt x="604" y="84"/>
                    </a:lnTo>
                    <a:lnTo>
                      <a:pt x="6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4806750" y="1091450"/>
                <a:ext cx="151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4" extrusionOk="0">
                    <a:moveTo>
                      <a:pt x="1" y="1"/>
                    </a:moveTo>
                    <a:lnTo>
                      <a:pt x="1" y="84"/>
                    </a:lnTo>
                    <a:lnTo>
                      <a:pt x="604" y="63"/>
                    </a:lnTo>
                    <a:lnTo>
                      <a:pt x="6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4806750" y="1085200"/>
                <a:ext cx="151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5" extrusionOk="0">
                    <a:moveTo>
                      <a:pt x="1" y="1"/>
                    </a:moveTo>
                    <a:lnTo>
                      <a:pt x="1" y="84"/>
                    </a:lnTo>
                    <a:lnTo>
                      <a:pt x="604" y="84"/>
                    </a:lnTo>
                    <a:lnTo>
                      <a:pt x="6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877550" y="914950"/>
                <a:ext cx="177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51" extrusionOk="0">
                    <a:moveTo>
                      <a:pt x="313" y="1"/>
                    </a:moveTo>
                    <a:lnTo>
                      <a:pt x="251" y="63"/>
                    </a:lnTo>
                    <a:lnTo>
                      <a:pt x="292" y="230"/>
                    </a:lnTo>
                    <a:cubicBezTo>
                      <a:pt x="292" y="271"/>
                      <a:pt x="313" y="292"/>
                      <a:pt x="313" y="334"/>
                    </a:cubicBezTo>
                    <a:cubicBezTo>
                      <a:pt x="272" y="313"/>
                      <a:pt x="251" y="313"/>
                      <a:pt x="209" y="292"/>
                    </a:cubicBezTo>
                    <a:lnTo>
                      <a:pt x="63" y="251"/>
                    </a:lnTo>
                    <a:lnTo>
                      <a:pt x="1" y="292"/>
                    </a:lnTo>
                    <a:lnTo>
                      <a:pt x="313" y="396"/>
                    </a:lnTo>
                    <a:lnTo>
                      <a:pt x="376" y="750"/>
                    </a:lnTo>
                    <a:lnTo>
                      <a:pt x="438" y="688"/>
                    </a:lnTo>
                    <a:lnTo>
                      <a:pt x="417" y="542"/>
                    </a:lnTo>
                    <a:cubicBezTo>
                      <a:pt x="397" y="480"/>
                      <a:pt x="397" y="459"/>
                      <a:pt x="376" y="417"/>
                    </a:cubicBezTo>
                    <a:cubicBezTo>
                      <a:pt x="417" y="417"/>
                      <a:pt x="459" y="438"/>
                      <a:pt x="501" y="459"/>
                    </a:cubicBezTo>
                    <a:lnTo>
                      <a:pt x="646" y="500"/>
                    </a:lnTo>
                    <a:lnTo>
                      <a:pt x="709" y="438"/>
                    </a:lnTo>
                    <a:lnTo>
                      <a:pt x="376" y="334"/>
                    </a:lnTo>
                    <a:lnTo>
                      <a:pt x="31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886925" y="905575"/>
                <a:ext cx="151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47" extrusionOk="0">
                    <a:moveTo>
                      <a:pt x="355" y="1"/>
                    </a:moveTo>
                    <a:lnTo>
                      <a:pt x="313" y="63"/>
                    </a:lnTo>
                    <a:lnTo>
                      <a:pt x="417" y="355"/>
                    </a:lnTo>
                    <a:cubicBezTo>
                      <a:pt x="459" y="417"/>
                      <a:pt x="480" y="501"/>
                      <a:pt x="521" y="563"/>
                    </a:cubicBezTo>
                    <a:cubicBezTo>
                      <a:pt x="459" y="521"/>
                      <a:pt x="396" y="480"/>
                      <a:pt x="313" y="438"/>
                    </a:cubicBezTo>
                    <a:lnTo>
                      <a:pt x="63" y="272"/>
                    </a:lnTo>
                    <a:lnTo>
                      <a:pt x="1" y="334"/>
                    </a:lnTo>
                    <a:lnTo>
                      <a:pt x="542" y="646"/>
                    </a:lnTo>
                    <a:lnTo>
                      <a:pt x="605" y="584"/>
                    </a:lnTo>
                    <a:lnTo>
                      <a:pt x="3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5045725" y="1076350"/>
                <a:ext cx="47400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896" extrusionOk="0">
                    <a:moveTo>
                      <a:pt x="938" y="1"/>
                    </a:moveTo>
                    <a:cubicBezTo>
                      <a:pt x="917" y="1"/>
                      <a:pt x="896" y="21"/>
                      <a:pt x="896" y="42"/>
                    </a:cubicBezTo>
                    <a:lnTo>
                      <a:pt x="896" y="896"/>
                    </a:lnTo>
                    <a:lnTo>
                      <a:pt x="42" y="896"/>
                    </a:lnTo>
                    <a:cubicBezTo>
                      <a:pt x="21" y="896"/>
                      <a:pt x="1" y="917"/>
                      <a:pt x="1" y="938"/>
                    </a:cubicBezTo>
                    <a:cubicBezTo>
                      <a:pt x="1" y="979"/>
                      <a:pt x="21" y="1000"/>
                      <a:pt x="42" y="1000"/>
                    </a:cubicBezTo>
                    <a:lnTo>
                      <a:pt x="896" y="1000"/>
                    </a:lnTo>
                    <a:lnTo>
                      <a:pt x="896" y="1833"/>
                    </a:lnTo>
                    <a:cubicBezTo>
                      <a:pt x="896" y="1854"/>
                      <a:pt x="917" y="1896"/>
                      <a:pt x="938" y="1896"/>
                    </a:cubicBezTo>
                    <a:cubicBezTo>
                      <a:pt x="979" y="1896"/>
                      <a:pt x="1000" y="1854"/>
                      <a:pt x="1000" y="1833"/>
                    </a:cubicBezTo>
                    <a:lnTo>
                      <a:pt x="1000" y="1000"/>
                    </a:lnTo>
                    <a:lnTo>
                      <a:pt x="1833" y="1000"/>
                    </a:lnTo>
                    <a:cubicBezTo>
                      <a:pt x="1854" y="1000"/>
                      <a:pt x="1896" y="979"/>
                      <a:pt x="1896" y="938"/>
                    </a:cubicBezTo>
                    <a:cubicBezTo>
                      <a:pt x="1896" y="917"/>
                      <a:pt x="1854" y="896"/>
                      <a:pt x="1833" y="896"/>
                    </a:cubicBezTo>
                    <a:lnTo>
                      <a:pt x="1000" y="896"/>
                    </a:lnTo>
                    <a:lnTo>
                      <a:pt x="1000" y="42"/>
                    </a:lnTo>
                    <a:cubicBezTo>
                      <a:pt x="1000" y="21"/>
                      <a:pt x="979" y="1"/>
                      <a:pt x="9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840075" y="869125"/>
                <a:ext cx="458700" cy="460800"/>
              </a:xfrm>
              <a:custGeom>
                <a:avLst/>
                <a:gdLst/>
                <a:ahLst/>
                <a:cxnLst/>
                <a:rect l="l" t="t" r="r" b="b"/>
                <a:pathLst>
                  <a:path w="18348" h="18432" extrusionOk="0">
                    <a:moveTo>
                      <a:pt x="9330" y="876"/>
                    </a:moveTo>
                    <a:cubicBezTo>
                      <a:pt x="13808" y="959"/>
                      <a:pt x="17432" y="4583"/>
                      <a:pt x="17515" y="9081"/>
                    </a:cubicBezTo>
                    <a:lnTo>
                      <a:pt x="17161" y="9081"/>
                    </a:lnTo>
                    <a:cubicBezTo>
                      <a:pt x="17078" y="9081"/>
                      <a:pt x="17015" y="9144"/>
                      <a:pt x="17015" y="9227"/>
                    </a:cubicBezTo>
                    <a:cubicBezTo>
                      <a:pt x="17015" y="9310"/>
                      <a:pt x="17078" y="9393"/>
                      <a:pt x="17161" y="9393"/>
                    </a:cubicBezTo>
                    <a:lnTo>
                      <a:pt x="17515" y="9393"/>
                    </a:lnTo>
                    <a:cubicBezTo>
                      <a:pt x="17432" y="13871"/>
                      <a:pt x="13808" y="17495"/>
                      <a:pt x="9330" y="17578"/>
                    </a:cubicBezTo>
                    <a:lnTo>
                      <a:pt x="9330" y="17245"/>
                    </a:lnTo>
                    <a:cubicBezTo>
                      <a:pt x="9330" y="17161"/>
                      <a:pt x="9247" y="17099"/>
                      <a:pt x="9164" y="17099"/>
                    </a:cubicBezTo>
                    <a:cubicBezTo>
                      <a:pt x="9080" y="17099"/>
                      <a:pt x="9018" y="17161"/>
                      <a:pt x="9018" y="17245"/>
                    </a:cubicBezTo>
                    <a:lnTo>
                      <a:pt x="9018" y="17578"/>
                    </a:lnTo>
                    <a:cubicBezTo>
                      <a:pt x="4520" y="17495"/>
                      <a:pt x="896" y="13871"/>
                      <a:pt x="813" y="9393"/>
                    </a:cubicBezTo>
                    <a:lnTo>
                      <a:pt x="1167" y="9393"/>
                    </a:lnTo>
                    <a:cubicBezTo>
                      <a:pt x="1250" y="9393"/>
                      <a:pt x="1333" y="9310"/>
                      <a:pt x="1333" y="9227"/>
                    </a:cubicBezTo>
                    <a:cubicBezTo>
                      <a:pt x="1333" y="9144"/>
                      <a:pt x="1250" y="9081"/>
                      <a:pt x="1167" y="9081"/>
                    </a:cubicBezTo>
                    <a:lnTo>
                      <a:pt x="813" y="9081"/>
                    </a:lnTo>
                    <a:cubicBezTo>
                      <a:pt x="896" y="4583"/>
                      <a:pt x="4520" y="959"/>
                      <a:pt x="9018" y="876"/>
                    </a:cubicBezTo>
                    <a:lnTo>
                      <a:pt x="9018" y="1188"/>
                    </a:lnTo>
                    <a:cubicBezTo>
                      <a:pt x="9018" y="1271"/>
                      <a:pt x="9080" y="1334"/>
                      <a:pt x="9164" y="1334"/>
                    </a:cubicBezTo>
                    <a:cubicBezTo>
                      <a:pt x="9247" y="1334"/>
                      <a:pt x="9330" y="1271"/>
                      <a:pt x="9330" y="1188"/>
                    </a:cubicBezTo>
                    <a:lnTo>
                      <a:pt x="9330" y="876"/>
                    </a:lnTo>
                    <a:close/>
                    <a:moveTo>
                      <a:pt x="9164" y="1"/>
                    </a:moveTo>
                    <a:cubicBezTo>
                      <a:pt x="9080" y="1"/>
                      <a:pt x="9018" y="63"/>
                      <a:pt x="9018" y="168"/>
                    </a:cubicBezTo>
                    <a:lnTo>
                      <a:pt x="9018" y="563"/>
                    </a:lnTo>
                    <a:cubicBezTo>
                      <a:pt x="4353" y="647"/>
                      <a:pt x="583" y="4416"/>
                      <a:pt x="500" y="9081"/>
                    </a:cubicBezTo>
                    <a:lnTo>
                      <a:pt x="146" y="9081"/>
                    </a:lnTo>
                    <a:cubicBezTo>
                      <a:pt x="63" y="9081"/>
                      <a:pt x="0" y="9144"/>
                      <a:pt x="0" y="9227"/>
                    </a:cubicBezTo>
                    <a:cubicBezTo>
                      <a:pt x="0" y="9310"/>
                      <a:pt x="63" y="9393"/>
                      <a:pt x="146" y="9393"/>
                    </a:cubicBezTo>
                    <a:lnTo>
                      <a:pt x="500" y="9393"/>
                    </a:lnTo>
                    <a:cubicBezTo>
                      <a:pt x="583" y="14038"/>
                      <a:pt x="4353" y="17807"/>
                      <a:pt x="9018" y="17890"/>
                    </a:cubicBezTo>
                    <a:lnTo>
                      <a:pt x="9018" y="18265"/>
                    </a:lnTo>
                    <a:cubicBezTo>
                      <a:pt x="9018" y="18349"/>
                      <a:pt x="9080" y="18432"/>
                      <a:pt x="9164" y="18432"/>
                    </a:cubicBezTo>
                    <a:cubicBezTo>
                      <a:pt x="9247" y="18432"/>
                      <a:pt x="9330" y="18349"/>
                      <a:pt x="9330" y="18265"/>
                    </a:cubicBezTo>
                    <a:lnTo>
                      <a:pt x="9330" y="17890"/>
                    </a:lnTo>
                    <a:cubicBezTo>
                      <a:pt x="13974" y="17807"/>
                      <a:pt x="17744" y="14038"/>
                      <a:pt x="17827" y="9393"/>
                    </a:cubicBezTo>
                    <a:lnTo>
                      <a:pt x="18181" y="9393"/>
                    </a:lnTo>
                    <a:cubicBezTo>
                      <a:pt x="18285" y="9393"/>
                      <a:pt x="18348" y="9310"/>
                      <a:pt x="18348" y="9227"/>
                    </a:cubicBezTo>
                    <a:cubicBezTo>
                      <a:pt x="18348" y="9144"/>
                      <a:pt x="18285" y="9081"/>
                      <a:pt x="18181" y="9081"/>
                    </a:cubicBezTo>
                    <a:lnTo>
                      <a:pt x="17827" y="9081"/>
                    </a:lnTo>
                    <a:cubicBezTo>
                      <a:pt x="17744" y="4416"/>
                      <a:pt x="13974" y="647"/>
                      <a:pt x="9330" y="563"/>
                    </a:cubicBezTo>
                    <a:lnTo>
                      <a:pt x="9330" y="168"/>
                    </a:lnTo>
                    <a:cubicBezTo>
                      <a:pt x="9330" y="63"/>
                      <a:pt x="9247" y="1"/>
                      <a:pt x="91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5140475" y="1026900"/>
                <a:ext cx="78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438" extrusionOk="0">
                    <a:moveTo>
                      <a:pt x="230" y="0"/>
                    </a:moveTo>
                    <a:lnTo>
                      <a:pt x="1" y="42"/>
                    </a:lnTo>
                    <a:lnTo>
                      <a:pt x="84" y="438"/>
                    </a:lnTo>
                    <a:lnTo>
                      <a:pt x="313" y="375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5153500" y="1085200"/>
                <a:ext cx="83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439" extrusionOk="0">
                    <a:moveTo>
                      <a:pt x="230" y="1"/>
                    </a:moveTo>
                    <a:lnTo>
                      <a:pt x="0" y="63"/>
                    </a:lnTo>
                    <a:lnTo>
                      <a:pt x="105" y="438"/>
                    </a:lnTo>
                    <a:lnTo>
                      <a:pt x="334" y="396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5147250" y="10560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230" y="0"/>
                    </a:moveTo>
                    <a:lnTo>
                      <a:pt x="1" y="42"/>
                    </a:lnTo>
                    <a:lnTo>
                      <a:pt x="84" y="438"/>
                    </a:lnTo>
                    <a:lnTo>
                      <a:pt x="313" y="396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5133725" y="997225"/>
                <a:ext cx="83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459" extrusionOk="0">
                    <a:moveTo>
                      <a:pt x="229" y="0"/>
                    </a:moveTo>
                    <a:lnTo>
                      <a:pt x="0" y="63"/>
                    </a:lnTo>
                    <a:lnTo>
                      <a:pt x="104" y="458"/>
                    </a:lnTo>
                    <a:lnTo>
                      <a:pt x="333" y="396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5206075" y="1076350"/>
                <a:ext cx="115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39" extrusionOk="0">
                    <a:moveTo>
                      <a:pt x="313" y="1"/>
                    </a:moveTo>
                    <a:lnTo>
                      <a:pt x="1" y="271"/>
                    </a:lnTo>
                    <a:lnTo>
                      <a:pt x="147" y="438"/>
                    </a:lnTo>
                    <a:lnTo>
                      <a:pt x="459" y="188"/>
                    </a:lnTo>
                    <a:lnTo>
                      <a:pt x="31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5183175" y="1096150"/>
                <a:ext cx="114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8" extrusionOk="0">
                    <a:moveTo>
                      <a:pt x="313" y="0"/>
                    </a:moveTo>
                    <a:lnTo>
                      <a:pt x="1" y="250"/>
                    </a:lnTo>
                    <a:lnTo>
                      <a:pt x="167" y="437"/>
                    </a:lnTo>
                    <a:lnTo>
                      <a:pt x="459" y="167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977525" y="1040425"/>
                <a:ext cx="6275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18" extrusionOk="0">
                    <a:moveTo>
                      <a:pt x="21" y="1"/>
                    </a:moveTo>
                    <a:lnTo>
                      <a:pt x="0" y="417"/>
                    </a:lnTo>
                    <a:lnTo>
                      <a:pt x="229" y="417"/>
                    </a:lnTo>
                    <a:lnTo>
                      <a:pt x="250" y="22"/>
                    </a:lnTo>
                    <a:lnTo>
                      <a:pt x="2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981675" y="980550"/>
                <a:ext cx="68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418" extrusionOk="0">
                    <a:moveTo>
                      <a:pt x="43" y="1"/>
                    </a:moveTo>
                    <a:lnTo>
                      <a:pt x="1" y="417"/>
                    </a:lnTo>
                    <a:lnTo>
                      <a:pt x="251" y="417"/>
                    </a:lnTo>
                    <a:lnTo>
                      <a:pt x="272" y="22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979600" y="1010750"/>
                <a:ext cx="68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418" extrusionOk="0">
                    <a:moveTo>
                      <a:pt x="42" y="1"/>
                    </a:moveTo>
                    <a:lnTo>
                      <a:pt x="1" y="396"/>
                    </a:lnTo>
                    <a:lnTo>
                      <a:pt x="230" y="417"/>
                    </a:lnTo>
                    <a:lnTo>
                      <a:pt x="271" y="21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5100925" y="1203400"/>
                <a:ext cx="990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59" extrusionOk="0">
                    <a:moveTo>
                      <a:pt x="208" y="0"/>
                    </a:moveTo>
                    <a:lnTo>
                      <a:pt x="0" y="333"/>
                    </a:lnTo>
                    <a:lnTo>
                      <a:pt x="188" y="458"/>
                    </a:lnTo>
                    <a:lnTo>
                      <a:pt x="396" y="125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5084775" y="1228375"/>
                <a:ext cx="104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0" extrusionOk="0">
                    <a:moveTo>
                      <a:pt x="209" y="1"/>
                    </a:moveTo>
                    <a:lnTo>
                      <a:pt x="0" y="355"/>
                    </a:lnTo>
                    <a:lnTo>
                      <a:pt x="188" y="480"/>
                    </a:lnTo>
                    <a:lnTo>
                      <a:pt x="417" y="126"/>
                    </a:lnTo>
                    <a:lnTo>
                      <a:pt x="2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5132675" y="1152375"/>
                <a:ext cx="104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59" extrusionOk="0">
                    <a:moveTo>
                      <a:pt x="230" y="0"/>
                    </a:moveTo>
                    <a:lnTo>
                      <a:pt x="0" y="333"/>
                    </a:lnTo>
                    <a:lnTo>
                      <a:pt x="209" y="458"/>
                    </a:lnTo>
                    <a:lnTo>
                      <a:pt x="417" y="125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5116525" y="1177875"/>
                <a:ext cx="104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59" extrusionOk="0">
                    <a:moveTo>
                      <a:pt x="230" y="1"/>
                    </a:moveTo>
                    <a:lnTo>
                      <a:pt x="1" y="334"/>
                    </a:lnTo>
                    <a:lnTo>
                      <a:pt x="209" y="459"/>
                    </a:lnTo>
                    <a:lnTo>
                      <a:pt x="417" y="126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5072275" y="992525"/>
                <a:ext cx="1147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9" extrusionOk="0">
                    <a:moveTo>
                      <a:pt x="313" y="1"/>
                    </a:moveTo>
                    <a:lnTo>
                      <a:pt x="1" y="251"/>
                    </a:lnTo>
                    <a:lnTo>
                      <a:pt x="167" y="438"/>
                    </a:lnTo>
                    <a:lnTo>
                      <a:pt x="459" y="188"/>
                    </a:lnTo>
                    <a:lnTo>
                      <a:pt x="31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5095700" y="973275"/>
                <a:ext cx="114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8" extrusionOk="0">
                    <a:moveTo>
                      <a:pt x="292" y="0"/>
                    </a:moveTo>
                    <a:lnTo>
                      <a:pt x="1" y="250"/>
                    </a:lnTo>
                    <a:lnTo>
                      <a:pt x="147" y="437"/>
                    </a:lnTo>
                    <a:lnTo>
                      <a:pt x="459" y="188"/>
                    </a:lnTo>
                    <a:lnTo>
                      <a:pt x="2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5026475" y="1031050"/>
                <a:ext cx="1147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9" extrusionOk="0">
                    <a:moveTo>
                      <a:pt x="312" y="1"/>
                    </a:moveTo>
                    <a:lnTo>
                      <a:pt x="0" y="251"/>
                    </a:lnTo>
                    <a:lnTo>
                      <a:pt x="146" y="438"/>
                    </a:lnTo>
                    <a:lnTo>
                      <a:pt x="458" y="188"/>
                    </a:lnTo>
                    <a:lnTo>
                      <a:pt x="31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5003550" y="1050325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292" y="0"/>
                    </a:moveTo>
                    <a:lnTo>
                      <a:pt x="1" y="250"/>
                    </a:lnTo>
                    <a:lnTo>
                      <a:pt x="146" y="438"/>
                    </a:lnTo>
                    <a:lnTo>
                      <a:pt x="438" y="188"/>
                    </a:lnTo>
                    <a:lnTo>
                      <a:pt x="2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5049375" y="1011800"/>
                <a:ext cx="114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38" extrusionOk="0">
                    <a:moveTo>
                      <a:pt x="313" y="0"/>
                    </a:moveTo>
                    <a:lnTo>
                      <a:pt x="0" y="250"/>
                    </a:lnTo>
                    <a:lnTo>
                      <a:pt x="146" y="438"/>
                    </a:lnTo>
                    <a:lnTo>
                      <a:pt x="459" y="188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987425" y="1127900"/>
                <a:ext cx="78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59" extrusionOk="0">
                    <a:moveTo>
                      <a:pt x="208" y="0"/>
                    </a:moveTo>
                    <a:lnTo>
                      <a:pt x="0" y="63"/>
                    </a:lnTo>
                    <a:lnTo>
                      <a:pt x="83" y="459"/>
                    </a:lnTo>
                    <a:lnTo>
                      <a:pt x="312" y="396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980125" y="1098750"/>
                <a:ext cx="78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59" extrusionOk="0">
                    <a:moveTo>
                      <a:pt x="209" y="0"/>
                    </a:moveTo>
                    <a:lnTo>
                      <a:pt x="1" y="63"/>
                    </a:lnTo>
                    <a:lnTo>
                      <a:pt x="84" y="458"/>
                    </a:lnTo>
                    <a:lnTo>
                      <a:pt x="313" y="396"/>
                    </a:lnTo>
                    <a:lnTo>
                      <a:pt x="2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5142050" y="1111475"/>
                <a:ext cx="36475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279" extrusionOk="0">
                    <a:moveTo>
                      <a:pt x="739" y="1"/>
                    </a:moveTo>
                    <a:cubicBezTo>
                      <a:pt x="524" y="1"/>
                      <a:pt x="311" y="112"/>
                      <a:pt x="188" y="303"/>
                    </a:cubicBezTo>
                    <a:cubicBezTo>
                      <a:pt x="0" y="595"/>
                      <a:pt x="84" y="991"/>
                      <a:pt x="396" y="1178"/>
                    </a:cubicBezTo>
                    <a:cubicBezTo>
                      <a:pt x="501" y="1246"/>
                      <a:pt x="620" y="1278"/>
                      <a:pt x="738" y="1278"/>
                    </a:cubicBezTo>
                    <a:cubicBezTo>
                      <a:pt x="946" y="1278"/>
                      <a:pt x="1151" y="1177"/>
                      <a:pt x="1271" y="991"/>
                    </a:cubicBezTo>
                    <a:cubicBezTo>
                      <a:pt x="1458" y="678"/>
                      <a:pt x="1375" y="283"/>
                      <a:pt x="1062" y="95"/>
                    </a:cubicBezTo>
                    <a:cubicBezTo>
                      <a:pt x="963" y="31"/>
                      <a:pt x="851" y="1"/>
                      <a:pt x="7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5218050" y="1046400"/>
                <a:ext cx="364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278" extrusionOk="0">
                    <a:moveTo>
                      <a:pt x="739" y="1"/>
                    </a:moveTo>
                    <a:cubicBezTo>
                      <a:pt x="525" y="1"/>
                      <a:pt x="312" y="111"/>
                      <a:pt x="188" y="303"/>
                    </a:cubicBezTo>
                    <a:cubicBezTo>
                      <a:pt x="1" y="595"/>
                      <a:pt x="84" y="990"/>
                      <a:pt x="376" y="1178"/>
                    </a:cubicBezTo>
                    <a:cubicBezTo>
                      <a:pt x="489" y="1246"/>
                      <a:pt x="612" y="1278"/>
                      <a:pt x="733" y="1278"/>
                    </a:cubicBezTo>
                    <a:cubicBezTo>
                      <a:pt x="947" y="1278"/>
                      <a:pt x="1152" y="1177"/>
                      <a:pt x="1271" y="990"/>
                    </a:cubicBezTo>
                    <a:cubicBezTo>
                      <a:pt x="1459" y="678"/>
                      <a:pt x="1355" y="282"/>
                      <a:pt x="1063" y="95"/>
                    </a:cubicBezTo>
                    <a:cubicBezTo>
                      <a:pt x="963" y="31"/>
                      <a:pt x="851" y="1"/>
                      <a:pt x="7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5056150" y="1247225"/>
                <a:ext cx="3645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263" extrusionOk="0">
                    <a:moveTo>
                      <a:pt x="731" y="1"/>
                    </a:moveTo>
                    <a:cubicBezTo>
                      <a:pt x="522" y="1"/>
                      <a:pt x="321" y="102"/>
                      <a:pt x="188" y="288"/>
                    </a:cubicBezTo>
                    <a:cubicBezTo>
                      <a:pt x="0" y="580"/>
                      <a:pt x="104" y="975"/>
                      <a:pt x="396" y="1163"/>
                    </a:cubicBezTo>
                    <a:cubicBezTo>
                      <a:pt x="501" y="1231"/>
                      <a:pt x="620" y="1263"/>
                      <a:pt x="738" y="1263"/>
                    </a:cubicBezTo>
                    <a:cubicBezTo>
                      <a:pt x="946" y="1263"/>
                      <a:pt x="1151" y="1162"/>
                      <a:pt x="1270" y="975"/>
                    </a:cubicBezTo>
                    <a:cubicBezTo>
                      <a:pt x="1458" y="684"/>
                      <a:pt x="1375" y="288"/>
                      <a:pt x="1083" y="101"/>
                    </a:cubicBezTo>
                    <a:cubicBezTo>
                      <a:pt x="970" y="33"/>
                      <a:pt x="849" y="1"/>
                      <a:pt x="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964500" y="1062100"/>
                <a:ext cx="35425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287" extrusionOk="0">
                    <a:moveTo>
                      <a:pt x="708" y="1"/>
                    </a:moveTo>
                    <a:cubicBezTo>
                      <a:pt x="646" y="1"/>
                      <a:pt x="583" y="10"/>
                      <a:pt x="521" y="29"/>
                    </a:cubicBezTo>
                    <a:cubicBezTo>
                      <a:pt x="188" y="133"/>
                      <a:pt x="1" y="487"/>
                      <a:pt x="105" y="821"/>
                    </a:cubicBezTo>
                    <a:cubicBezTo>
                      <a:pt x="190" y="1109"/>
                      <a:pt x="440" y="1287"/>
                      <a:pt x="710" y="1287"/>
                    </a:cubicBezTo>
                    <a:cubicBezTo>
                      <a:pt x="772" y="1287"/>
                      <a:pt x="834" y="1277"/>
                      <a:pt x="896" y="1258"/>
                    </a:cubicBezTo>
                    <a:cubicBezTo>
                      <a:pt x="1229" y="1154"/>
                      <a:pt x="1417" y="800"/>
                      <a:pt x="1313" y="467"/>
                    </a:cubicBezTo>
                    <a:cubicBezTo>
                      <a:pt x="1228" y="178"/>
                      <a:pt x="978" y="1"/>
                      <a:pt x="7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5108725" y="955175"/>
                <a:ext cx="3647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282" extrusionOk="0">
                    <a:moveTo>
                      <a:pt x="726" y="0"/>
                    </a:moveTo>
                    <a:cubicBezTo>
                      <a:pt x="516" y="0"/>
                      <a:pt x="309" y="106"/>
                      <a:pt x="188" y="308"/>
                    </a:cubicBezTo>
                    <a:cubicBezTo>
                      <a:pt x="0" y="599"/>
                      <a:pt x="84" y="995"/>
                      <a:pt x="375" y="1182"/>
                    </a:cubicBezTo>
                    <a:cubicBezTo>
                      <a:pt x="487" y="1249"/>
                      <a:pt x="608" y="1281"/>
                      <a:pt x="727" y="1281"/>
                    </a:cubicBezTo>
                    <a:cubicBezTo>
                      <a:pt x="943" y="1281"/>
                      <a:pt x="1150" y="1175"/>
                      <a:pt x="1271" y="974"/>
                    </a:cubicBezTo>
                    <a:cubicBezTo>
                      <a:pt x="1458" y="682"/>
                      <a:pt x="1354" y="287"/>
                      <a:pt x="1063" y="99"/>
                    </a:cubicBezTo>
                    <a:cubicBezTo>
                      <a:pt x="959" y="33"/>
                      <a:pt x="842" y="0"/>
                      <a:pt x="7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978575" y="1150525"/>
                <a:ext cx="36450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278" extrusionOk="0">
                    <a:moveTo>
                      <a:pt x="739" y="1"/>
                    </a:moveTo>
                    <a:cubicBezTo>
                      <a:pt x="524" y="1"/>
                      <a:pt x="311" y="112"/>
                      <a:pt x="187" y="303"/>
                    </a:cubicBezTo>
                    <a:cubicBezTo>
                      <a:pt x="0" y="595"/>
                      <a:pt x="83" y="991"/>
                      <a:pt x="375" y="1178"/>
                    </a:cubicBezTo>
                    <a:cubicBezTo>
                      <a:pt x="486" y="1245"/>
                      <a:pt x="608" y="1277"/>
                      <a:pt x="727" y="1277"/>
                    </a:cubicBezTo>
                    <a:cubicBezTo>
                      <a:pt x="943" y="1277"/>
                      <a:pt x="1150" y="1171"/>
                      <a:pt x="1270" y="970"/>
                    </a:cubicBezTo>
                    <a:cubicBezTo>
                      <a:pt x="1458" y="678"/>
                      <a:pt x="1354" y="283"/>
                      <a:pt x="1062" y="95"/>
                    </a:cubicBezTo>
                    <a:cubicBezTo>
                      <a:pt x="962" y="31"/>
                      <a:pt x="850" y="1"/>
                      <a:pt x="7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967625" y="944350"/>
                <a:ext cx="36475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279" extrusionOk="0">
                    <a:moveTo>
                      <a:pt x="739" y="1"/>
                    </a:moveTo>
                    <a:cubicBezTo>
                      <a:pt x="525" y="1"/>
                      <a:pt x="311" y="112"/>
                      <a:pt x="188" y="303"/>
                    </a:cubicBezTo>
                    <a:cubicBezTo>
                      <a:pt x="1" y="595"/>
                      <a:pt x="84" y="991"/>
                      <a:pt x="396" y="1178"/>
                    </a:cubicBezTo>
                    <a:cubicBezTo>
                      <a:pt x="502" y="1246"/>
                      <a:pt x="621" y="1278"/>
                      <a:pt x="738" y="1278"/>
                    </a:cubicBezTo>
                    <a:cubicBezTo>
                      <a:pt x="947" y="1278"/>
                      <a:pt x="1151" y="1177"/>
                      <a:pt x="1271" y="991"/>
                    </a:cubicBezTo>
                    <a:cubicBezTo>
                      <a:pt x="1458" y="678"/>
                      <a:pt x="1354" y="282"/>
                      <a:pt x="1063" y="95"/>
                    </a:cubicBezTo>
                    <a:cubicBezTo>
                      <a:pt x="963" y="31"/>
                      <a:pt x="851" y="1"/>
                      <a:pt x="7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5094150" y="1162250"/>
                <a:ext cx="12525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76" extrusionOk="0">
                    <a:moveTo>
                      <a:pt x="250" y="1"/>
                    </a:moveTo>
                    <a:cubicBezTo>
                      <a:pt x="21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8" name="Google Shape;118;p2"/>
          <p:cNvGrpSpPr/>
          <p:nvPr/>
        </p:nvGrpSpPr>
        <p:grpSpPr>
          <a:xfrm>
            <a:off x="-18140" y="-8"/>
            <a:ext cx="9162135" cy="5143388"/>
            <a:chOff x="-18140" y="-8"/>
            <a:chExt cx="9162135" cy="5143388"/>
          </a:xfrm>
        </p:grpSpPr>
        <p:grpSp>
          <p:nvGrpSpPr>
            <p:cNvPr id="119" name="Google Shape;119;p2"/>
            <p:cNvGrpSpPr/>
            <p:nvPr/>
          </p:nvGrpSpPr>
          <p:grpSpPr>
            <a:xfrm>
              <a:off x="5618690" y="-8"/>
              <a:ext cx="3525305" cy="5143388"/>
              <a:chOff x="-3180025" y="325925"/>
              <a:chExt cx="3078600" cy="4491650"/>
            </a:xfrm>
          </p:grpSpPr>
          <p:sp>
            <p:nvSpPr>
              <p:cNvPr id="120" name="Google Shape;120;p2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2" name="Google Shape;272;p2"/>
            <p:cNvGrpSpPr/>
            <p:nvPr/>
          </p:nvGrpSpPr>
          <p:grpSpPr>
            <a:xfrm>
              <a:off x="2093390" y="-8"/>
              <a:ext cx="3525305" cy="5143388"/>
              <a:chOff x="-3180025" y="325925"/>
              <a:chExt cx="3078600" cy="4491650"/>
            </a:xfrm>
          </p:grpSpPr>
          <p:sp>
            <p:nvSpPr>
              <p:cNvPr id="273" name="Google Shape;273;p2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-736650" y="3649400"/>
                <a:ext cx="42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-1319775" y="1600325"/>
                <a:ext cx="4115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"/>
              <p:cNvSpPr/>
              <p:nvPr/>
            </p:nvSpPr>
            <p:spPr>
              <a:xfrm>
                <a:off x="-1382775" y="2227975"/>
                <a:ext cx="141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8" name="Google Shape;428;p2"/>
            <p:cNvGrpSpPr/>
            <p:nvPr/>
          </p:nvGrpSpPr>
          <p:grpSpPr>
            <a:xfrm>
              <a:off x="-18140" y="-8"/>
              <a:ext cx="2109360" cy="5118339"/>
              <a:chOff x="-18140" y="-8"/>
              <a:chExt cx="2109360" cy="5118339"/>
            </a:xfrm>
          </p:grpSpPr>
          <p:sp>
            <p:nvSpPr>
              <p:cNvPr id="429" name="Google Shape;429;p2"/>
              <p:cNvSpPr/>
              <p:nvPr/>
            </p:nvSpPr>
            <p:spPr>
              <a:xfrm>
                <a:off x="1264258" y="3713666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"/>
              <p:cNvSpPr/>
              <p:nvPr/>
            </p:nvSpPr>
            <p:spPr>
              <a:xfrm>
                <a:off x="1264258" y="380965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"/>
              <p:cNvSpPr/>
              <p:nvPr/>
            </p:nvSpPr>
            <p:spPr>
              <a:xfrm>
                <a:off x="1264258" y="4047548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2"/>
              <p:cNvSpPr/>
              <p:nvPr/>
            </p:nvSpPr>
            <p:spPr>
              <a:xfrm>
                <a:off x="1264258" y="440347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2"/>
              <p:cNvSpPr/>
              <p:nvPr/>
            </p:nvSpPr>
            <p:spPr>
              <a:xfrm>
                <a:off x="1264258" y="455906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2"/>
              <p:cNvSpPr/>
              <p:nvPr/>
            </p:nvSpPr>
            <p:spPr>
              <a:xfrm>
                <a:off x="519628" y="1344998"/>
                <a:ext cx="7758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2"/>
              <p:cNvSpPr/>
              <p:nvPr/>
            </p:nvSpPr>
            <p:spPr>
              <a:xfrm>
                <a:off x="743781" y="1735505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2"/>
              <p:cNvSpPr/>
              <p:nvPr/>
            </p:nvSpPr>
            <p:spPr>
              <a:xfrm>
                <a:off x="1306598" y="1590020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"/>
              <p:cNvSpPr/>
              <p:nvPr/>
            </p:nvSpPr>
            <p:spPr>
              <a:xfrm>
                <a:off x="1668478" y="1688413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"/>
              <p:cNvSpPr/>
              <p:nvPr/>
            </p:nvSpPr>
            <p:spPr>
              <a:xfrm>
                <a:off x="1575467" y="1598981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2"/>
              <p:cNvSpPr/>
              <p:nvPr/>
            </p:nvSpPr>
            <p:spPr>
              <a:xfrm>
                <a:off x="1177230" y="2502207"/>
                <a:ext cx="16117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"/>
              <p:cNvSpPr/>
              <p:nvPr/>
            </p:nvSpPr>
            <p:spPr>
              <a:xfrm>
                <a:off x="1140243" y="2629800"/>
                <a:ext cx="16146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"/>
              <p:cNvSpPr/>
              <p:nvPr/>
            </p:nvSpPr>
            <p:spPr>
              <a:xfrm>
                <a:off x="1378138" y="2248825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"/>
              <p:cNvSpPr/>
              <p:nvPr/>
            </p:nvSpPr>
            <p:spPr>
              <a:xfrm>
                <a:off x="1703060" y="2484315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"/>
              <p:cNvSpPr/>
              <p:nvPr/>
            </p:nvSpPr>
            <p:spPr>
              <a:xfrm>
                <a:off x="2064940" y="2582106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"/>
              <p:cNvSpPr/>
              <p:nvPr/>
            </p:nvSpPr>
            <p:spPr>
              <a:xfrm>
                <a:off x="1971929" y="2493275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"/>
              <p:cNvSpPr/>
              <p:nvPr/>
            </p:nvSpPr>
            <p:spPr>
              <a:xfrm>
                <a:off x="1839584" y="1469012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"/>
              <p:cNvSpPr/>
              <p:nvPr/>
            </p:nvSpPr>
            <p:spPr>
              <a:xfrm>
                <a:off x="-13388" y="5026494"/>
                <a:ext cx="14944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"/>
              <p:cNvSpPr/>
              <p:nvPr/>
            </p:nvSpPr>
            <p:spPr>
              <a:xfrm>
                <a:off x="322871" y="4539111"/>
                <a:ext cx="31032" cy="2857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"/>
              <p:cNvSpPr/>
              <p:nvPr/>
            </p:nvSpPr>
            <p:spPr>
              <a:xfrm>
                <a:off x="613812" y="4705150"/>
                <a:ext cx="7186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2"/>
              <p:cNvSpPr/>
              <p:nvPr/>
            </p:nvSpPr>
            <p:spPr>
              <a:xfrm>
                <a:off x="874952" y="4968065"/>
                <a:ext cx="15516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2"/>
              <p:cNvSpPr/>
              <p:nvPr/>
            </p:nvSpPr>
            <p:spPr>
              <a:xfrm>
                <a:off x="837393" y="5095658"/>
                <a:ext cx="16117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2"/>
              <p:cNvSpPr/>
              <p:nvPr/>
            </p:nvSpPr>
            <p:spPr>
              <a:xfrm>
                <a:off x="1400181" y="4950173"/>
                <a:ext cx="3035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2"/>
              <p:cNvSpPr/>
              <p:nvPr/>
            </p:nvSpPr>
            <p:spPr>
              <a:xfrm>
                <a:off x="1762090" y="5048537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"/>
              <p:cNvSpPr/>
              <p:nvPr/>
            </p:nvSpPr>
            <p:spPr>
              <a:xfrm>
                <a:off x="1933798" y="4829136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2"/>
              <p:cNvSpPr/>
              <p:nvPr/>
            </p:nvSpPr>
            <p:spPr>
              <a:xfrm>
                <a:off x="1933798" y="776828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"/>
              <p:cNvSpPr/>
              <p:nvPr/>
            </p:nvSpPr>
            <p:spPr>
              <a:xfrm>
                <a:off x="684751" y="5186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"/>
              <p:cNvSpPr/>
              <p:nvPr/>
            </p:nvSpPr>
            <p:spPr>
              <a:xfrm>
                <a:off x="282936" y="312404"/>
                <a:ext cx="12539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"/>
              <p:cNvSpPr/>
              <p:nvPr/>
            </p:nvSpPr>
            <p:spPr>
              <a:xfrm>
                <a:off x="1714396" y="2046114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"/>
              <p:cNvSpPr/>
              <p:nvPr/>
            </p:nvSpPr>
            <p:spPr>
              <a:xfrm>
                <a:off x="316315" y="67810"/>
                <a:ext cx="29257" cy="24162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2"/>
              <p:cNvSpPr/>
              <p:nvPr/>
            </p:nvSpPr>
            <p:spPr>
              <a:xfrm>
                <a:off x="228686" y="3594575"/>
                <a:ext cx="31605" cy="28341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2"/>
              <p:cNvSpPr/>
              <p:nvPr/>
            </p:nvSpPr>
            <p:spPr>
              <a:xfrm>
                <a:off x="519628" y="3760758"/>
                <a:ext cx="7758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2"/>
              <p:cNvSpPr/>
              <p:nvPr/>
            </p:nvSpPr>
            <p:spPr>
              <a:xfrm>
                <a:off x="743781" y="4151266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2"/>
              <p:cNvSpPr/>
              <p:nvPr/>
            </p:nvSpPr>
            <p:spPr>
              <a:xfrm>
                <a:off x="981676" y="3770319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2"/>
              <p:cNvSpPr/>
              <p:nvPr/>
            </p:nvSpPr>
            <p:spPr>
              <a:xfrm>
                <a:off x="1306598" y="4005809"/>
                <a:ext cx="3006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2"/>
              <p:cNvSpPr/>
              <p:nvPr/>
            </p:nvSpPr>
            <p:spPr>
              <a:xfrm>
                <a:off x="1668478" y="4103572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2"/>
              <p:cNvSpPr/>
              <p:nvPr/>
            </p:nvSpPr>
            <p:spPr>
              <a:xfrm>
                <a:off x="1575467" y="4014741"/>
                <a:ext cx="18522" cy="18064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"/>
              <p:cNvSpPr/>
              <p:nvPr/>
            </p:nvSpPr>
            <p:spPr>
              <a:xfrm>
                <a:off x="1839584" y="3884343"/>
                <a:ext cx="17921" cy="1417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"/>
              <p:cNvSpPr/>
              <p:nvPr/>
            </p:nvSpPr>
            <p:spPr>
              <a:xfrm>
                <a:off x="1933798" y="3192588"/>
                <a:ext cx="17291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"/>
              <p:cNvSpPr/>
              <p:nvPr/>
            </p:nvSpPr>
            <p:spPr>
              <a:xfrm>
                <a:off x="1802626" y="2991680"/>
                <a:ext cx="14342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"/>
              <p:cNvSpPr/>
              <p:nvPr/>
            </p:nvSpPr>
            <p:spPr>
              <a:xfrm>
                <a:off x="684751" y="246762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"/>
              <p:cNvSpPr/>
              <p:nvPr/>
            </p:nvSpPr>
            <p:spPr>
              <a:xfrm>
                <a:off x="282936" y="2727563"/>
                <a:ext cx="12539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"/>
              <p:cNvSpPr/>
              <p:nvPr/>
            </p:nvSpPr>
            <p:spPr>
              <a:xfrm>
                <a:off x="1714396" y="4461301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"/>
              <p:cNvSpPr/>
              <p:nvPr/>
            </p:nvSpPr>
            <p:spPr>
              <a:xfrm>
                <a:off x="1877745" y="3764336"/>
                <a:ext cx="38189" cy="29858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"/>
              <p:cNvSpPr/>
              <p:nvPr/>
            </p:nvSpPr>
            <p:spPr>
              <a:xfrm>
                <a:off x="1726907" y="3739459"/>
                <a:ext cx="5382" cy="881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"/>
              <p:cNvSpPr/>
              <p:nvPr/>
            </p:nvSpPr>
            <p:spPr>
              <a:xfrm>
                <a:off x="1751956" y="3746473"/>
                <a:ext cx="12539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2"/>
              <p:cNvSpPr/>
              <p:nvPr/>
            </p:nvSpPr>
            <p:spPr>
              <a:xfrm>
                <a:off x="1363824" y="3805703"/>
                <a:ext cx="48323" cy="48352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2"/>
              <p:cNvSpPr/>
              <p:nvPr/>
            </p:nvSpPr>
            <p:spPr>
              <a:xfrm>
                <a:off x="1021010" y="3359543"/>
                <a:ext cx="17320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2"/>
              <p:cNvSpPr/>
              <p:nvPr/>
            </p:nvSpPr>
            <p:spPr>
              <a:xfrm>
                <a:off x="746758" y="3464463"/>
                <a:ext cx="24477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2"/>
              <p:cNvSpPr/>
              <p:nvPr/>
            </p:nvSpPr>
            <p:spPr>
              <a:xfrm>
                <a:off x="131496" y="3788784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2"/>
              <p:cNvSpPr/>
              <p:nvPr/>
            </p:nvSpPr>
            <p:spPr>
              <a:xfrm>
                <a:off x="1765668" y="404813"/>
                <a:ext cx="38160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2"/>
              <p:cNvSpPr/>
              <p:nvPr/>
            </p:nvSpPr>
            <p:spPr>
              <a:xfrm>
                <a:off x="1614830" y="379678"/>
                <a:ext cx="5382" cy="9046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2"/>
              <p:cNvSpPr/>
              <p:nvPr/>
            </p:nvSpPr>
            <p:spPr>
              <a:xfrm>
                <a:off x="1639850" y="386921"/>
                <a:ext cx="12567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2"/>
              <p:cNvSpPr/>
              <p:nvPr/>
            </p:nvSpPr>
            <p:spPr>
              <a:xfrm>
                <a:off x="1251747" y="446151"/>
                <a:ext cx="48323" cy="48209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2"/>
              <p:cNvSpPr/>
              <p:nvPr/>
            </p:nvSpPr>
            <p:spPr>
              <a:xfrm>
                <a:off x="908933" y="-8"/>
                <a:ext cx="16718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2"/>
              <p:cNvSpPr/>
              <p:nvPr/>
            </p:nvSpPr>
            <p:spPr>
              <a:xfrm>
                <a:off x="634682" y="104912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"/>
              <p:cNvSpPr/>
              <p:nvPr/>
            </p:nvSpPr>
            <p:spPr>
              <a:xfrm>
                <a:off x="282936" y="571597"/>
                <a:ext cx="47722" cy="47264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"/>
              <p:cNvSpPr/>
              <p:nvPr/>
            </p:nvSpPr>
            <p:spPr>
              <a:xfrm>
                <a:off x="19419" y="429233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2"/>
              <p:cNvSpPr/>
              <p:nvPr/>
            </p:nvSpPr>
            <p:spPr>
              <a:xfrm>
                <a:off x="368188" y="4820204"/>
                <a:ext cx="19095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2"/>
              <p:cNvSpPr/>
              <p:nvPr/>
            </p:nvSpPr>
            <p:spPr>
              <a:xfrm>
                <a:off x="1029369" y="4404075"/>
                <a:ext cx="23274" cy="17892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2"/>
              <p:cNvSpPr/>
              <p:nvPr/>
            </p:nvSpPr>
            <p:spPr>
              <a:xfrm>
                <a:off x="1992799" y="4470977"/>
                <a:ext cx="23274" cy="2731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2"/>
              <p:cNvSpPr/>
              <p:nvPr/>
            </p:nvSpPr>
            <p:spPr>
              <a:xfrm>
                <a:off x="1821692" y="4576956"/>
                <a:ext cx="20898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"/>
              <p:cNvSpPr/>
              <p:nvPr/>
            </p:nvSpPr>
            <p:spPr>
              <a:xfrm>
                <a:off x="962581" y="5099809"/>
                <a:ext cx="14342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"/>
              <p:cNvSpPr/>
              <p:nvPr/>
            </p:nvSpPr>
            <p:spPr>
              <a:xfrm>
                <a:off x="1944504" y="4981778"/>
                <a:ext cx="22100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2"/>
              <p:cNvSpPr/>
              <p:nvPr/>
            </p:nvSpPr>
            <p:spPr>
              <a:xfrm>
                <a:off x="314540" y="5047965"/>
                <a:ext cx="44144" cy="4056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2"/>
              <p:cNvSpPr/>
              <p:nvPr/>
            </p:nvSpPr>
            <p:spPr>
              <a:xfrm>
                <a:off x="1864634" y="1349177"/>
                <a:ext cx="38189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2"/>
              <p:cNvSpPr/>
              <p:nvPr/>
            </p:nvSpPr>
            <p:spPr>
              <a:xfrm>
                <a:off x="1713194" y="1323670"/>
                <a:ext cx="5983" cy="941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"/>
              <p:cNvSpPr/>
              <p:nvPr/>
            </p:nvSpPr>
            <p:spPr>
              <a:xfrm>
                <a:off x="1738816" y="1330684"/>
                <a:ext cx="12567" cy="10163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2"/>
              <p:cNvSpPr/>
              <p:nvPr/>
            </p:nvSpPr>
            <p:spPr>
              <a:xfrm>
                <a:off x="1007898" y="944356"/>
                <a:ext cx="16718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2"/>
              <p:cNvSpPr/>
              <p:nvPr/>
            </p:nvSpPr>
            <p:spPr>
              <a:xfrm>
                <a:off x="733647" y="1049276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2"/>
              <p:cNvSpPr/>
              <p:nvPr/>
            </p:nvSpPr>
            <p:spPr>
              <a:xfrm>
                <a:off x="118385" y="1373625"/>
                <a:ext cx="12539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2"/>
              <p:cNvSpPr/>
              <p:nvPr/>
            </p:nvSpPr>
            <p:spPr>
              <a:xfrm>
                <a:off x="355077" y="2405017"/>
                <a:ext cx="18493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"/>
              <p:cNvSpPr/>
              <p:nvPr/>
            </p:nvSpPr>
            <p:spPr>
              <a:xfrm>
                <a:off x="1016258" y="1988286"/>
                <a:ext cx="23274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"/>
              <p:cNvSpPr/>
              <p:nvPr/>
            </p:nvSpPr>
            <p:spPr>
              <a:xfrm>
                <a:off x="1318507" y="2040904"/>
                <a:ext cx="26853" cy="2490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"/>
              <p:cNvSpPr/>
              <p:nvPr/>
            </p:nvSpPr>
            <p:spPr>
              <a:xfrm>
                <a:off x="1979687" y="2055647"/>
                <a:ext cx="23274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"/>
              <p:cNvSpPr/>
              <p:nvPr/>
            </p:nvSpPr>
            <p:spPr>
              <a:xfrm>
                <a:off x="1521218" y="2321568"/>
                <a:ext cx="20297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"/>
              <p:cNvSpPr/>
              <p:nvPr/>
            </p:nvSpPr>
            <p:spPr>
              <a:xfrm>
                <a:off x="949470" y="2684049"/>
                <a:ext cx="14342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"/>
              <p:cNvSpPr/>
              <p:nvPr/>
            </p:nvSpPr>
            <p:spPr>
              <a:xfrm>
                <a:off x="2069120" y="2673915"/>
                <a:ext cx="22100" cy="16718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"/>
              <p:cNvSpPr/>
              <p:nvPr/>
            </p:nvSpPr>
            <p:spPr>
              <a:xfrm>
                <a:off x="901776" y="1892441"/>
                <a:ext cx="32807" cy="32693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"/>
              <p:cNvSpPr/>
              <p:nvPr/>
            </p:nvSpPr>
            <p:spPr>
              <a:xfrm>
                <a:off x="718761" y="1793934"/>
                <a:ext cx="8960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"/>
              <p:cNvSpPr/>
              <p:nvPr/>
            </p:nvSpPr>
            <p:spPr>
              <a:xfrm>
                <a:off x="623946" y="2178029"/>
                <a:ext cx="16146" cy="1345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"/>
              <p:cNvSpPr/>
              <p:nvPr/>
            </p:nvSpPr>
            <p:spPr>
              <a:xfrm>
                <a:off x="245977" y="2289362"/>
                <a:ext cx="3607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"/>
              <p:cNvSpPr/>
              <p:nvPr/>
            </p:nvSpPr>
            <p:spPr>
              <a:xfrm>
                <a:off x="-18140" y="2212468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"/>
              <p:cNvSpPr/>
              <p:nvPr/>
            </p:nvSpPr>
            <p:spPr>
              <a:xfrm>
                <a:off x="45642" y="2269695"/>
                <a:ext cx="20297" cy="1969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"/>
              <p:cNvSpPr/>
              <p:nvPr/>
            </p:nvSpPr>
            <p:spPr>
              <a:xfrm>
                <a:off x="441532" y="1952674"/>
                <a:ext cx="32807" cy="32664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"/>
              <p:cNvSpPr/>
              <p:nvPr/>
            </p:nvSpPr>
            <p:spPr>
              <a:xfrm>
                <a:off x="222703" y="1826111"/>
                <a:ext cx="8388" cy="1256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"/>
              <p:cNvSpPr/>
              <p:nvPr/>
            </p:nvSpPr>
            <p:spPr>
              <a:xfrm>
                <a:off x="1300643" y="1515503"/>
                <a:ext cx="17291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"/>
              <p:cNvSpPr/>
              <p:nvPr/>
            </p:nvSpPr>
            <p:spPr>
              <a:xfrm>
                <a:off x="127316" y="2210235"/>
                <a:ext cx="16718" cy="12997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2"/>
              <p:cNvSpPr/>
              <p:nvPr/>
            </p:nvSpPr>
            <p:spPr>
              <a:xfrm>
                <a:off x="1750152" y="2093807"/>
                <a:ext cx="3607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"/>
              <p:cNvSpPr/>
              <p:nvPr/>
            </p:nvSpPr>
            <p:spPr>
              <a:xfrm>
                <a:off x="1486035" y="2016914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"/>
              <p:cNvSpPr/>
              <p:nvPr/>
            </p:nvSpPr>
            <p:spPr>
              <a:xfrm>
                <a:off x="1549846" y="2074484"/>
                <a:ext cx="20297" cy="1981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"/>
              <p:cNvSpPr/>
              <p:nvPr/>
            </p:nvSpPr>
            <p:spPr>
              <a:xfrm>
                <a:off x="1369177" y="2168926"/>
                <a:ext cx="17320" cy="16146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"/>
              <p:cNvSpPr/>
              <p:nvPr/>
            </p:nvSpPr>
            <p:spPr>
              <a:xfrm>
                <a:off x="1452655" y="1769486"/>
                <a:ext cx="2029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2" name="Google Shape;522;p2"/>
          <p:cNvSpPr txBox="1">
            <a:spLocks noGrp="1"/>
          </p:cNvSpPr>
          <p:nvPr>
            <p:ph type="ctrTitle"/>
          </p:nvPr>
        </p:nvSpPr>
        <p:spPr>
          <a:xfrm>
            <a:off x="1273081" y="1388975"/>
            <a:ext cx="5845800" cy="20526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23" name="Google Shape;523;p2"/>
          <p:cNvSpPr txBox="1">
            <a:spLocks noGrp="1"/>
          </p:cNvSpPr>
          <p:nvPr>
            <p:ph type="subTitle" idx="1"/>
          </p:nvPr>
        </p:nvSpPr>
        <p:spPr>
          <a:xfrm>
            <a:off x="2991200" y="3636975"/>
            <a:ext cx="4127700" cy="5421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"/>
          <p:cNvSpPr/>
          <p:nvPr/>
        </p:nvSpPr>
        <p:spPr>
          <a:xfrm rot="-7149920">
            <a:off x="6742804" y="98129"/>
            <a:ext cx="3362394" cy="3362394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"/>
          <p:cNvSpPr/>
          <p:nvPr/>
        </p:nvSpPr>
        <p:spPr>
          <a:xfrm rot="5961917">
            <a:off x="6672670" y="1453354"/>
            <a:ext cx="3754596" cy="3825895"/>
          </a:xfrm>
          <a:custGeom>
            <a:avLst/>
            <a:gdLst/>
            <a:ahLst/>
            <a:cxnLst/>
            <a:rect l="l" t="t" r="r" b="b"/>
            <a:pathLst>
              <a:path w="18869" h="19227" extrusionOk="0">
                <a:moveTo>
                  <a:pt x="13299" y="0"/>
                </a:moveTo>
                <a:cubicBezTo>
                  <a:pt x="12511" y="0"/>
                  <a:pt x="12140" y="751"/>
                  <a:pt x="11359" y="751"/>
                </a:cubicBezTo>
                <a:cubicBezTo>
                  <a:pt x="11253" y="751"/>
                  <a:pt x="11140" y="737"/>
                  <a:pt x="11017" y="706"/>
                </a:cubicBezTo>
                <a:cubicBezTo>
                  <a:pt x="10977" y="696"/>
                  <a:pt x="10936" y="691"/>
                  <a:pt x="10896" y="691"/>
                </a:cubicBezTo>
                <a:cubicBezTo>
                  <a:pt x="9847" y="691"/>
                  <a:pt x="8981" y="3865"/>
                  <a:pt x="7931" y="3865"/>
                </a:cubicBezTo>
                <a:cubicBezTo>
                  <a:pt x="7891" y="3865"/>
                  <a:pt x="7851" y="3860"/>
                  <a:pt x="7810" y="3850"/>
                </a:cubicBezTo>
                <a:cubicBezTo>
                  <a:pt x="6743" y="3584"/>
                  <a:pt x="7506" y="110"/>
                  <a:pt x="6974" y="110"/>
                </a:cubicBezTo>
                <a:cubicBezTo>
                  <a:pt x="6925" y="110"/>
                  <a:pt x="6864" y="140"/>
                  <a:pt x="6790" y="206"/>
                </a:cubicBezTo>
                <a:cubicBezTo>
                  <a:pt x="5498" y="1330"/>
                  <a:pt x="6977" y="893"/>
                  <a:pt x="6581" y="2538"/>
                </a:cubicBezTo>
                <a:cubicBezTo>
                  <a:pt x="6165" y="4204"/>
                  <a:pt x="7206" y="4017"/>
                  <a:pt x="6790" y="5683"/>
                </a:cubicBezTo>
                <a:cubicBezTo>
                  <a:pt x="6373" y="7328"/>
                  <a:pt x="5228" y="7037"/>
                  <a:pt x="4811" y="8703"/>
                </a:cubicBezTo>
                <a:cubicBezTo>
                  <a:pt x="4395" y="10348"/>
                  <a:pt x="2895" y="9973"/>
                  <a:pt x="2479" y="11618"/>
                </a:cubicBezTo>
                <a:cubicBezTo>
                  <a:pt x="2062" y="13285"/>
                  <a:pt x="0" y="14305"/>
                  <a:pt x="604" y="15909"/>
                </a:cubicBezTo>
                <a:cubicBezTo>
                  <a:pt x="639" y="16002"/>
                  <a:pt x="686" y="16044"/>
                  <a:pt x="742" y="16044"/>
                </a:cubicBezTo>
                <a:cubicBezTo>
                  <a:pt x="1355" y="16044"/>
                  <a:pt x="3155" y="11009"/>
                  <a:pt x="4624" y="10952"/>
                </a:cubicBezTo>
                <a:cubicBezTo>
                  <a:pt x="4633" y="10952"/>
                  <a:pt x="4643" y="10951"/>
                  <a:pt x="4652" y="10951"/>
                </a:cubicBezTo>
                <a:cubicBezTo>
                  <a:pt x="5819" y="10951"/>
                  <a:pt x="6320" y="14724"/>
                  <a:pt x="7477" y="15013"/>
                </a:cubicBezTo>
                <a:cubicBezTo>
                  <a:pt x="8622" y="15305"/>
                  <a:pt x="7727" y="18908"/>
                  <a:pt x="8872" y="19199"/>
                </a:cubicBezTo>
                <a:cubicBezTo>
                  <a:pt x="8951" y="19218"/>
                  <a:pt x="9027" y="19226"/>
                  <a:pt x="9100" y="19226"/>
                </a:cubicBezTo>
                <a:cubicBezTo>
                  <a:pt x="10011" y="19226"/>
                  <a:pt x="10482" y="17881"/>
                  <a:pt x="11393" y="17881"/>
                </a:cubicBezTo>
                <a:cubicBezTo>
                  <a:pt x="11466" y="17881"/>
                  <a:pt x="11542" y="17889"/>
                  <a:pt x="11621" y="17908"/>
                </a:cubicBezTo>
                <a:cubicBezTo>
                  <a:pt x="12507" y="18133"/>
                  <a:pt x="13305" y="18944"/>
                  <a:pt x="14026" y="18944"/>
                </a:cubicBezTo>
                <a:cubicBezTo>
                  <a:pt x="14238" y="18944"/>
                  <a:pt x="14442" y="18874"/>
                  <a:pt x="14641" y="18699"/>
                </a:cubicBezTo>
                <a:cubicBezTo>
                  <a:pt x="15932" y="17575"/>
                  <a:pt x="10913" y="15471"/>
                  <a:pt x="11309" y="13826"/>
                </a:cubicBezTo>
                <a:cubicBezTo>
                  <a:pt x="11725" y="12160"/>
                  <a:pt x="14953" y="12972"/>
                  <a:pt x="15370" y="11306"/>
                </a:cubicBezTo>
                <a:cubicBezTo>
                  <a:pt x="15786" y="9661"/>
                  <a:pt x="18285" y="10286"/>
                  <a:pt x="18702" y="8640"/>
                </a:cubicBezTo>
                <a:cubicBezTo>
                  <a:pt x="18869" y="8016"/>
                  <a:pt x="18119" y="7495"/>
                  <a:pt x="17702" y="7183"/>
                </a:cubicBezTo>
                <a:cubicBezTo>
                  <a:pt x="17244" y="6870"/>
                  <a:pt x="16640" y="6787"/>
                  <a:pt x="16161" y="6537"/>
                </a:cubicBezTo>
                <a:cubicBezTo>
                  <a:pt x="15932" y="6412"/>
                  <a:pt x="15641" y="6204"/>
                  <a:pt x="15536" y="5954"/>
                </a:cubicBezTo>
                <a:cubicBezTo>
                  <a:pt x="15391" y="5600"/>
                  <a:pt x="15682" y="5287"/>
                  <a:pt x="15828" y="4996"/>
                </a:cubicBezTo>
                <a:cubicBezTo>
                  <a:pt x="16182" y="4309"/>
                  <a:pt x="15786" y="3496"/>
                  <a:pt x="15057" y="3351"/>
                </a:cubicBezTo>
                <a:cubicBezTo>
                  <a:pt x="15037" y="3351"/>
                  <a:pt x="15037" y="3351"/>
                  <a:pt x="15016" y="3330"/>
                </a:cubicBezTo>
                <a:cubicBezTo>
                  <a:pt x="14474" y="3226"/>
                  <a:pt x="14079" y="2726"/>
                  <a:pt x="14099" y="2164"/>
                </a:cubicBezTo>
                <a:cubicBezTo>
                  <a:pt x="14120" y="1060"/>
                  <a:pt x="14058" y="164"/>
                  <a:pt x="13620" y="39"/>
                </a:cubicBezTo>
                <a:cubicBezTo>
                  <a:pt x="13505" y="12"/>
                  <a:pt x="13399" y="0"/>
                  <a:pt x="13299" y="0"/>
                </a:cubicBezTo>
                <a:close/>
              </a:path>
            </a:pathLst>
          </a:custGeom>
          <a:solidFill>
            <a:srgbClr val="000000">
              <a:alpha val="1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7" name="Google Shape;527;p3"/>
          <p:cNvGrpSpPr/>
          <p:nvPr/>
        </p:nvGrpSpPr>
        <p:grpSpPr>
          <a:xfrm>
            <a:off x="5675154" y="1257300"/>
            <a:ext cx="2758901" cy="2634925"/>
            <a:chOff x="5283850" y="1257300"/>
            <a:chExt cx="3150150" cy="2634925"/>
          </a:xfrm>
        </p:grpSpPr>
        <p:sp>
          <p:nvSpPr>
            <p:cNvPr id="528" name="Google Shape;528;p3"/>
            <p:cNvSpPr/>
            <p:nvPr/>
          </p:nvSpPr>
          <p:spPr>
            <a:xfrm>
              <a:off x="5293900" y="1263325"/>
              <a:ext cx="3140100" cy="2628900"/>
            </a:xfrm>
            <a:prstGeom prst="rect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283850" y="1257300"/>
              <a:ext cx="3140137" cy="2628911"/>
            </a:xfrm>
            <a:custGeom>
              <a:avLst/>
              <a:gdLst/>
              <a:ahLst/>
              <a:cxnLst/>
              <a:rect l="l" t="t" r="r" b="b"/>
              <a:pathLst>
                <a:path w="39736" h="41694" extrusionOk="0">
                  <a:moveTo>
                    <a:pt x="6477" y="833"/>
                  </a:moveTo>
                  <a:cubicBezTo>
                    <a:pt x="6519" y="854"/>
                    <a:pt x="6560" y="875"/>
                    <a:pt x="6602" y="875"/>
                  </a:cubicBezTo>
                  <a:cubicBezTo>
                    <a:pt x="7622" y="1271"/>
                    <a:pt x="8580" y="1645"/>
                    <a:pt x="9476" y="2104"/>
                  </a:cubicBezTo>
                  <a:cubicBezTo>
                    <a:pt x="9476" y="2124"/>
                    <a:pt x="9497" y="2124"/>
                    <a:pt x="9497" y="2124"/>
                  </a:cubicBezTo>
                  <a:cubicBezTo>
                    <a:pt x="9018" y="2957"/>
                    <a:pt x="8455" y="3728"/>
                    <a:pt x="7810" y="4457"/>
                  </a:cubicBezTo>
                  <a:cubicBezTo>
                    <a:pt x="6810" y="3915"/>
                    <a:pt x="5727" y="3395"/>
                    <a:pt x="4582" y="2874"/>
                  </a:cubicBezTo>
                  <a:cubicBezTo>
                    <a:pt x="5290" y="2208"/>
                    <a:pt x="5935" y="1541"/>
                    <a:pt x="6477" y="833"/>
                  </a:cubicBezTo>
                  <a:close/>
                  <a:moveTo>
                    <a:pt x="19576" y="667"/>
                  </a:moveTo>
                  <a:cubicBezTo>
                    <a:pt x="20159" y="1083"/>
                    <a:pt x="20722" y="1500"/>
                    <a:pt x="21284" y="1958"/>
                  </a:cubicBezTo>
                  <a:cubicBezTo>
                    <a:pt x="21617" y="2228"/>
                    <a:pt x="21930" y="2499"/>
                    <a:pt x="22221" y="2770"/>
                  </a:cubicBezTo>
                  <a:cubicBezTo>
                    <a:pt x="21763" y="3582"/>
                    <a:pt x="21284" y="4353"/>
                    <a:pt x="20763" y="5102"/>
                  </a:cubicBezTo>
                  <a:cubicBezTo>
                    <a:pt x="19993" y="4353"/>
                    <a:pt x="19139" y="3665"/>
                    <a:pt x="18223" y="3020"/>
                  </a:cubicBezTo>
                  <a:cubicBezTo>
                    <a:pt x="18743" y="2291"/>
                    <a:pt x="19181" y="1500"/>
                    <a:pt x="19576" y="667"/>
                  </a:cubicBezTo>
                  <a:close/>
                  <a:moveTo>
                    <a:pt x="23762" y="833"/>
                  </a:moveTo>
                  <a:cubicBezTo>
                    <a:pt x="24720" y="1687"/>
                    <a:pt x="25616" y="2583"/>
                    <a:pt x="26407" y="3499"/>
                  </a:cubicBezTo>
                  <a:cubicBezTo>
                    <a:pt x="26137" y="3832"/>
                    <a:pt x="25866" y="4186"/>
                    <a:pt x="25574" y="4519"/>
                  </a:cubicBezTo>
                  <a:cubicBezTo>
                    <a:pt x="25428" y="4790"/>
                    <a:pt x="25262" y="5040"/>
                    <a:pt x="25095" y="5290"/>
                  </a:cubicBezTo>
                  <a:cubicBezTo>
                    <a:pt x="24408" y="4394"/>
                    <a:pt x="23637" y="3520"/>
                    <a:pt x="22763" y="2687"/>
                  </a:cubicBezTo>
                  <a:cubicBezTo>
                    <a:pt x="23117" y="2083"/>
                    <a:pt x="23429" y="1479"/>
                    <a:pt x="23762" y="833"/>
                  </a:cubicBezTo>
                  <a:close/>
                  <a:moveTo>
                    <a:pt x="14953" y="1437"/>
                  </a:moveTo>
                  <a:cubicBezTo>
                    <a:pt x="15890" y="1979"/>
                    <a:pt x="16786" y="2520"/>
                    <a:pt x="17619" y="3124"/>
                  </a:cubicBezTo>
                  <a:cubicBezTo>
                    <a:pt x="17452" y="3374"/>
                    <a:pt x="17244" y="3624"/>
                    <a:pt x="17036" y="3853"/>
                  </a:cubicBezTo>
                  <a:lnTo>
                    <a:pt x="17015" y="3895"/>
                  </a:lnTo>
                  <a:cubicBezTo>
                    <a:pt x="16702" y="4540"/>
                    <a:pt x="16369" y="5144"/>
                    <a:pt x="15974" y="5748"/>
                  </a:cubicBezTo>
                  <a:cubicBezTo>
                    <a:pt x="15203" y="5144"/>
                    <a:pt x="14412" y="4561"/>
                    <a:pt x="13537" y="3978"/>
                  </a:cubicBezTo>
                  <a:cubicBezTo>
                    <a:pt x="14078" y="3166"/>
                    <a:pt x="14557" y="2312"/>
                    <a:pt x="14953" y="1437"/>
                  </a:cubicBezTo>
                  <a:close/>
                  <a:moveTo>
                    <a:pt x="9892" y="2333"/>
                  </a:moveTo>
                  <a:cubicBezTo>
                    <a:pt x="10163" y="2478"/>
                    <a:pt x="10455" y="2624"/>
                    <a:pt x="10725" y="2791"/>
                  </a:cubicBezTo>
                  <a:cubicBezTo>
                    <a:pt x="11496" y="3207"/>
                    <a:pt x="12225" y="3645"/>
                    <a:pt x="12933" y="4103"/>
                  </a:cubicBezTo>
                  <a:cubicBezTo>
                    <a:pt x="12433" y="4811"/>
                    <a:pt x="11871" y="5498"/>
                    <a:pt x="11225" y="6123"/>
                  </a:cubicBezTo>
                  <a:lnTo>
                    <a:pt x="11017" y="6331"/>
                  </a:lnTo>
                  <a:cubicBezTo>
                    <a:pt x="10163" y="5769"/>
                    <a:pt x="9226" y="5207"/>
                    <a:pt x="8205" y="4665"/>
                  </a:cubicBezTo>
                  <a:cubicBezTo>
                    <a:pt x="8851" y="3936"/>
                    <a:pt x="9393" y="3166"/>
                    <a:pt x="9892" y="2333"/>
                  </a:cubicBezTo>
                  <a:close/>
                  <a:moveTo>
                    <a:pt x="28365" y="1604"/>
                  </a:moveTo>
                  <a:cubicBezTo>
                    <a:pt x="29240" y="2707"/>
                    <a:pt x="30031" y="3853"/>
                    <a:pt x="30739" y="5040"/>
                  </a:cubicBezTo>
                  <a:cubicBezTo>
                    <a:pt x="30281" y="5602"/>
                    <a:pt x="29823" y="6165"/>
                    <a:pt x="29344" y="6706"/>
                  </a:cubicBezTo>
                  <a:cubicBezTo>
                    <a:pt x="29281" y="6623"/>
                    <a:pt x="29240" y="6519"/>
                    <a:pt x="29177" y="6435"/>
                  </a:cubicBezTo>
                  <a:cubicBezTo>
                    <a:pt x="28531" y="5436"/>
                    <a:pt x="27803" y="4436"/>
                    <a:pt x="26970" y="3478"/>
                  </a:cubicBezTo>
                  <a:cubicBezTo>
                    <a:pt x="27449" y="2853"/>
                    <a:pt x="27928" y="2249"/>
                    <a:pt x="28365" y="1604"/>
                  </a:cubicBezTo>
                  <a:close/>
                  <a:moveTo>
                    <a:pt x="34071" y="1021"/>
                  </a:moveTo>
                  <a:cubicBezTo>
                    <a:pt x="34363" y="1437"/>
                    <a:pt x="34654" y="1854"/>
                    <a:pt x="34946" y="2249"/>
                  </a:cubicBezTo>
                  <a:cubicBezTo>
                    <a:pt x="35258" y="2666"/>
                    <a:pt x="35550" y="3103"/>
                    <a:pt x="35821" y="3499"/>
                  </a:cubicBezTo>
                  <a:cubicBezTo>
                    <a:pt x="36070" y="3957"/>
                    <a:pt x="36320" y="4394"/>
                    <a:pt x="36549" y="4811"/>
                  </a:cubicBezTo>
                  <a:cubicBezTo>
                    <a:pt x="36070" y="5477"/>
                    <a:pt x="35591" y="6123"/>
                    <a:pt x="35112" y="6727"/>
                  </a:cubicBezTo>
                  <a:cubicBezTo>
                    <a:pt x="34904" y="6290"/>
                    <a:pt x="34717" y="5831"/>
                    <a:pt x="34508" y="5332"/>
                  </a:cubicBezTo>
                  <a:cubicBezTo>
                    <a:pt x="34259" y="4873"/>
                    <a:pt x="34009" y="4394"/>
                    <a:pt x="33738" y="3936"/>
                  </a:cubicBezTo>
                  <a:cubicBezTo>
                    <a:pt x="33488" y="3520"/>
                    <a:pt x="33238" y="3103"/>
                    <a:pt x="32988" y="2666"/>
                  </a:cubicBezTo>
                  <a:cubicBezTo>
                    <a:pt x="33342" y="2145"/>
                    <a:pt x="33696" y="1604"/>
                    <a:pt x="34071" y="1021"/>
                  </a:cubicBezTo>
                  <a:close/>
                  <a:moveTo>
                    <a:pt x="4228" y="3207"/>
                  </a:moveTo>
                  <a:cubicBezTo>
                    <a:pt x="5394" y="3728"/>
                    <a:pt x="6498" y="4249"/>
                    <a:pt x="7497" y="4769"/>
                  </a:cubicBezTo>
                  <a:cubicBezTo>
                    <a:pt x="6664" y="5665"/>
                    <a:pt x="5686" y="6477"/>
                    <a:pt x="4540" y="7206"/>
                  </a:cubicBezTo>
                  <a:cubicBezTo>
                    <a:pt x="3540" y="6623"/>
                    <a:pt x="2458" y="6019"/>
                    <a:pt x="1250" y="5436"/>
                  </a:cubicBezTo>
                  <a:cubicBezTo>
                    <a:pt x="2395" y="4686"/>
                    <a:pt x="3374" y="3936"/>
                    <a:pt x="4228" y="3207"/>
                  </a:cubicBezTo>
                  <a:close/>
                  <a:moveTo>
                    <a:pt x="22554" y="3082"/>
                  </a:moveTo>
                  <a:cubicBezTo>
                    <a:pt x="23408" y="3915"/>
                    <a:pt x="24179" y="4790"/>
                    <a:pt x="24845" y="5686"/>
                  </a:cubicBezTo>
                  <a:cubicBezTo>
                    <a:pt x="24325" y="6456"/>
                    <a:pt x="23783" y="7185"/>
                    <a:pt x="23221" y="7914"/>
                  </a:cubicBezTo>
                  <a:cubicBezTo>
                    <a:pt x="23096" y="7747"/>
                    <a:pt x="22971" y="7581"/>
                    <a:pt x="22867" y="7414"/>
                  </a:cubicBezTo>
                  <a:cubicBezTo>
                    <a:pt x="22325" y="6706"/>
                    <a:pt x="21721" y="6040"/>
                    <a:pt x="21097" y="5415"/>
                  </a:cubicBezTo>
                  <a:cubicBezTo>
                    <a:pt x="21596" y="4665"/>
                    <a:pt x="22096" y="3895"/>
                    <a:pt x="22554" y="3082"/>
                  </a:cubicBezTo>
                  <a:close/>
                  <a:moveTo>
                    <a:pt x="17973" y="3374"/>
                  </a:moveTo>
                  <a:cubicBezTo>
                    <a:pt x="18889" y="4020"/>
                    <a:pt x="19743" y="4728"/>
                    <a:pt x="20514" y="5457"/>
                  </a:cubicBezTo>
                  <a:cubicBezTo>
                    <a:pt x="19889" y="6352"/>
                    <a:pt x="19222" y="7206"/>
                    <a:pt x="18493" y="8018"/>
                  </a:cubicBezTo>
                  <a:cubicBezTo>
                    <a:pt x="17827" y="7331"/>
                    <a:pt x="17098" y="6664"/>
                    <a:pt x="16307" y="6019"/>
                  </a:cubicBezTo>
                  <a:cubicBezTo>
                    <a:pt x="16723" y="5394"/>
                    <a:pt x="17077" y="4769"/>
                    <a:pt x="17390" y="4124"/>
                  </a:cubicBezTo>
                  <a:cubicBezTo>
                    <a:pt x="17598" y="3874"/>
                    <a:pt x="17785" y="3624"/>
                    <a:pt x="17973" y="3374"/>
                  </a:cubicBezTo>
                  <a:close/>
                  <a:moveTo>
                    <a:pt x="13287" y="4332"/>
                  </a:moveTo>
                  <a:cubicBezTo>
                    <a:pt x="14162" y="4915"/>
                    <a:pt x="14974" y="5498"/>
                    <a:pt x="15724" y="6102"/>
                  </a:cubicBezTo>
                  <a:cubicBezTo>
                    <a:pt x="15495" y="6435"/>
                    <a:pt x="15245" y="6789"/>
                    <a:pt x="14974" y="7123"/>
                  </a:cubicBezTo>
                  <a:cubicBezTo>
                    <a:pt x="14807" y="7310"/>
                    <a:pt x="14641" y="7518"/>
                    <a:pt x="14495" y="7685"/>
                  </a:cubicBezTo>
                  <a:cubicBezTo>
                    <a:pt x="14245" y="7914"/>
                    <a:pt x="13974" y="8143"/>
                    <a:pt x="13724" y="8372"/>
                  </a:cubicBezTo>
                  <a:cubicBezTo>
                    <a:pt x="13016" y="7768"/>
                    <a:pt x="12246" y="7164"/>
                    <a:pt x="11371" y="6581"/>
                  </a:cubicBezTo>
                  <a:lnTo>
                    <a:pt x="11517" y="6435"/>
                  </a:lnTo>
                  <a:cubicBezTo>
                    <a:pt x="12183" y="5790"/>
                    <a:pt x="12766" y="5082"/>
                    <a:pt x="13287" y="4332"/>
                  </a:cubicBezTo>
                  <a:close/>
                  <a:moveTo>
                    <a:pt x="26699" y="3811"/>
                  </a:moveTo>
                  <a:cubicBezTo>
                    <a:pt x="27490" y="4748"/>
                    <a:pt x="28198" y="5706"/>
                    <a:pt x="28802" y="6685"/>
                  </a:cubicBezTo>
                  <a:cubicBezTo>
                    <a:pt x="28886" y="6789"/>
                    <a:pt x="28948" y="6914"/>
                    <a:pt x="29031" y="7039"/>
                  </a:cubicBezTo>
                  <a:cubicBezTo>
                    <a:pt x="28656" y="7435"/>
                    <a:pt x="28261" y="7831"/>
                    <a:pt x="27865" y="8206"/>
                  </a:cubicBezTo>
                  <a:cubicBezTo>
                    <a:pt x="27698" y="8435"/>
                    <a:pt x="27511" y="8643"/>
                    <a:pt x="27344" y="8851"/>
                  </a:cubicBezTo>
                  <a:cubicBezTo>
                    <a:pt x="26782" y="7768"/>
                    <a:pt x="26137" y="6706"/>
                    <a:pt x="25387" y="5665"/>
                  </a:cubicBezTo>
                  <a:cubicBezTo>
                    <a:pt x="25574" y="5373"/>
                    <a:pt x="25741" y="5082"/>
                    <a:pt x="25928" y="4769"/>
                  </a:cubicBezTo>
                  <a:cubicBezTo>
                    <a:pt x="26199" y="4457"/>
                    <a:pt x="26449" y="4144"/>
                    <a:pt x="26699" y="3811"/>
                  </a:cubicBezTo>
                  <a:close/>
                  <a:moveTo>
                    <a:pt x="32717" y="3062"/>
                  </a:moveTo>
                  <a:cubicBezTo>
                    <a:pt x="32947" y="3416"/>
                    <a:pt x="33155" y="3790"/>
                    <a:pt x="33363" y="4144"/>
                  </a:cubicBezTo>
                  <a:cubicBezTo>
                    <a:pt x="33634" y="4603"/>
                    <a:pt x="33884" y="5082"/>
                    <a:pt x="34113" y="5519"/>
                  </a:cubicBezTo>
                  <a:cubicBezTo>
                    <a:pt x="34342" y="6081"/>
                    <a:pt x="34571" y="6602"/>
                    <a:pt x="34800" y="7123"/>
                  </a:cubicBezTo>
                  <a:cubicBezTo>
                    <a:pt x="34279" y="7747"/>
                    <a:pt x="33759" y="8372"/>
                    <a:pt x="33217" y="8955"/>
                  </a:cubicBezTo>
                  <a:cubicBezTo>
                    <a:pt x="32988" y="8476"/>
                    <a:pt x="32759" y="7997"/>
                    <a:pt x="32530" y="7497"/>
                  </a:cubicBezTo>
                  <a:cubicBezTo>
                    <a:pt x="32301" y="7039"/>
                    <a:pt x="32072" y="6581"/>
                    <a:pt x="31843" y="6102"/>
                  </a:cubicBezTo>
                  <a:cubicBezTo>
                    <a:pt x="31655" y="5769"/>
                    <a:pt x="31468" y="5415"/>
                    <a:pt x="31260" y="5082"/>
                  </a:cubicBezTo>
                  <a:cubicBezTo>
                    <a:pt x="31759" y="4436"/>
                    <a:pt x="32238" y="3770"/>
                    <a:pt x="32717" y="3062"/>
                  </a:cubicBezTo>
                  <a:close/>
                  <a:moveTo>
                    <a:pt x="7914" y="4998"/>
                  </a:moveTo>
                  <a:cubicBezTo>
                    <a:pt x="8914" y="5540"/>
                    <a:pt x="9851" y="6081"/>
                    <a:pt x="10705" y="6644"/>
                  </a:cubicBezTo>
                  <a:cubicBezTo>
                    <a:pt x="10496" y="6852"/>
                    <a:pt x="10288" y="7081"/>
                    <a:pt x="10080" y="7310"/>
                  </a:cubicBezTo>
                  <a:cubicBezTo>
                    <a:pt x="9434" y="8060"/>
                    <a:pt x="8643" y="8726"/>
                    <a:pt x="7747" y="9330"/>
                  </a:cubicBezTo>
                  <a:cubicBezTo>
                    <a:pt x="6914" y="8705"/>
                    <a:pt x="5977" y="8081"/>
                    <a:pt x="4957" y="7456"/>
                  </a:cubicBezTo>
                  <a:cubicBezTo>
                    <a:pt x="6102" y="6706"/>
                    <a:pt x="7060" y="5894"/>
                    <a:pt x="7914" y="4998"/>
                  </a:cubicBezTo>
                  <a:close/>
                  <a:moveTo>
                    <a:pt x="20847" y="5769"/>
                  </a:moveTo>
                  <a:cubicBezTo>
                    <a:pt x="21451" y="6373"/>
                    <a:pt x="21992" y="6998"/>
                    <a:pt x="22513" y="7664"/>
                  </a:cubicBezTo>
                  <a:cubicBezTo>
                    <a:pt x="22659" y="7872"/>
                    <a:pt x="22804" y="8060"/>
                    <a:pt x="22929" y="8247"/>
                  </a:cubicBezTo>
                  <a:cubicBezTo>
                    <a:pt x="22450" y="8830"/>
                    <a:pt x="21951" y="9393"/>
                    <a:pt x="21409" y="9934"/>
                  </a:cubicBezTo>
                  <a:cubicBezTo>
                    <a:pt x="21159" y="10184"/>
                    <a:pt x="20930" y="10434"/>
                    <a:pt x="20680" y="10663"/>
                  </a:cubicBezTo>
                  <a:cubicBezTo>
                    <a:pt x="20576" y="10517"/>
                    <a:pt x="20472" y="10371"/>
                    <a:pt x="20368" y="10226"/>
                  </a:cubicBezTo>
                  <a:cubicBezTo>
                    <a:pt x="19889" y="9580"/>
                    <a:pt x="19368" y="8955"/>
                    <a:pt x="18785" y="8330"/>
                  </a:cubicBezTo>
                  <a:cubicBezTo>
                    <a:pt x="19535" y="7518"/>
                    <a:pt x="20201" y="6664"/>
                    <a:pt x="20847" y="5769"/>
                  </a:cubicBezTo>
                  <a:close/>
                  <a:moveTo>
                    <a:pt x="16057" y="6373"/>
                  </a:moveTo>
                  <a:cubicBezTo>
                    <a:pt x="16827" y="7018"/>
                    <a:pt x="17535" y="7664"/>
                    <a:pt x="18181" y="8330"/>
                  </a:cubicBezTo>
                  <a:cubicBezTo>
                    <a:pt x="18014" y="8539"/>
                    <a:pt x="17827" y="8726"/>
                    <a:pt x="17640" y="8914"/>
                  </a:cubicBezTo>
                  <a:cubicBezTo>
                    <a:pt x="17390" y="9184"/>
                    <a:pt x="17161" y="9434"/>
                    <a:pt x="16890" y="9684"/>
                  </a:cubicBezTo>
                  <a:cubicBezTo>
                    <a:pt x="16598" y="10038"/>
                    <a:pt x="16286" y="10392"/>
                    <a:pt x="15953" y="10725"/>
                  </a:cubicBezTo>
                  <a:cubicBezTo>
                    <a:pt x="15411" y="10017"/>
                    <a:pt x="14786" y="9330"/>
                    <a:pt x="14037" y="8664"/>
                  </a:cubicBezTo>
                  <a:cubicBezTo>
                    <a:pt x="14307" y="8435"/>
                    <a:pt x="14557" y="8226"/>
                    <a:pt x="14807" y="7976"/>
                  </a:cubicBezTo>
                  <a:cubicBezTo>
                    <a:pt x="14974" y="7789"/>
                    <a:pt x="15140" y="7581"/>
                    <a:pt x="15307" y="7393"/>
                  </a:cubicBezTo>
                  <a:cubicBezTo>
                    <a:pt x="15578" y="7060"/>
                    <a:pt x="15828" y="6706"/>
                    <a:pt x="16057" y="6373"/>
                  </a:cubicBezTo>
                  <a:close/>
                  <a:moveTo>
                    <a:pt x="30968" y="5436"/>
                  </a:moveTo>
                  <a:cubicBezTo>
                    <a:pt x="31135" y="5727"/>
                    <a:pt x="31301" y="6019"/>
                    <a:pt x="31468" y="6310"/>
                  </a:cubicBezTo>
                  <a:cubicBezTo>
                    <a:pt x="31697" y="6769"/>
                    <a:pt x="31905" y="7227"/>
                    <a:pt x="32134" y="7685"/>
                  </a:cubicBezTo>
                  <a:cubicBezTo>
                    <a:pt x="32405" y="8247"/>
                    <a:pt x="32655" y="8768"/>
                    <a:pt x="32905" y="9288"/>
                  </a:cubicBezTo>
                  <a:cubicBezTo>
                    <a:pt x="32384" y="9851"/>
                    <a:pt x="31864" y="10392"/>
                    <a:pt x="31322" y="10913"/>
                  </a:cubicBezTo>
                  <a:cubicBezTo>
                    <a:pt x="30906" y="9872"/>
                    <a:pt x="30447" y="8768"/>
                    <a:pt x="29885" y="7643"/>
                  </a:cubicBezTo>
                  <a:cubicBezTo>
                    <a:pt x="29781" y="7456"/>
                    <a:pt x="29677" y="7268"/>
                    <a:pt x="29573" y="7081"/>
                  </a:cubicBezTo>
                  <a:cubicBezTo>
                    <a:pt x="30052" y="6560"/>
                    <a:pt x="30510" y="5998"/>
                    <a:pt x="30968" y="5436"/>
                  </a:cubicBezTo>
                  <a:close/>
                  <a:moveTo>
                    <a:pt x="36778" y="5227"/>
                  </a:moveTo>
                  <a:cubicBezTo>
                    <a:pt x="37653" y="6706"/>
                    <a:pt x="38403" y="7893"/>
                    <a:pt x="39153" y="8914"/>
                  </a:cubicBezTo>
                  <a:cubicBezTo>
                    <a:pt x="38632" y="9684"/>
                    <a:pt x="38070" y="10413"/>
                    <a:pt x="37507" y="11100"/>
                  </a:cubicBezTo>
                  <a:cubicBezTo>
                    <a:pt x="36758" y="10017"/>
                    <a:pt x="36029" y="8747"/>
                    <a:pt x="35300" y="7185"/>
                  </a:cubicBezTo>
                  <a:cubicBezTo>
                    <a:pt x="35800" y="6560"/>
                    <a:pt x="36299" y="5894"/>
                    <a:pt x="36778" y="5227"/>
                  </a:cubicBezTo>
                  <a:close/>
                  <a:moveTo>
                    <a:pt x="11059" y="6893"/>
                  </a:moveTo>
                  <a:cubicBezTo>
                    <a:pt x="11933" y="7477"/>
                    <a:pt x="12683" y="8060"/>
                    <a:pt x="13391" y="8664"/>
                  </a:cubicBezTo>
                  <a:cubicBezTo>
                    <a:pt x="12308" y="9538"/>
                    <a:pt x="11142" y="10351"/>
                    <a:pt x="9892" y="11142"/>
                  </a:cubicBezTo>
                  <a:cubicBezTo>
                    <a:pt x="9497" y="10767"/>
                    <a:pt x="9059" y="10371"/>
                    <a:pt x="8580" y="9997"/>
                  </a:cubicBezTo>
                  <a:cubicBezTo>
                    <a:pt x="8435" y="9872"/>
                    <a:pt x="8268" y="9747"/>
                    <a:pt x="8122" y="9622"/>
                  </a:cubicBezTo>
                  <a:cubicBezTo>
                    <a:pt x="8976" y="8997"/>
                    <a:pt x="9767" y="8330"/>
                    <a:pt x="10413" y="7581"/>
                  </a:cubicBezTo>
                  <a:cubicBezTo>
                    <a:pt x="10621" y="7352"/>
                    <a:pt x="10850" y="7123"/>
                    <a:pt x="11059" y="6893"/>
                  </a:cubicBezTo>
                  <a:close/>
                  <a:moveTo>
                    <a:pt x="25116" y="6060"/>
                  </a:moveTo>
                  <a:cubicBezTo>
                    <a:pt x="25845" y="7081"/>
                    <a:pt x="26491" y="8143"/>
                    <a:pt x="27032" y="9226"/>
                  </a:cubicBezTo>
                  <a:cubicBezTo>
                    <a:pt x="26970" y="9288"/>
                    <a:pt x="26928" y="9351"/>
                    <a:pt x="26865" y="9413"/>
                  </a:cubicBezTo>
                  <a:cubicBezTo>
                    <a:pt x="26532" y="9809"/>
                    <a:pt x="26178" y="10184"/>
                    <a:pt x="25824" y="10580"/>
                  </a:cubicBezTo>
                  <a:cubicBezTo>
                    <a:pt x="25574" y="10892"/>
                    <a:pt x="25324" y="11204"/>
                    <a:pt x="25074" y="11475"/>
                  </a:cubicBezTo>
                  <a:cubicBezTo>
                    <a:pt x="24658" y="10413"/>
                    <a:pt x="24137" y="9330"/>
                    <a:pt x="23471" y="8289"/>
                  </a:cubicBezTo>
                  <a:cubicBezTo>
                    <a:pt x="24054" y="7560"/>
                    <a:pt x="24595" y="6810"/>
                    <a:pt x="25116" y="6060"/>
                  </a:cubicBezTo>
                  <a:close/>
                  <a:moveTo>
                    <a:pt x="4561" y="7706"/>
                  </a:moveTo>
                  <a:cubicBezTo>
                    <a:pt x="5581" y="8330"/>
                    <a:pt x="6519" y="8955"/>
                    <a:pt x="7372" y="9601"/>
                  </a:cubicBezTo>
                  <a:cubicBezTo>
                    <a:pt x="6227" y="10351"/>
                    <a:pt x="4915" y="11017"/>
                    <a:pt x="3540" y="11683"/>
                  </a:cubicBezTo>
                  <a:cubicBezTo>
                    <a:pt x="2624" y="11100"/>
                    <a:pt x="1666" y="10538"/>
                    <a:pt x="667" y="9976"/>
                  </a:cubicBezTo>
                  <a:cubicBezTo>
                    <a:pt x="2062" y="9247"/>
                    <a:pt x="3353" y="8497"/>
                    <a:pt x="4561" y="7706"/>
                  </a:cubicBezTo>
                  <a:close/>
                  <a:moveTo>
                    <a:pt x="29260" y="7414"/>
                  </a:moveTo>
                  <a:cubicBezTo>
                    <a:pt x="29344" y="7560"/>
                    <a:pt x="29427" y="7706"/>
                    <a:pt x="29510" y="7831"/>
                  </a:cubicBezTo>
                  <a:cubicBezTo>
                    <a:pt x="30073" y="8997"/>
                    <a:pt x="30572" y="10142"/>
                    <a:pt x="30989" y="11225"/>
                  </a:cubicBezTo>
                  <a:cubicBezTo>
                    <a:pt x="30364" y="11829"/>
                    <a:pt x="29719" y="12392"/>
                    <a:pt x="29094" y="12933"/>
                  </a:cubicBezTo>
                  <a:cubicBezTo>
                    <a:pt x="28636" y="11704"/>
                    <a:pt x="28136" y="10476"/>
                    <a:pt x="27553" y="9288"/>
                  </a:cubicBezTo>
                  <a:cubicBezTo>
                    <a:pt x="27761" y="9018"/>
                    <a:pt x="27990" y="8768"/>
                    <a:pt x="28177" y="8497"/>
                  </a:cubicBezTo>
                  <a:cubicBezTo>
                    <a:pt x="28552" y="8143"/>
                    <a:pt x="28906" y="7789"/>
                    <a:pt x="29260" y="7414"/>
                  </a:cubicBezTo>
                  <a:close/>
                  <a:moveTo>
                    <a:pt x="35008" y="7560"/>
                  </a:moveTo>
                  <a:cubicBezTo>
                    <a:pt x="35696" y="9039"/>
                    <a:pt x="36424" y="10309"/>
                    <a:pt x="37216" y="11434"/>
                  </a:cubicBezTo>
                  <a:cubicBezTo>
                    <a:pt x="36674" y="12079"/>
                    <a:pt x="36112" y="12704"/>
                    <a:pt x="35529" y="13287"/>
                  </a:cubicBezTo>
                  <a:cubicBezTo>
                    <a:pt x="34821" y="12121"/>
                    <a:pt x="34134" y="10809"/>
                    <a:pt x="33426" y="9372"/>
                  </a:cubicBezTo>
                  <a:cubicBezTo>
                    <a:pt x="33967" y="8789"/>
                    <a:pt x="34488" y="8185"/>
                    <a:pt x="35008" y="7560"/>
                  </a:cubicBezTo>
                  <a:close/>
                  <a:moveTo>
                    <a:pt x="18493" y="8643"/>
                  </a:moveTo>
                  <a:cubicBezTo>
                    <a:pt x="19035" y="9247"/>
                    <a:pt x="19556" y="9851"/>
                    <a:pt x="20014" y="10476"/>
                  </a:cubicBezTo>
                  <a:cubicBezTo>
                    <a:pt x="20139" y="10642"/>
                    <a:pt x="20243" y="10809"/>
                    <a:pt x="20368" y="10975"/>
                  </a:cubicBezTo>
                  <a:cubicBezTo>
                    <a:pt x="19660" y="11642"/>
                    <a:pt x="19056" y="12204"/>
                    <a:pt x="18473" y="12725"/>
                  </a:cubicBezTo>
                  <a:cubicBezTo>
                    <a:pt x="18223" y="12954"/>
                    <a:pt x="17973" y="13162"/>
                    <a:pt x="17702" y="13391"/>
                  </a:cubicBezTo>
                  <a:cubicBezTo>
                    <a:pt x="17681" y="13412"/>
                    <a:pt x="17640" y="13454"/>
                    <a:pt x="17598" y="13474"/>
                  </a:cubicBezTo>
                  <a:cubicBezTo>
                    <a:pt x="17598" y="13474"/>
                    <a:pt x="17598" y="13454"/>
                    <a:pt x="17598" y="13454"/>
                  </a:cubicBezTo>
                  <a:cubicBezTo>
                    <a:pt x="17244" y="12641"/>
                    <a:pt x="16786" y="11850"/>
                    <a:pt x="16223" y="11079"/>
                  </a:cubicBezTo>
                  <a:cubicBezTo>
                    <a:pt x="16577" y="10725"/>
                    <a:pt x="16911" y="10351"/>
                    <a:pt x="17223" y="9976"/>
                  </a:cubicBezTo>
                  <a:cubicBezTo>
                    <a:pt x="17452" y="9726"/>
                    <a:pt x="17702" y="9476"/>
                    <a:pt x="17952" y="9226"/>
                  </a:cubicBezTo>
                  <a:cubicBezTo>
                    <a:pt x="18139" y="9039"/>
                    <a:pt x="18306" y="8851"/>
                    <a:pt x="18493" y="8643"/>
                  </a:cubicBezTo>
                  <a:close/>
                  <a:moveTo>
                    <a:pt x="7726" y="9872"/>
                  </a:moveTo>
                  <a:cubicBezTo>
                    <a:pt x="7935" y="10017"/>
                    <a:pt x="8122" y="10163"/>
                    <a:pt x="8310" y="10330"/>
                  </a:cubicBezTo>
                  <a:cubicBezTo>
                    <a:pt x="8747" y="10684"/>
                    <a:pt x="9143" y="11038"/>
                    <a:pt x="9518" y="11371"/>
                  </a:cubicBezTo>
                  <a:cubicBezTo>
                    <a:pt x="8351" y="12100"/>
                    <a:pt x="7123" y="12808"/>
                    <a:pt x="5852" y="13495"/>
                  </a:cubicBezTo>
                  <a:cubicBezTo>
                    <a:pt x="5602" y="13204"/>
                    <a:pt x="5352" y="12933"/>
                    <a:pt x="5082" y="12662"/>
                  </a:cubicBezTo>
                  <a:lnTo>
                    <a:pt x="5040" y="12641"/>
                  </a:lnTo>
                  <a:cubicBezTo>
                    <a:pt x="4707" y="12412"/>
                    <a:pt x="4332" y="12183"/>
                    <a:pt x="3978" y="11954"/>
                  </a:cubicBezTo>
                  <a:cubicBezTo>
                    <a:pt x="5332" y="11288"/>
                    <a:pt x="6602" y="10621"/>
                    <a:pt x="7726" y="9872"/>
                  </a:cubicBezTo>
                  <a:close/>
                  <a:moveTo>
                    <a:pt x="13703" y="8934"/>
                  </a:moveTo>
                  <a:cubicBezTo>
                    <a:pt x="14453" y="9622"/>
                    <a:pt x="15099" y="10309"/>
                    <a:pt x="15661" y="11038"/>
                  </a:cubicBezTo>
                  <a:cubicBezTo>
                    <a:pt x="14620" y="12037"/>
                    <a:pt x="13474" y="12933"/>
                    <a:pt x="12225" y="13766"/>
                  </a:cubicBezTo>
                  <a:cubicBezTo>
                    <a:pt x="11683" y="12995"/>
                    <a:pt x="10996" y="12225"/>
                    <a:pt x="10226" y="11454"/>
                  </a:cubicBezTo>
                  <a:cubicBezTo>
                    <a:pt x="11475" y="10663"/>
                    <a:pt x="12641" y="9830"/>
                    <a:pt x="13703" y="8934"/>
                  </a:cubicBezTo>
                  <a:close/>
                  <a:moveTo>
                    <a:pt x="23179" y="8622"/>
                  </a:moveTo>
                  <a:cubicBezTo>
                    <a:pt x="23846" y="9684"/>
                    <a:pt x="24345" y="10746"/>
                    <a:pt x="24741" y="11829"/>
                  </a:cubicBezTo>
                  <a:cubicBezTo>
                    <a:pt x="23991" y="12600"/>
                    <a:pt x="23158" y="13287"/>
                    <a:pt x="22305" y="13933"/>
                  </a:cubicBezTo>
                  <a:cubicBezTo>
                    <a:pt x="22263" y="13745"/>
                    <a:pt x="22221" y="13558"/>
                    <a:pt x="22180" y="13391"/>
                  </a:cubicBezTo>
                  <a:cubicBezTo>
                    <a:pt x="21992" y="12704"/>
                    <a:pt x="21680" y="11829"/>
                    <a:pt x="20993" y="11142"/>
                  </a:cubicBezTo>
                  <a:cubicBezTo>
                    <a:pt x="20972" y="11121"/>
                    <a:pt x="20951" y="11079"/>
                    <a:pt x="20930" y="11038"/>
                  </a:cubicBezTo>
                  <a:cubicBezTo>
                    <a:pt x="21201" y="10767"/>
                    <a:pt x="21451" y="10517"/>
                    <a:pt x="21721" y="10246"/>
                  </a:cubicBezTo>
                  <a:cubicBezTo>
                    <a:pt x="22221" y="9705"/>
                    <a:pt x="22721" y="9184"/>
                    <a:pt x="23179" y="8622"/>
                  </a:cubicBezTo>
                  <a:close/>
                  <a:moveTo>
                    <a:pt x="27240" y="9643"/>
                  </a:moveTo>
                  <a:cubicBezTo>
                    <a:pt x="27823" y="10830"/>
                    <a:pt x="28302" y="12017"/>
                    <a:pt x="28719" y="13225"/>
                  </a:cubicBezTo>
                  <a:cubicBezTo>
                    <a:pt x="27865" y="13933"/>
                    <a:pt x="27011" y="14599"/>
                    <a:pt x="26116" y="15245"/>
                  </a:cubicBezTo>
                  <a:cubicBezTo>
                    <a:pt x="25887" y="14162"/>
                    <a:pt x="25616" y="13058"/>
                    <a:pt x="25241" y="11954"/>
                  </a:cubicBezTo>
                  <a:cubicBezTo>
                    <a:pt x="25553" y="11600"/>
                    <a:pt x="25866" y="11246"/>
                    <a:pt x="26157" y="10850"/>
                  </a:cubicBezTo>
                  <a:cubicBezTo>
                    <a:pt x="26511" y="10476"/>
                    <a:pt x="26845" y="10101"/>
                    <a:pt x="27199" y="9705"/>
                  </a:cubicBezTo>
                  <a:cubicBezTo>
                    <a:pt x="27219" y="9684"/>
                    <a:pt x="27219" y="9663"/>
                    <a:pt x="27240" y="9643"/>
                  </a:cubicBezTo>
                  <a:close/>
                  <a:moveTo>
                    <a:pt x="33113" y="9705"/>
                  </a:moveTo>
                  <a:cubicBezTo>
                    <a:pt x="33821" y="11142"/>
                    <a:pt x="34488" y="12433"/>
                    <a:pt x="35217" y="13599"/>
                  </a:cubicBezTo>
                  <a:cubicBezTo>
                    <a:pt x="34529" y="14266"/>
                    <a:pt x="33821" y="14911"/>
                    <a:pt x="33092" y="15495"/>
                  </a:cubicBezTo>
                  <a:cubicBezTo>
                    <a:pt x="32759" y="14724"/>
                    <a:pt x="32447" y="13891"/>
                    <a:pt x="32134" y="13016"/>
                  </a:cubicBezTo>
                  <a:cubicBezTo>
                    <a:pt x="31926" y="12475"/>
                    <a:pt x="31718" y="11913"/>
                    <a:pt x="31489" y="11350"/>
                  </a:cubicBezTo>
                  <a:cubicBezTo>
                    <a:pt x="32051" y="10830"/>
                    <a:pt x="32593" y="10288"/>
                    <a:pt x="33113" y="9705"/>
                  </a:cubicBezTo>
                  <a:close/>
                  <a:moveTo>
                    <a:pt x="9851" y="11683"/>
                  </a:moveTo>
                  <a:cubicBezTo>
                    <a:pt x="10642" y="12454"/>
                    <a:pt x="11309" y="13225"/>
                    <a:pt x="11871" y="14016"/>
                  </a:cubicBezTo>
                  <a:cubicBezTo>
                    <a:pt x="10559" y="14870"/>
                    <a:pt x="9143" y="15661"/>
                    <a:pt x="7706" y="16432"/>
                  </a:cubicBezTo>
                  <a:cubicBezTo>
                    <a:pt x="7289" y="15536"/>
                    <a:pt x="6789" y="14662"/>
                    <a:pt x="6123" y="13829"/>
                  </a:cubicBezTo>
                  <a:cubicBezTo>
                    <a:pt x="7414" y="13141"/>
                    <a:pt x="8664" y="12433"/>
                    <a:pt x="9851" y="11683"/>
                  </a:cubicBezTo>
                  <a:close/>
                  <a:moveTo>
                    <a:pt x="15911" y="11371"/>
                  </a:moveTo>
                  <a:cubicBezTo>
                    <a:pt x="16432" y="12100"/>
                    <a:pt x="16869" y="12850"/>
                    <a:pt x="17202" y="13620"/>
                  </a:cubicBezTo>
                  <a:cubicBezTo>
                    <a:pt x="17223" y="13683"/>
                    <a:pt x="17244" y="13724"/>
                    <a:pt x="17265" y="13787"/>
                  </a:cubicBezTo>
                  <a:cubicBezTo>
                    <a:pt x="16161" y="14786"/>
                    <a:pt x="14953" y="15661"/>
                    <a:pt x="13662" y="16494"/>
                  </a:cubicBezTo>
                  <a:cubicBezTo>
                    <a:pt x="13370" y="15703"/>
                    <a:pt x="12975" y="14911"/>
                    <a:pt x="12475" y="14141"/>
                  </a:cubicBezTo>
                  <a:cubicBezTo>
                    <a:pt x="13724" y="13287"/>
                    <a:pt x="14870" y="12392"/>
                    <a:pt x="15911" y="11371"/>
                  </a:cubicBezTo>
                  <a:close/>
                  <a:moveTo>
                    <a:pt x="20597" y="11350"/>
                  </a:moveTo>
                  <a:cubicBezTo>
                    <a:pt x="20618" y="11371"/>
                    <a:pt x="20638" y="11392"/>
                    <a:pt x="20638" y="11413"/>
                  </a:cubicBezTo>
                  <a:lnTo>
                    <a:pt x="20680" y="11454"/>
                  </a:lnTo>
                  <a:cubicBezTo>
                    <a:pt x="21305" y="12058"/>
                    <a:pt x="21576" y="12829"/>
                    <a:pt x="21763" y="13495"/>
                  </a:cubicBezTo>
                  <a:cubicBezTo>
                    <a:pt x="21826" y="13724"/>
                    <a:pt x="21867" y="13933"/>
                    <a:pt x="21930" y="14141"/>
                  </a:cubicBezTo>
                  <a:lnTo>
                    <a:pt x="21930" y="14203"/>
                  </a:lnTo>
                  <a:cubicBezTo>
                    <a:pt x="21555" y="14495"/>
                    <a:pt x="21159" y="14766"/>
                    <a:pt x="20784" y="15057"/>
                  </a:cubicBezTo>
                  <a:lnTo>
                    <a:pt x="20326" y="15370"/>
                  </a:lnTo>
                  <a:cubicBezTo>
                    <a:pt x="20014" y="15599"/>
                    <a:pt x="19701" y="15807"/>
                    <a:pt x="19389" y="16036"/>
                  </a:cubicBezTo>
                  <a:cubicBezTo>
                    <a:pt x="19118" y="16223"/>
                    <a:pt x="18827" y="16411"/>
                    <a:pt x="18556" y="16578"/>
                  </a:cubicBezTo>
                  <a:cubicBezTo>
                    <a:pt x="18389" y="15786"/>
                    <a:pt x="18202" y="15036"/>
                    <a:pt x="17931" y="14308"/>
                  </a:cubicBezTo>
                  <a:cubicBezTo>
                    <a:pt x="17889" y="14183"/>
                    <a:pt x="17827" y="14037"/>
                    <a:pt x="17785" y="13912"/>
                  </a:cubicBezTo>
                  <a:cubicBezTo>
                    <a:pt x="17848" y="13849"/>
                    <a:pt x="17931" y="13787"/>
                    <a:pt x="17994" y="13704"/>
                  </a:cubicBezTo>
                  <a:cubicBezTo>
                    <a:pt x="18244" y="13495"/>
                    <a:pt x="18493" y="13266"/>
                    <a:pt x="18743" y="13058"/>
                  </a:cubicBezTo>
                  <a:cubicBezTo>
                    <a:pt x="19326" y="12537"/>
                    <a:pt x="19930" y="11996"/>
                    <a:pt x="20597" y="11350"/>
                  </a:cubicBezTo>
                  <a:close/>
                  <a:moveTo>
                    <a:pt x="24908" y="12287"/>
                  </a:moveTo>
                  <a:cubicBezTo>
                    <a:pt x="25262" y="13370"/>
                    <a:pt x="25512" y="14432"/>
                    <a:pt x="25741" y="15515"/>
                  </a:cubicBezTo>
                  <a:cubicBezTo>
                    <a:pt x="24824" y="16140"/>
                    <a:pt x="23908" y="16765"/>
                    <a:pt x="22971" y="17348"/>
                  </a:cubicBezTo>
                  <a:cubicBezTo>
                    <a:pt x="22825" y="16390"/>
                    <a:pt x="22659" y="15390"/>
                    <a:pt x="22430" y="14391"/>
                  </a:cubicBezTo>
                  <a:cubicBezTo>
                    <a:pt x="23283" y="13745"/>
                    <a:pt x="24137" y="13058"/>
                    <a:pt x="24908" y="12287"/>
                  </a:cubicBezTo>
                  <a:close/>
                  <a:moveTo>
                    <a:pt x="31156" y="11663"/>
                  </a:moveTo>
                  <a:cubicBezTo>
                    <a:pt x="31364" y="12183"/>
                    <a:pt x="31551" y="12683"/>
                    <a:pt x="31718" y="13162"/>
                  </a:cubicBezTo>
                  <a:cubicBezTo>
                    <a:pt x="32072" y="14078"/>
                    <a:pt x="32405" y="14953"/>
                    <a:pt x="32738" y="15786"/>
                  </a:cubicBezTo>
                  <a:cubicBezTo>
                    <a:pt x="32030" y="16348"/>
                    <a:pt x="31301" y="16890"/>
                    <a:pt x="30572" y="17411"/>
                  </a:cubicBezTo>
                  <a:cubicBezTo>
                    <a:pt x="30406" y="16932"/>
                    <a:pt x="30239" y="16453"/>
                    <a:pt x="30073" y="15932"/>
                  </a:cubicBezTo>
                  <a:lnTo>
                    <a:pt x="29948" y="15536"/>
                  </a:lnTo>
                  <a:cubicBezTo>
                    <a:pt x="29719" y="14828"/>
                    <a:pt x="29489" y="14099"/>
                    <a:pt x="29240" y="13370"/>
                  </a:cubicBezTo>
                  <a:cubicBezTo>
                    <a:pt x="29885" y="12829"/>
                    <a:pt x="30531" y="12267"/>
                    <a:pt x="31156" y="11663"/>
                  </a:cubicBezTo>
                  <a:close/>
                  <a:moveTo>
                    <a:pt x="35446" y="13974"/>
                  </a:moveTo>
                  <a:cubicBezTo>
                    <a:pt x="36091" y="14974"/>
                    <a:pt x="36758" y="15849"/>
                    <a:pt x="37528" y="16619"/>
                  </a:cubicBezTo>
                  <a:cubicBezTo>
                    <a:pt x="36674" y="17411"/>
                    <a:pt x="35800" y="18139"/>
                    <a:pt x="34925" y="18827"/>
                  </a:cubicBezTo>
                  <a:cubicBezTo>
                    <a:pt x="34259" y="17973"/>
                    <a:pt x="33738" y="16994"/>
                    <a:pt x="33280" y="15911"/>
                  </a:cubicBezTo>
                  <a:cubicBezTo>
                    <a:pt x="34009" y="15307"/>
                    <a:pt x="34738" y="14662"/>
                    <a:pt x="35446" y="13974"/>
                  </a:cubicBezTo>
                  <a:close/>
                  <a:moveTo>
                    <a:pt x="5748" y="14037"/>
                  </a:moveTo>
                  <a:cubicBezTo>
                    <a:pt x="6394" y="14870"/>
                    <a:pt x="6914" y="15744"/>
                    <a:pt x="7310" y="16619"/>
                  </a:cubicBezTo>
                  <a:cubicBezTo>
                    <a:pt x="6602" y="16994"/>
                    <a:pt x="5894" y="17369"/>
                    <a:pt x="5165" y="17744"/>
                  </a:cubicBezTo>
                  <a:cubicBezTo>
                    <a:pt x="4374" y="18160"/>
                    <a:pt x="3582" y="18577"/>
                    <a:pt x="2770" y="18993"/>
                  </a:cubicBezTo>
                  <a:cubicBezTo>
                    <a:pt x="2291" y="18139"/>
                    <a:pt x="1729" y="17306"/>
                    <a:pt x="1083" y="16536"/>
                  </a:cubicBezTo>
                  <a:cubicBezTo>
                    <a:pt x="1895" y="16119"/>
                    <a:pt x="2687" y="15682"/>
                    <a:pt x="3478" y="15265"/>
                  </a:cubicBezTo>
                  <a:cubicBezTo>
                    <a:pt x="4228" y="14849"/>
                    <a:pt x="4998" y="14453"/>
                    <a:pt x="5748" y="14037"/>
                  </a:cubicBezTo>
                  <a:close/>
                  <a:moveTo>
                    <a:pt x="17431" y="14224"/>
                  </a:moveTo>
                  <a:cubicBezTo>
                    <a:pt x="17452" y="14308"/>
                    <a:pt x="17494" y="14370"/>
                    <a:pt x="17535" y="14453"/>
                  </a:cubicBezTo>
                  <a:cubicBezTo>
                    <a:pt x="17806" y="15203"/>
                    <a:pt x="18014" y="15994"/>
                    <a:pt x="18160" y="16848"/>
                  </a:cubicBezTo>
                  <a:cubicBezTo>
                    <a:pt x="17910" y="17015"/>
                    <a:pt x="17640" y="17181"/>
                    <a:pt x="17369" y="17348"/>
                  </a:cubicBezTo>
                  <a:cubicBezTo>
                    <a:pt x="16307" y="18015"/>
                    <a:pt x="15245" y="18639"/>
                    <a:pt x="14182" y="19264"/>
                  </a:cubicBezTo>
                  <a:cubicBezTo>
                    <a:pt x="14141" y="18473"/>
                    <a:pt x="14037" y="17702"/>
                    <a:pt x="13808" y="16932"/>
                  </a:cubicBezTo>
                  <a:cubicBezTo>
                    <a:pt x="15099" y="16099"/>
                    <a:pt x="16307" y="15203"/>
                    <a:pt x="17431" y="14224"/>
                  </a:cubicBezTo>
                  <a:close/>
                  <a:moveTo>
                    <a:pt x="12100" y="14370"/>
                  </a:moveTo>
                  <a:cubicBezTo>
                    <a:pt x="12621" y="15161"/>
                    <a:pt x="13016" y="15932"/>
                    <a:pt x="13287" y="16744"/>
                  </a:cubicBezTo>
                  <a:cubicBezTo>
                    <a:pt x="11829" y="17660"/>
                    <a:pt x="10267" y="18535"/>
                    <a:pt x="8664" y="19410"/>
                  </a:cubicBezTo>
                  <a:cubicBezTo>
                    <a:pt x="8476" y="18535"/>
                    <a:pt x="8205" y="17660"/>
                    <a:pt x="7872" y="16827"/>
                  </a:cubicBezTo>
                  <a:cubicBezTo>
                    <a:pt x="9351" y="16036"/>
                    <a:pt x="10767" y="15245"/>
                    <a:pt x="12100" y="14370"/>
                  </a:cubicBezTo>
                  <a:close/>
                  <a:moveTo>
                    <a:pt x="28886" y="13662"/>
                  </a:moveTo>
                  <a:cubicBezTo>
                    <a:pt x="29115" y="14328"/>
                    <a:pt x="29323" y="15016"/>
                    <a:pt x="29531" y="15682"/>
                  </a:cubicBezTo>
                  <a:lnTo>
                    <a:pt x="29656" y="16078"/>
                  </a:lnTo>
                  <a:cubicBezTo>
                    <a:pt x="29843" y="16619"/>
                    <a:pt x="30010" y="17140"/>
                    <a:pt x="30198" y="17660"/>
                  </a:cubicBezTo>
                  <a:cubicBezTo>
                    <a:pt x="29135" y="18389"/>
                    <a:pt x="28073" y="19056"/>
                    <a:pt x="26970" y="19681"/>
                  </a:cubicBezTo>
                  <a:cubicBezTo>
                    <a:pt x="26803" y="18931"/>
                    <a:pt x="26678" y="18160"/>
                    <a:pt x="26532" y="17369"/>
                  </a:cubicBezTo>
                  <a:cubicBezTo>
                    <a:pt x="26428" y="16827"/>
                    <a:pt x="26324" y="16265"/>
                    <a:pt x="26220" y="15703"/>
                  </a:cubicBezTo>
                  <a:cubicBezTo>
                    <a:pt x="27115" y="15057"/>
                    <a:pt x="28011" y="14370"/>
                    <a:pt x="28886" y="13662"/>
                  </a:cubicBezTo>
                  <a:close/>
                  <a:moveTo>
                    <a:pt x="22055" y="14662"/>
                  </a:moveTo>
                  <a:cubicBezTo>
                    <a:pt x="22263" y="15661"/>
                    <a:pt x="22430" y="16640"/>
                    <a:pt x="22575" y="17619"/>
                  </a:cubicBezTo>
                  <a:cubicBezTo>
                    <a:pt x="21367" y="18369"/>
                    <a:pt x="20139" y="19097"/>
                    <a:pt x="18868" y="19847"/>
                  </a:cubicBezTo>
                  <a:cubicBezTo>
                    <a:pt x="18847" y="19222"/>
                    <a:pt x="18827" y="18598"/>
                    <a:pt x="18785" y="17973"/>
                  </a:cubicBezTo>
                  <a:cubicBezTo>
                    <a:pt x="18743" y="17660"/>
                    <a:pt x="18702" y="17348"/>
                    <a:pt x="18639" y="17057"/>
                  </a:cubicBezTo>
                  <a:cubicBezTo>
                    <a:pt x="18972" y="16827"/>
                    <a:pt x="19306" y="16619"/>
                    <a:pt x="19618" y="16390"/>
                  </a:cubicBezTo>
                  <a:cubicBezTo>
                    <a:pt x="19951" y="16161"/>
                    <a:pt x="20264" y="15953"/>
                    <a:pt x="20597" y="15724"/>
                  </a:cubicBezTo>
                  <a:lnTo>
                    <a:pt x="21034" y="15411"/>
                  </a:lnTo>
                  <a:cubicBezTo>
                    <a:pt x="21367" y="15161"/>
                    <a:pt x="21701" y="14911"/>
                    <a:pt x="22055" y="14662"/>
                  </a:cubicBezTo>
                  <a:close/>
                  <a:moveTo>
                    <a:pt x="32926" y="16203"/>
                  </a:moveTo>
                  <a:cubicBezTo>
                    <a:pt x="33405" y="17265"/>
                    <a:pt x="33925" y="18244"/>
                    <a:pt x="34571" y="19097"/>
                  </a:cubicBezTo>
                  <a:cubicBezTo>
                    <a:pt x="33780" y="19681"/>
                    <a:pt x="33009" y="20243"/>
                    <a:pt x="32197" y="20784"/>
                  </a:cubicBezTo>
                  <a:cubicBezTo>
                    <a:pt x="31635" y="19910"/>
                    <a:pt x="31156" y="18952"/>
                    <a:pt x="30760" y="17931"/>
                  </a:cubicBezTo>
                  <a:cubicBezTo>
                    <a:pt x="30739" y="17890"/>
                    <a:pt x="30739" y="17869"/>
                    <a:pt x="30718" y="17827"/>
                  </a:cubicBezTo>
                  <a:cubicBezTo>
                    <a:pt x="31468" y="17306"/>
                    <a:pt x="32197" y="16765"/>
                    <a:pt x="32926" y="16203"/>
                  </a:cubicBezTo>
                  <a:close/>
                  <a:moveTo>
                    <a:pt x="25824" y="15974"/>
                  </a:moveTo>
                  <a:cubicBezTo>
                    <a:pt x="25928" y="16473"/>
                    <a:pt x="26012" y="16973"/>
                    <a:pt x="26095" y="17452"/>
                  </a:cubicBezTo>
                  <a:cubicBezTo>
                    <a:pt x="26261" y="18306"/>
                    <a:pt x="26407" y="19118"/>
                    <a:pt x="26574" y="19910"/>
                  </a:cubicBezTo>
                  <a:cubicBezTo>
                    <a:pt x="25574" y="20493"/>
                    <a:pt x="24554" y="21034"/>
                    <a:pt x="23533" y="21555"/>
                  </a:cubicBezTo>
                  <a:cubicBezTo>
                    <a:pt x="23429" y="20847"/>
                    <a:pt x="23346" y="20139"/>
                    <a:pt x="23242" y="19410"/>
                  </a:cubicBezTo>
                  <a:cubicBezTo>
                    <a:pt x="23179" y="18889"/>
                    <a:pt x="23117" y="18348"/>
                    <a:pt x="23033" y="17827"/>
                  </a:cubicBezTo>
                  <a:cubicBezTo>
                    <a:pt x="23991" y="17223"/>
                    <a:pt x="24908" y="16619"/>
                    <a:pt x="25824" y="15974"/>
                  </a:cubicBezTo>
                  <a:close/>
                  <a:moveTo>
                    <a:pt x="7477" y="17036"/>
                  </a:moveTo>
                  <a:cubicBezTo>
                    <a:pt x="7831" y="17869"/>
                    <a:pt x="8081" y="18743"/>
                    <a:pt x="8247" y="19618"/>
                  </a:cubicBezTo>
                  <a:cubicBezTo>
                    <a:pt x="8247" y="19639"/>
                    <a:pt x="8226" y="19639"/>
                    <a:pt x="8205" y="19660"/>
                  </a:cubicBezTo>
                  <a:cubicBezTo>
                    <a:pt x="7102" y="20264"/>
                    <a:pt x="5956" y="20888"/>
                    <a:pt x="4832" y="21534"/>
                  </a:cubicBezTo>
                  <a:cubicBezTo>
                    <a:pt x="4561" y="21680"/>
                    <a:pt x="4311" y="21826"/>
                    <a:pt x="4061" y="21992"/>
                  </a:cubicBezTo>
                  <a:cubicBezTo>
                    <a:pt x="3749" y="21076"/>
                    <a:pt x="3395" y="20201"/>
                    <a:pt x="2957" y="19389"/>
                  </a:cubicBezTo>
                  <a:cubicBezTo>
                    <a:pt x="3770" y="18952"/>
                    <a:pt x="4582" y="18535"/>
                    <a:pt x="5373" y="18119"/>
                  </a:cubicBezTo>
                  <a:cubicBezTo>
                    <a:pt x="6081" y="17765"/>
                    <a:pt x="6789" y="17390"/>
                    <a:pt x="7477" y="17036"/>
                  </a:cubicBezTo>
                  <a:close/>
                  <a:moveTo>
                    <a:pt x="13412" y="17161"/>
                  </a:moveTo>
                  <a:cubicBezTo>
                    <a:pt x="13641" y="17952"/>
                    <a:pt x="13724" y="18723"/>
                    <a:pt x="13745" y="19514"/>
                  </a:cubicBezTo>
                  <a:cubicBezTo>
                    <a:pt x="13516" y="19639"/>
                    <a:pt x="13287" y="19785"/>
                    <a:pt x="13037" y="19930"/>
                  </a:cubicBezTo>
                  <a:cubicBezTo>
                    <a:pt x="11725" y="20680"/>
                    <a:pt x="10413" y="21472"/>
                    <a:pt x="9101" y="22263"/>
                  </a:cubicBezTo>
                  <a:cubicBezTo>
                    <a:pt x="9018" y="21451"/>
                    <a:pt x="8893" y="20639"/>
                    <a:pt x="8747" y="19847"/>
                  </a:cubicBezTo>
                  <a:cubicBezTo>
                    <a:pt x="10371" y="18972"/>
                    <a:pt x="11933" y="18098"/>
                    <a:pt x="13412" y="17161"/>
                  </a:cubicBezTo>
                  <a:close/>
                  <a:moveTo>
                    <a:pt x="18244" y="17306"/>
                  </a:moveTo>
                  <a:cubicBezTo>
                    <a:pt x="18285" y="17536"/>
                    <a:pt x="18327" y="17765"/>
                    <a:pt x="18348" y="18015"/>
                  </a:cubicBezTo>
                  <a:cubicBezTo>
                    <a:pt x="18389" y="18660"/>
                    <a:pt x="18410" y="19327"/>
                    <a:pt x="18431" y="19972"/>
                  </a:cubicBezTo>
                  <a:cubicBezTo>
                    <a:pt x="18431" y="20014"/>
                    <a:pt x="18431" y="20055"/>
                    <a:pt x="18452" y="20097"/>
                  </a:cubicBezTo>
                  <a:cubicBezTo>
                    <a:pt x="17765" y="20472"/>
                    <a:pt x="17077" y="20868"/>
                    <a:pt x="16390" y="21263"/>
                  </a:cubicBezTo>
                  <a:lnTo>
                    <a:pt x="15349" y="21867"/>
                  </a:lnTo>
                  <a:cubicBezTo>
                    <a:pt x="14995" y="22096"/>
                    <a:pt x="14661" y="22305"/>
                    <a:pt x="14307" y="22513"/>
                  </a:cubicBezTo>
                  <a:cubicBezTo>
                    <a:pt x="14224" y="22555"/>
                    <a:pt x="14120" y="22617"/>
                    <a:pt x="14016" y="22680"/>
                  </a:cubicBezTo>
                  <a:cubicBezTo>
                    <a:pt x="14037" y="22596"/>
                    <a:pt x="14037" y="22492"/>
                    <a:pt x="14037" y="22409"/>
                  </a:cubicBezTo>
                  <a:cubicBezTo>
                    <a:pt x="14120" y="21534"/>
                    <a:pt x="14182" y="20639"/>
                    <a:pt x="14182" y="19764"/>
                  </a:cubicBezTo>
                  <a:cubicBezTo>
                    <a:pt x="15328" y="19097"/>
                    <a:pt x="16473" y="18431"/>
                    <a:pt x="17598" y="17723"/>
                  </a:cubicBezTo>
                  <a:cubicBezTo>
                    <a:pt x="17806" y="17577"/>
                    <a:pt x="18035" y="17452"/>
                    <a:pt x="18244" y="17306"/>
                  </a:cubicBezTo>
                  <a:close/>
                  <a:moveTo>
                    <a:pt x="30343" y="18077"/>
                  </a:moveTo>
                  <a:cubicBezTo>
                    <a:pt x="30760" y="19139"/>
                    <a:pt x="31260" y="20118"/>
                    <a:pt x="31843" y="21013"/>
                  </a:cubicBezTo>
                  <a:cubicBezTo>
                    <a:pt x="30614" y="21826"/>
                    <a:pt x="29385" y="22555"/>
                    <a:pt x="28157" y="23242"/>
                  </a:cubicBezTo>
                  <a:cubicBezTo>
                    <a:pt x="27969" y="22888"/>
                    <a:pt x="27803" y="22534"/>
                    <a:pt x="27657" y="22138"/>
                  </a:cubicBezTo>
                  <a:cubicBezTo>
                    <a:pt x="27428" y="21492"/>
                    <a:pt x="27240" y="20826"/>
                    <a:pt x="27074" y="20118"/>
                  </a:cubicBezTo>
                  <a:cubicBezTo>
                    <a:pt x="28177" y="19493"/>
                    <a:pt x="29281" y="18806"/>
                    <a:pt x="30343" y="18077"/>
                  </a:cubicBezTo>
                  <a:close/>
                  <a:moveTo>
                    <a:pt x="22638" y="18077"/>
                  </a:moveTo>
                  <a:cubicBezTo>
                    <a:pt x="22700" y="18535"/>
                    <a:pt x="22763" y="18993"/>
                    <a:pt x="22804" y="19451"/>
                  </a:cubicBezTo>
                  <a:cubicBezTo>
                    <a:pt x="22909" y="20243"/>
                    <a:pt x="23013" y="21013"/>
                    <a:pt x="23117" y="21784"/>
                  </a:cubicBezTo>
                  <a:cubicBezTo>
                    <a:pt x="22409" y="22159"/>
                    <a:pt x="21701" y="22513"/>
                    <a:pt x="20993" y="22888"/>
                  </a:cubicBezTo>
                  <a:cubicBezTo>
                    <a:pt x="20347" y="23200"/>
                    <a:pt x="19722" y="23533"/>
                    <a:pt x="19097" y="23846"/>
                  </a:cubicBezTo>
                  <a:cubicBezTo>
                    <a:pt x="18972" y="22680"/>
                    <a:pt x="18931" y="21513"/>
                    <a:pt x="18889" y="20326"/>
                  </a:cubicBezTo>
                  <a:cubicBezTo>
                    <a:pt x="20159" y="19597"/>
                    <a:pt x="21409" y="18848"/>
                    <a:pt x="22638" y="18077"/>
                  </a:cubicBezTo>
                  <a:close/>
                  <a:moveTo>
                    <a:pt x="34842" y="19431"/>
                  </a:moveTo>
                  <a:cubicBezTo>
                    <a:pt x="35591" y="20326"/>
                    <a:pt x="36529" y="21097"/>
                    <a:pt x="37736" y="21722"/>
                  </a:cubicBezTo>
                  <a:lnTo>
                    <a:pt x="37778" y="21722"/>
                  </a:lnTo>
                  <a:cubicBezTo>
                    <a:pt x="37820" y="21742"/>
                    <a:pt x="37861" y="21742"/>
                    <a:pt x="37882" y="21763"/>
                  </a:cubicBezTo>
                  <a:cubicBezTo>
                    <a:pt x="36924" y="22513"/>
                    <a:pt x="35966" y="23200"/>
                    <a:pt x="34987" y="23846"/>
                  </a:cubicBezTo>
                  <a:cubicBezTo>
                    <a:pt x="34009" y="23075"/>
                    <a:pt x="33176" y="22159"/>
                    <a:pt x="32447" y="21138"/>
                  </a:cubicBezTo>
                  <a:cubicBezTo>
                    <a:pt x="33259" y="20597"/>
                    <a:pt x="34050" y="20035"/>
                    <a:pt x="34842" y="19431"/>
                  </a:cubicBezTo>
                  <a:close/>
                  <a:moveTo>
                    <a:pt x="8351" y="20076"/>
                  </a:moveTo>
                  <a:cubicBezTo>
                    <a:pt x="8497" y="20868"/>
                    <a:pt x="8601" y="21701"/>
                    <a:pt x="8684" y="22513"/>
                  </a:cubicBezTo>
                  <a:cubicBezTo>
                    <a:pt x="7372" y="23346"/>
                    <a:pt x="6060" y="24200"/>
                    <a:pt x="4790" y="25137"/>
                  </a:cubicBezTo>
                  <a:cubicBezTo>
                    <a:pt x="4665" y="24200"/>
                    <a:pt x="4457" y="23283"/>
                    <a:pt x="4186" y="22409"/>
                  </a:cubicBezTo>
                  <a:cubicBezTo>
                    <a:pt x="4478" y="22242"/>
                    <a:pt x="4748" y="22076"/>
                    <a:pt x="5040" y="21909"/>
                  </a:cubicBezTo>
                  <a:cubicBezTo>
                    <a:pt x="6144" y="21284"/>
                    <a:pt x="7268" y="20659"/>
                    <a:pt x="8351" y="20076"/>
                  </a:cubicBezTo>
                  <a:close/>
                  <a:moveTo>
                    <a:pt x="26678" y="20347"/>
                  </a:moveTo>
                  <a:cubicBezTo>
                    <a:pt x="26845" y="21013"/>
                    <a:pt x="27032" y="21680"/>
                    <a:pt x="27261" y="22305"/>
                  </a:cubicBezTo>
                  <a:cubicBezTo>
                    <a:pt x="27407" y="22700"/>
                    <a:pt x="27594" y="23096"/>
                    <a:pt x="27782" y="23471"/>
                  </a:cubicBezTo>
                  <a:cubicBezTo>
                    <a:pt x="26636" y="24096"/>
                    <a:pt x="25491" y="24700"/>
                    <a:pt x="24366" y="25283"/>
                  </a:cubicBezTo>
                  <a:cubicBezTo>
                    <a:pt x="24012" y="24221"/>
                    <a:pt x="23783" y="23138"/>
                    <a:pt x="23596" y="22013"/>
                  </a:cubicBezTo>
                  <a:cubicBezTo>
                    <a:pt x="24637" y="21472"/>
                    <a:pt x="25658" y="20930"/>
                    <a:pt x="26678" y="20347"/>
                  </a:cubicBezTo>
                  <a:close/>
                  <a:moveTo>
                    <a:pt x="13745" y="20014"/>
                  </a:moveTo>
                  <a:cubicBezTo>
                    <a:pt x="13745" y="20784"/>
                    <a:pt x="13683" y="21576"/>
                    <a:pt x="13620" y="22388"/>
                  </a:cubicBezTo>
                  <a:cubicBezTo>
                    <a:pt x="13599" y="22555"/>
                    <a:pt x="13579" y="22742"/>
                    <a:pt x="13558" y="22929"/>
                  </a:cubicBezTo>
                  <a:cubicBezTo>
                    <a:pt x="12162" y="23762"/>
                    <a:pt x="10725" y="24595"/>
                    <a:pt x="9351" y="25512"/>
                  </a:cubicBezTo>
                  <a:cubicBezTo>
                    <a:pt x="9351" y="25345"/>
                    <a:pt x="9330" y="25199"/>
                    <a:pt x="9309" y="25033"/>
                  </a:cubicBezTo>
                  <a:cubicBezTo>
                    <a:pt x="9268" y="24262"/>
                    <a:pt x="9205" y="23492"/>
                    <a:pt x="9143" y="22742"/>
                  </a:cubicBezTo>
                  <a:cubicBezTo>
                    <a:pt x="10496" y="21909"/>
                    <a:pt x="11871" y="21118"/>
                    <a:pt x="13266" y="20305"/>
                  </a:cubicBezTo>
                  <a:cubicBezTo>
                    <a:pt x="13433" y="20201"/>
                    <a:pt x="13599" y="20097"/>
                    <a:pt x="13745" y="20014"/>
                  </a:cubicBezTo>
                  <a:close/>
                  <a:moveTo>
                    <a:pt x="32093" y="21388"/>
                  </a:moveTo>
                  <a:cubicBezTo>
                    <a:pt x="32801" y="22409"/>
                    <a:pt x="33634" y="23304"/>
                    <a:pt x="34613" y="24096"/>
                  </a:cubicBezTo>
                  <a:cubicBezTo>
                    <a:pt x="33259" y="24950"/>
                    <a:pt x="31926" y="25720"/>
                    <a:pt x="30593" y="26407"/>
                  </a:cubicBezTo>
                  <a:cubicBezTo>
                    <a:pt x="29677" y="25574"/>
                    <a:pt x="28948" y="24658"/>
                    <a:pt x="28365" y="23637"/>
                  </a:cubicBezTo>
                  <a:cubicBezTo>
                    <a:pt x="29594" y="22929"/>
                    <a:pt x="30843" y="22201"/>
                    <a:pt x="32093" y="21388"/>
                  </a:cubicBezTo>
                  <a:close/>
                  <a:moveTo>
                    <a:pt x="18452" y="20576"/>
                  </a:moveTo>
                  <a:cubicBezTo>
                    <a:pt x="18493" y="21742"/>
                    <a:pt x="18556" y="22909"/>
                    <a:pt x="18702" y="24054"/>
                  </a:cubicBezTo>
                  <a:cubicBezTo>
                    <a:pt x="17077" y="24908"/>
                    <a:pt x="15536" y="25762"/>
                    <a:pt x="14037" y="26678"/>
                  </a:cubicBezTo>
                  <a:cubicBezTo>
                    <a:pt x="14037" y="26595"/>
                    <a:pt x="14016" y="26532"/>
                    <a:pt x="13995" y="26449"/>
                  </a:cubicBezTo>
                  <a:cubicBezTo>
                    <a:pt x="13953" y="26095"/>
                    <a:pt x="13912" y="25741"/>
                    <a:pt x="13891" y="25387"/>
                  </a:cubicBezTo>
                  <a:cubicBezTo>
                    <a:pt x="13891" y="24658"/>
                    <a:pt x="13933" y="23929"/>
                    <a:pt x="13974" y="23200"/>
                  </a:cubicBezTo>
                  <a:cubicBezTo>
                    <a:pt x="14162" y="23096"/>
                    <a:pt x="14349" y="22992"/>
                    <a:pt x="14537" y="22888"/>
                  </a:cubicBezTo>
                  <a:cubicBezTo>
                    <a:pt x="14870" y="22659"/>
                    <a:pt x="15224" y="22450"/>
                    <a:pt x="15557" y="22242"/>
                  </a:cubicBezTo>
                  <a:lnTo>
                    <a:pt x="16619" y="21638"/>
                  </a:lnTo>
                  <a:cubicBezTo>
                    <a:pt x="17244" y="21284"/>
                    <a:pt x="17848" y="20930"/>
                    <a:pt x="18452" y="20576"/>
                  </a:cubicBezTo>
                  <a:close/>
                  <a:moveTo>
                    <a:pt x="23200" y="22221"/>
                  </a:moveTo>
                  <a:cubicBezTo>
                    <a:pt x="23387" y="23325"/>
                    <a:pt x="23617" y="24408"/>
                    <a:pt x="23971" y="25470"/>
                  </a:cubicBezTo>
                  <a:cubicBezTo>
                    <a:pt x="23971" y="25470"/>
                    <a:pt x="23971" y="25470"/>
                    <a:pt x="23971" y="25491"/>
                  </a:cubicBezTo>
                  <a:cubicBezTo>
                    <a:pt x="23596" y="25678"/>
                    <a:pt x="23242" y="25866"/>
                    <a:pt x="22867" y="26053"/>
                  </a:cubicBezTo>
                  <a:cubicBezTo>
                    <a:pt x="21846" y="26574"/>
                    <a:pt x="20868" y="27074"/>
                    <a:pt x="19889" y="27594"/>
                  </a:cubicBezTo>
                  <a:cubicBezTo>
                    <a:pt x="19514" y="26511"/>
                    <a:pt x="19306" y="25429"/>
                    <a:pt x="19160" y="24304"/>
                  </a:cubicBezTo>
                  <a:cubicBezTo>
                    <a:pt x="19826" y="23971"/>
                    <a:pt x="20493" y="23617"/>
                    <a:pt x="21180" y="23263"/>
                  </a:cubicBezTo>
                  <a:cubicBezTo>
                    <a:pt x="21846" y="22929"/>
                    <a:pt x="22534" y="22575"/>
                    <a:pt x="23200" y="22221"/>
                  </a:cubicBezTo>
                  <a:close/>
                  <a:moveTo>
                    <a:pt x="27990" y="23846"/>
                  </a:moveTo>
                  <a:cubicBezTo>
                    <a:pt x="28552" y="24866"/>
                    <a:pt x="29302" y="25783"/>
                    <a:pt x="30177" y="26616"/>
                  </a:cubicBezTo>
                  <a:cubicBezTo>
                    <a:pt x="28761" y="27324"/>
                    <a:pt x="27386" y="27948"/>
                    <a:pt x="26032" y="28469"/>
                  </a:cubicBezTo>
                  <a:cubicBezTo>
                    <a:pt x="25387" y="27636"/>
                    <a:pt x="24887" y="26720"/>
                    <a:pt x="24512" y="25699"/>
                  </a:cubicBezTo>
                  <a:cubicBezTo>
                    <a:pt x="25658" y="25095"/>
                    <a:pt x="26824" y="24491"/>
                    <a:pt x="27990" y="23846"/>
                  </a:cubicBezTo>
                  <a:close/>
                  <a:moveTo>
                    <a:pt x="8726" y="22992"/>
                  </a:moveTo>
                  <a:cubicBezTo>
                    <a:pt x="8789" y="23679"/>
                    <a:pt x="8830" y="24366"/>
                    <a:pt x="8893" y="25054"/>
                  </a:cubicBezTo>
                  <a:cubicBezTo>
                    <a:pt x="8914" y="25304"/>
                    <a:pt x="8914" y="25553"/>
                    <a:pt x="8934" y="25803"/>
                  </a:cubicBezTo>
                  <a:cubicBezTo>
                    <a:pt x="7664" y="26678"/>
                    <a:pt x="6414" y="27636"/>
                    <a:pt x="5248" y="28740"/>
                  </a:cubicBezTo>
                  <a:cubicBezTo>
                    <a:pt x="5123" y="27865"/>
                    <a:pt x="5019" y="26970"/>
                    <a:pt x="4915" y="26074"/>
                  </a:cubicBezTo>
                  <a:cubicBezTo>
                    <a:pt x="4894" y="25908"/>
                    <a:pt x="4873" y="25762"/>
                    <a:pt x="4853" y="25595"/>
                  </a:cubicBezTo>
                  <a:cubicBezTo>
                    <a:pt x="6123" y="24679"/>
                    <a:pt x="7414" y="23825"/>
                    <a:pt x="8726" y="22992"/>
                  </a:cubicBezTo>
                  <a:close/>
                  <a:moveTo>
                    <a:pt x="34967" y="24366"/>
                  </a:moveTo>
                  <a:cubicBezTo>
                    <a:pt x="36029" y="25179"/>
                    <a:pt x="37216" y="25824"/>
                    <a:pt x="38528" y="26345"/>
                  </a:cubicBezTo>
                  <a:cubicBezTo>
                    <a:pt x="38570" y="26366"/>
                    <a:pt x="38632" y="26387"/>
                    <a:pt x="38674" y="26407"/>
                  </a:cubicBezTo>
                  <a:cubicBezTo>
                    <a:pt x="37362" y="27365"/>
                    <a:pt x="35987" y="28198"/>
                    <a:pt x="34613" y="28927"/>
                  </a:cubicBezTo>
                  <a:cubicBezTo>
                    <a:pt x="33196" y="28323"/>
                    <a:pt x="31968" y="27574"/>
                    <a:pt x="30947" y="26720"/>
                  </a:cubicBezTo>
                  <a:cubicBezTo>
                    <a:pt x="32280" y="26012"/>
                    <a:pt x="33634" y="25241"/>
                    <a:pt x="34967" y="24366"/>
                  </a:cubicBezTo>
                  <a:close/>
                  <a:moveTo>
                    <a:pt x="13537" y="23450"/>
                  </a:moveTo>
                  <a:lnTo>
                    <a:pt x="13537" y="23450"/>
                  </a:lnTo>
                  <a:cubicBezTo>
                    <a:pt x="13474" y="24096"/>
                    <a:pt x="13454" y="24741"/>
                    <a:pt x="13474" y="25408"/>
                  </a:cubicBezTo>
                  <a:cubicBezTo>
                    <a:pt x="13495" y="25762"/>
                    <a:pt x="13516" y="26137"/>
                    <a:pt x="13579" y="26511"/>
                  </a:cubicBezTo>
                  <a:cubicBezTo>
                    <a:pt x="13599" y="26657"/>
                    <a:pt x="13620" y="26782"/>
                    <a:pt x="13641" y="26928"/>
                  </a:cubicBezTo>
                  <a:cubicBezTo>
                    <a:pt x="13162" y="27240"/>
                    <a:pt x="12683" y="27553"/>
                    <a:pt x="12225" y="27865"/>
                  </a:cubicBezTo>
                  <a:cubicBezTo>
                    <a:pt x="11912" y="28094"/>
                    <a:pt x="11621" y="28344"/>
                    <a:pt x="11309" y="28594"/>
                  </a:cubicBezTo>
                  <a:cubicBezTo>
                    <a:pt x="10809" y="29011"/>
                    <a:pt x="10309" y="29448"/>
                    <a:pt x="9809" y="29885"/>
                  </a:cubicBezTo>
                  <a:cubicBezTo>
                    <a:pt x="9601" y="28594"/>
                    <a:pt x="9476" y="27282"/>
                    <a:pt x="9393" y="26012"/>
                  </a:cubicBezTo>
                  <a:cubicBezTo>
                    <a:pt x="10746" y="25095"/>
                    <a:pt x="12142" y="24262"/>
                    <a:pt x="13537" y="23450"/>
                  </a:cubicBezTo>
                  <a:close/>
                  <a:moveTo>
                    <a:pt x="18743" y="24512"/>
                  </a:moveTo>
                  <a:cubicBezTo>
                    <a:pt x="18889" y="25637"/>
                    <a:pt x="19118" y="26720"/>
                    <a:pt x="19493" y="27803"/>
                  </a:cubicBezTo>
                  <a:cubicBezTo>
                    <a:pt x="18014" y="28594"/>
                    <a:pt x="16598" y="29406"/>
                    <a:pt x="15245" y="30260"/>
                  </a:cubicBezTo>
                  <a:cubicBezTo>
                    <a:pt x="14703" y="29260"/>
                    <a:pt x="14328" y="28219"/>
                    <a:pt x="14120" y="27136"/>
                  </a:cubicBezTo>
                  <a:cubicBezTo>
                    <a:pt x="15599" y="26220"/>
                    <a:pt x="17140" y="25366"/>
                    <a:pt x="18743" y="24512"/>
                  </a:cubicBezTo>
                  <a:close/>
                  <a:moveTo>
                    <a:pt x="24116" y="25887"/>
                  </a:moveTo>
                  <a:cubicBezTo>
                    <a:pt x="24491" y="26886"/>
                    <a:pt x="24991" y="27803"/>
                    <a:pt x="25616" y="28636"/>
                  </a:cubicBezTo>
                  <a:cubicBezTo>
                    <a:pt x="24700" y="28990"/>
                    <a:pt x="23804" y="29302"/>
                    <a:pt x="22950" y="29594"/>
                  </a:cubicBezTo>
                  <a:lnTo>
                    <a:pt x="22909" y="29594"/>
                  </a:lnTo>
                  <a:cubicBezTo>
                    <a:pt x="22346" y="29906"/>
                    <a:pt x="21805" y="30198"/>
                    <a:pt x="21263" y="30489"/>
                  </a:cubicBezTo>
                  <a:cubicBezTo>
                    <a:pt x="20743" y="29698"/>
                    <a:pt x="20326" y="28865"/>
                    <a:pt x="20014" y="28011"/>
                  </a:cubicBezTo>
                  <a:cubicBezTo>
                    <a:pt x="21013" y="27490"/>
                    <a:pt x="22034" y="26970"/>
                    <a:pt x="23075" y="26428"/>
                  </a:cubicBezTo>
                  <a:cubicBezTo>
                    <a:pt x="23408" y="26262"/>
                    <a:pt x="23762" y="26074"/>
                    <a:pt x="24116" y="25887"/>
                  </a:cubicBezTo>
                  <a:close/>
                  <a:moveTo>
                    <a:pt x="30531" y="26928"/>
                  </a:moveTo>
                  <a:cubicBezTo>
                    <a:pt x="31530" y="27803"/>
                    <a:pt x="32738" y="28552"/>
                    <a:pt x="34113" y="29198"/>
                  </a:cubicBezTo>
                  <a:cubicBezTo>
                    <a:pt x="32509" y="30031"/>
                    <a:pt x="30906" y="30739"/>
                    <a:pt x="29344" y="31406"/>
                  </a:cubicBezTo>
                  <a:cubicBezTo>
                    <a:pt x="28115" y="30614"/>
                    <a:pt x="27115" y="29760"/>
                    <a:pt x="26324" y="28823"/>
                  </a:cubicBezTo>
                  <a:cubicBezTo>
                    <a:pt x="27678" y="28282"/>
                    <a:pt x="29094" y="27657"/>
                    <a:pt x="30531" y="26928"/>
                  </a:cubicBezTo>
                  <a:close/>
                  <a:moveTo>
                    <a:pt x="4457" y="25908"/>
                  </a:moveTo>
                  <a:cubicBezTo>
                    <a:pt x="4478" y="25970"/>
                    <a:pt x="4478" y="26032"/>
                    <a:pt x="4478" y="26116"/>
                  </a:cubicBezTo>
                  <a:cubicBezTo>
                    <a:pt x="4582" y="27115"/>
                    <a:pt x="4707" y="28115"/>
                    <a:pt x="4873" y="29094"/>
                  </a:cubicBezTo>
                  <a:cubicBezTo>
                    <a:pt x="3811" y="30156"/>
                    <a:pt x="2791" y="31322"/>
                    <a:pt x="1874" y="32676"/>
                  </a:cubicBezTo>
                  <a:cubicBezTo>
                    <a:pt x="1479" y="31822"/>
                    <a:pt x="1187" y="30968"/>
                    <a:pt x="979" y="30114"/>
                  </a:cubicBezTo>
                  <a:cubicBezTo>
                    <a:pt x="896" y="29760"/>
                    <a:pt x="812" y="29427"/>
                    <a:pt x="708" y="29094"/>
                  </a:cubicBezTo>
                  <a:cubicBezTo>
                    <a:pt x="1916" y="27928"/>
                    <a:pt x="3166" y="26866"/>
                    <a:pt x="4457" y="25908"/>
                  </a:cubicBezTo>
                  <a:close/>
                  <a:moveTo>
                    <a:pt x="19639" y="28219"/>
                  </a:moveTo>
                  <a:cubicBezTo>
                    <a:pt x="19951" y="29073"/>
                    <a:pt x="20368" y="29906"/>
                    <a:pt x="20888" y="30718"/>
                  </a:cubicBezTo>
                  <a:cubicBezTo>
                    <a:pt x="19514" y="31468"/>
                    <a:pt x="18244" y="32218"/>
                    <a:pt x="17077" y="32988"/>
                  </a:cubicBezTo>
                  <a:cubicBezTo>
                    <a:pt x="16453" y="32239"/>
                    <a:pt x="15890" y="31447"/>
                    <a:pt x="15453" y="30656"/>
                  </a:cubicBezTo>
                  <a:cubicBezTo>
                    <a:pt x="16786" y="29802"/>
                    <a:pt x="18181" y="28990"/>
                    <a:pt x="19639" y="28219"/>
                  </a:cubicBezTo>
                  <a:close/>
                  <a:moveTo>
                    <a:pt x="8976" y="26303"/>
                  </a:moveTo>
                  <a:cubicBezTo>
                    <a:pt x="9080" y="27594"/>
                    <a:pt x="9205" y="28906"/>
                    <a:pt x="9434" y="30218"/>
                  </a:cubicBezTo>
                  <a:cubicBezTo>
                    <a:pt x="8372" y="31156"/>
                    <a:pt x="7372" y="32114"/>
                    <a:pt x="6456" y="33134"/>
                  </a:cubicBezTo>
                  <a:cubicBezTo>
                    <a:pt x="5915" y="31864"/>
                    <a:pt x="5581" y="30573"/>
                    <a:pt x="5332" y="29260"/>
                  </a:cubicBezTo>
                  <a:cubicBezTo>
                    <a:pt x="6498" y="28136"/>
                    <a:pt x="7706" y="27178"/>
                    <a:pt x="8976" y="26303"/>
                  </a:cubicBezTo>
                  <a:close/>
                  <a:moveTo>
                    <a:pt x="13724" y="27386"/>
                  </a:moveTo>
                  <a:cubicBezTo>
                    <a:pt x="13953" y="28448"/>
                    <a:pt x="14349" y="29490"/>
                    <a:pt x="14870" y="30510"/>
                  </a:cubicBezTo>
                  <a:cubicBezTo>
                    <a:pt x="13662" y="31301"/>
                    <a:pt x="12516" y="32155"/>
                    <a:pt x="11454" y="33092"/>
                  </a:cubicBezTo>
                  <a:cubicBezTo>
                    <a:pt x="11329" y="33197"/>
                    <a:pt x="11204" y="33322"/>
                    <a:pt x="11079" y="33426"/>
                  </a:cubicBezTo>
                  <a:cubicBezTo>
                    <a:pt x="11079" y="33405"/>
                    <a:pt x="11079" y="33384"/>
                    <a:pt x="11059" y="33384"/>
                  </a:cubicBezTo>
                  <a:cubicBezTo>
                    <a:pt x="10892" y="33155"/>
                    <a:pt x="10746" y="32926"/>
                    <a:pt x="10600" y="32718"/>
                  </a:cubicBezTo>
                  <a:cubicBezTo>
                    <a:pt x="10475" y="32364"/>
                    <a:pt x="10351" y="32030"/>
                    <a:pt x="10226" y="31676"/>
                  </a:cubicBezTo>
                  <a:cubicBezTo>
                    <a:pt x="10121" y="31322"/>
                    <a:pt x="10038" y="30968"/>
                    <a:pt x="9934" y="30614"/>
                  </a:cubicBezTo>
                  <a:cubicBezTo>
                    <a:pt x="9934" y="30552"/>
                    <a:pt x="9913" y="30468"/>
                    <a:pt x="9892" y="30385"/>
                  </a:cubicBezTo>
                  <a:cubicBezTo>
                    <a:pt x="10455" y="29906"/>
                    <a:pt x="11017" y="29406"/>
                    <a:pt x="11600" y="28927"/>
                  </a:cubicBezTo>
                  <a:cubicBezTo>
                    <a:pt x="11892" y="28677"/>
                    <a:pt x="12183" y="28448"/>
                    <a:pt x="12475" y="28219"/>
                  </a:cubicBezTo>
                  <a:cubicBezTo>
                    <a:pt x="12891" y="27928"/>
                    <a:pt x="13308" y="27657"/>
                    <a:pt x="13724" y="27386"/>
                  </a:cubicBezTo>
                  <a:close/>
                  <a:moveTo>
                    <a:pt x="25887" y="28990"/>
                  </a:moveTo>
                  <a:cubicBezTo>
                    <a:pt x="26678" y="29948"/>
                    <a:pt x="27657" y="30802"/>
                    <a:pt x="28865" y="31614"/>
                  </a:cubicBezTo>
                  <a:cubicBezTo>
                    <a:pt x="28302" y="31843"/>
                    <a:pt x="27740" y="32093"/>
                    <a:pt x="27178" y="32301"/>
                  </a:cubicBezTo>
                  <a:cubicBezTo>
                    <a:pt x="26157" y="32738"/>
                    <a:pt x="25179" y="33134"/>
                    <a:pt x="24221" y="33551"/>
                  </a:cubicBezTo>
                  <a:cubicBezTo>
                    <a:pt x="23908" y="33363"/>
                    <a:pt x="23617" y="33155"/>
                    <a:pt x="23346" y="32947"/>
                  </a:cubicBezTo>
                  <a:cubicBezTo>
                    <a:pt x="22617" y="32280"/>
                    <a:pt x="22013" y="31572"/>
                    <a:pt x="21513" y="30864"/>
                  </a:cubicBezTo>
                  <a:cubicBezTo>
                    <a:pt x="22034" y="30573"/>
                    <a:pt x="22554" y="30281"/>
                    <a:pt x="23096" y="29989"/>
                  </a:cubicBezTo>
                  <a:cubicBezTo>
                    <a:pt x="23991" y="29698"/>
                    <a:pt x="24929" y="29365"/>
                    <a:pt x="25887" y="28990"/>
                  </a:cubicBezTo>
                  <a:close/>
                  <a:moveTo>
                    <a:pt x="34633" y="29406"/>
                  </a:moveTo>
                  <a:cubicBezTo>
                    <a:pt x="34696" y="29448"/>
                    <a:pt x="34758" y="29469"/>
                    <a:pt x="34821" y="29490"/>
                  </a:cubicBezTo>
                  <a:cubicBezTo>
                    <a:pt x="36112" y="30052"/>
                    <a:pt x="37653" y="30406"/>
                    <a:pt x="39278" y="30760"/>
                  </a:cubicBezTo>
                  <a:cubicBezTo>
                    <a:pt x="37320" y="31822"/>
                    <a:pt x="35383" y="32738"/>
                    <a:pt x="33509" y="33571"/>
                  </a:cubicBezTo>
                  <a:cubicBezTo>
                    <a:pt x="33301" y="33488"/>
                    <a:pt x="33113" y="33405"/>
                    <a:pt x="32947" y="33322"/>
                  </a:cubicBezTo>
                  <a:cubicBezTo>
                    <a:pt x="31759" y="32780"/>
                    <a:pt x="30718" y="32259"/>
                    <a:pt x="29781" y="31697"/>
                  </a:cubicBezTo>
                  <a:cubicBezTo>
                    <a:pt x="31385" y="31010"/>
                    <a:pt x="33009" y="30281"/>
                    <a:pt x="34633" y="29406"/>
                  </a:cubicBezTo>
                  <a:close/>
                  <a:moveTo>
                    <a:pt x="21138" y="31072"/>
                  </a:moveTo>
                  <a:cubicBezTo>
                    <a:pt x="21659" y="31822"/>
                    <a:pt x="22305" y="32572"/>
                    <a:pt x="23075" y="33280"/>
                  </a:cubicBezTo>
                  <a:cubicBezTo>
                    <a:pt x="23283" y="33446"/>
                    <a:pt x="23512" y="33592"/>
                    <a:pt x="23762" y="33759"/>
                  </a:cubicBezTo>
                  <a:cubicBezTo>
                    <a:pt x="22367" y="34384"/>
                    <a:pt x="21076" y="35008"/>
                    <a:pt x="19910" y="35737"/>
                  </a:cubicBezTo>
                  <a:cubicBezTo>
                    <a:pt x="18952" y="34946"/>
                    <a:pt x="18119" y="34155"/>
                    <a:pt x="17369" y="33322"/>
                  </a:cubicBezTo>
                  <a:cubicBezTo>
                    <a:pt x="18514" y="32551"/>
                    <a:pt x="19785" y="31822"/>
                    <a:pt x="21138" y="31072"/>
                  </a:cubicBezTo>
                  <a:close/>
                  <a:moveTo>
                    <a:pt x="29302" y="31905"/>
                  </a:moveTo>
                  <a:cubicBezTo>
                    <a:pt x="30302" y="32530"/>
                    <a:pt x="31447" y="33113"/>
                    <a:pt x="32759" y="33696"/>
                  </a:cubicBezTo>
                  <a:cubicBezTo>
                    <a:pt x="32822" y="33738"/>
                    <a:pt x="32905" y="33780"/>
                    <a:pt x="32967" y="33801"/>
                  </a:cubicBezTo>
                  <a:cubicBezTo>
                    <a:pt x="31301" y="34529"/>
                    <a:pt x="29656" y="35175"/>
                    <a:pt x="28094" y="35800"/>
                  </a:cubicBezTo>
                  <a:cubicBezTo>
                    <a:pt x="26824" y="35154"/>
                    <a:pt x="25678" y="34509"/>
                    <a:pt x="24658" y="33842"/>
                  </a:cubicBezTo>
                  <a:cubicBezTo>
                    <a:pt x="25533" y="33467"/>
                    <a:pt x="26428" y="33092"/>
                    <a:pt x="27344" y="32718"/>
                  </a:cubicBezTo>
                  <a:cubicBezTo>
                    <a:pt x="27990" y="32447"/>
                    <a:pt x="28636" y="32176"/>
                    <a:pt x="29302" y="31905"/>
                  </a:cubicBezTo>
                  <a:close/>
                  <a:moveTo>
                    <a:pt x="15078" y="30906"/>
                  </a:moveTo>
                  <a:cubicBezTo>
                    <a:pt x="15536" y="31697"/>
                    <a:pt x="16078" y="32488"/>
                    <a:pt x="16723" y="33238"/>
                  </a:cubicBezTo>
                  <a:cubicBezTo>
                    <a:pt x="15453" y="34113"/>
                    <a:pt x="14307" y="35029"/>
                    <a:pt x="13308" y="36071"/>
                  </a:cubicBezTo>
                  <a:cubicBezTo>
                    <a:pt x="12683" y="35446"/>
                    <a:pt x="12121" y="34800"/>
                    <a:pt x="11600" y="34134"/>
                  </a:cubicBezTo>
                  <a:cubicBezTo>
                    <a:pt x="11517" y="34009"/>
                    <a:pt x="11433" y="33884"/>
                    <a:pt x="11350" y="33780"/>
                  </a:cubicBezTo>
                  <a:cubicBezTo>
                    <a:pt x="11475" y="33655"/>
                    <a:pt x="11600" y="33551"/>
                    <a:pt x="11725" y="33426"/>
                  </a:cubicBezTo>
                  <a:cubicBezTo>
                    <a:pt x="12787" y="32509"/>
                    <a:pt x="13912" y="31676"/>
                    <a:pt x="15078" y="30906"/>
                  </a:cubicBezTo>
                  <a:close/>
                  <a:moveTo>
                    <a:pt x="4977" y="29615"/>
                  </a:moveTo>
                  <a:cubicBezTo>
                    <a:pt x="5227" y="30927"/>
                    <a:pt x="5581" y="32218"/>
                    <a:pt x="6123" y="33488"/>
                  </a:cubicBezTo>
                  <a:cubicBezTo>
                    <a:pt x="5352" y="34363"/>
                    <a:pt x="4623" y="35279"/>
                    <a:pt x="3936" y="36279"/>
                  </a:cubicBezTo>
                  <a:cubicBezTo>
                    <a:pt x="3207" y="35196"/>
                    <a:pt x="2603" y="34155"/>
                    <a:pt x="2083" y="33134"/>
                  </a:cubicBezTo>
                  <a:cubicBezTo>
                    <a:pt x="2978" y="31822"/>
                    <a:pt x="3936" y="30656"/>
                    <a:pt x="4977" y="29615"/>
                  </a:cubicBezTo>
                  <a:close/>
                  <a:moveTo>
                    <a:pt x="9518" y="30718"/>
                  </a:moveTo>
                  <a:cubicBezTo>
                    <a:pt x="9622" y="31093"/>
                    <a:pt x="9705" y="31447"/>
                    <a:pt x="9830" y="31801"/>
                  </a:cubicBezTo>
                  <a:cubicBezTo>
                    <a:pt x="9934" y="32176"/>
                    <a:pt x="10059" y="32530"/>
                    <a:pt x="10205" y="32884"/>
                  </a:cubicBezTo>
                  <a:lnTo>
                    <a:pt x="10226" y="32926"/>
                  </a:lnTo>
                  <a:cubicBezTo>
                    <a:pt x="10371" y="33155"/>
                    <a:pt x="10538" y="33384"/>
                    <a:pt x="10705" y="33634"/>
                  </a:cubicBezTo>
                  <a:cubicBezTo>
                    <a:pt x="10725" y="33655"/>
                    <a:pt x="10746" y="33676"/>
                    <a:pt x="10767" y="33717"/>
                  </a:cubicBezTo>
                  <a:cubicBezTo>
                    <a:pt x="10725" y="33738"/>
                    <a:pt x="10705" y="33759"/>
                    <a:pt x="10663" y="33801"/>
                  </a:cubicBezTo>
                  <a:cubicBezTo>
                    <a:pt x="9809" y="34592"/>
                    <a:pt x="9039" y="35446"/>
                    <a:pt x="8351" y="36404"/>
                  </a:cubicBezTo>
                  <a:cubicBezTo>
                    <a:pt x="7956" y="35862"/>
                    <a:pt x="7581" y="35321"/>
                    <a:pt x="7247" y="34759"/>
                  </a:cubicBezTo>
                  <a:cubicBezTo>
                    <a:pt x="7018" y="34363"/>
                    <a:pt x="6810" y="33967"/>
                    <a:pt x="6644" y="33571"/>
                  </a:cubicBezTo>
                  <a:cubicBezTo>
                    <a:pt x="7539" y="32572"/>
                    <a:pt x="8497" y="31635"/>
                    <a:pt x="9518" y="30718"/>
                  </a:cubicBezTo>
                  <a:close/>
                  <a:moveTo>
                    <a:pt x="33509" y="34050"/>
                  </a:moveTo>
                  <a:cubicBezTo>
                    <a:pt x="34446" y="34425"/>
                    <a:pt x="35675" y="34821"/>
                    <a:pt x="37008" y="35196"/>
                  </a:cubicBezTo>
                  <a:cubicBezTo>
                    <a:pt x="36216" y="35612"/>
                    <a:pt x="35425" y="36008"/>
                    <a:pt x="34654" y="36404"/>
                  </a:cubicBezTo>
                  <a:cubicBezTo>
                    <a:pt x="33780" y="36820"/>
                    <a:pt x="32926" y="37258"/>
                    <a:pt x="32114" y="37674"/>
                  </a:cubicBezTo>
                  <a:cubicBezTo>
                    <a:pt x="30864" y="37133"/>
                    <a:pt x="29698" y="36591"/>
                    <a:pt x="28615" y="36050"/>
                  </a:cubicBezTo>
                  <a:cubicBezTo>
                    <a:pt x="30198" y="35425"/>
                    <a:pt x="31822" y="34779"/>
                    <a:pt x="33509" y="34050"/>
                  </a:cubicBezTo>
                  <a:close/>
                  <a:moveTo>
                    <a:pt x="24179" y="34050"/>
                  </a:moveTo>
                  <a:cubicBezTo>
                    <a:pt x="25199" y="34717"/>
                    <a:pt x="26324" y="35362"/>
                    <a:pt x="27553" y="36008"/>
                  </a:cubicBezTo>
                  <a:cubicBezTo>
                    <a:pt x="26636" y="36362"/>
                    <a:pt x="25741" y="36716"/>
                    <a:pt x="24887" y="37070"/>
                  </a:cubicBezTo>
                  <a:lnTo>
                    <a:pt x="24824" y="37112"/>
                  </a:lnTo>
                  <a:cubicBezTo>
                    <a:pt x="24387" y="37445"/>
                    <a:pt x="23887" y="37799"/>
                    <a:pt x="23408" y="38132"/>
                  </a:cubicBezTo>
                  <a:cubicBezTo>
                    <a:pt x="22263" y="37445"/>
                    <a:pt x="21222" y="36758"/>
                    <a:pt x="20284" y="36008"/>
                  </a:cubicBezTo>
                  <a:cubicBezTo>
                    <a:pt x="21472" y="35300"/>
                    <a:pt x="22784" y="34654"/>
                    <a:pt x="24179" y="34050"/>
                  </a:cubicBezTo>
                  <a:close/>
                  <a:moveTo>
                    <a:pt x="17015" y="33571"/>
                  </a:moveTo>
                  <a:cubicBezTo>
                    <a:pt x="17744" y="34404"/>
                    <a:pt x="18577" y="35196"/>
                    <a:pt x="19535" y="35966"/>
                  </a:cubicBezTo>
                  <a:cubicBezTo>
                    <a:pt x="18327" y="36737"/>
                    <a:pt x="17265" y="37612"/>
                    <a:pt x="16390" y="38653"/>
                  </a:cubicBezTo>
                  <a:cubicBezTo>
                    <a:pt x="15390" y="37924"/>
                    <a:pt x="14453" y="37174"/>
                    <a:pt x="13620" y="36383"/>
                  </a:cubicBezTo>
                  <a:cubicBezTo>
                    <a:pt x="14620" y="35342"/>
                    <a:pt x="15744" y="34425"/>
                    <a:pt x="17015" y="33571"/>
                  </a:cubicBezTo>
                  <a:close/>
                  <a:moveTo>
                    <a:pt x="11017" y="34050"/>
                  </a:moveTo>
                  <a:cubicBezTo>
                    <a:pt x="11100" y="34175"/>
                    <a:pt x="11163" y="34280"/>
                    <a:pt x="11246" y="34384"/>
                  </a:cubicBezTo>
                  <a:cubicBezTo>
                    <a:pt x="11788" y="35092"/>
                    <a:pt x="12371" y="35758"/>
                    <a:pt x="13016" y="36383"/>
                  </a:cubicBezTo>
                  <a:cubicBezTo>
                    <a:pt x="12850" y="36570"/>
                    <a:pt x="12683" y="36758"/>
                    <a:pt x="12516" y="36966"/>
                  </a:cubicBezTo>
                  <a:cubicBezTo>
                    <a:pt x="12287" y="37237"/>
                    <a:pt x="12058" y="37549"/>
                    <a:pt x="11829" y="37841"/>
                  </a:cubicBezTo>
                  <a:cubicBezTo>
                    <a:pt x="11517" y="38278"/>
                    <a:pt x="11225" y="38736"/>
                    <a:pt x="10954" y="39215"/>
                  </a:cubicBezTo>
                  <a:cubicBezTo>
                    <a:pt x="10101" y="38445"/>
                    <a:pt x="9309" y="37632"/>
                    <a:pt x="8622" y="36758"/>
                  </a:cubicBezTo>
                  <a:cubicBezTo>
                    <a:pt x="9330" y="35779"/>
                    <a:pt x="10101" y="34904"/>
                    <a:pt x="10954" y="34113"/>
                  </a:cubicBezTo>
                  <a:cubicBezTo>
                    <a:pt x="10975" y="34092"/>
                    <a:pt x="10996" y="34071"/>
                    <a:pt x="11017" y="34050"/>
                  </a:cubicBezTo>
                  <a:close/>
                  <a:moveTo>
                    <a:pt x="1812" y="33571"/>
                  </a:moveTo>
                  <a:cubicBezTo>
                    <a:pt x="2333" y="34571"/>
                    <a:pt x="2957" y="35612"/>
                    <a:pt x="3686" y="36674"/>
                  </a:cubicBezTo>
                  <a:cubicBezTo>
                    <a:pt x="3145" y="37487"/>
                    <a:pt x="2645" y="38361"/>
                    <a:pt x="2166" y="39299"/>
                  </a:cubicBezTo>
                  <a:cubicBezTo>
                    <a:pt x="1999" y="39007"/>
                    <a:pt x="1812" y="38695"/>
                    <a:pt x="1625" y="38382"/>
                  </a:cubicBezTo>
                  <a:cubicBezTo>
                    <a:pt x="1208" y="37632"/>
                    <a:pt x="791" y="36883"/>
                    <a:pt x="396" y="36175"/>
                  </a:cubicBezTo>
                  <a:cubicBezTo>
                    <a:pt x="833" y="35238"/>
                    <a:pt x="1312" y="34363"/>
                    <a:pt x="1812" y="33571"/>
                  </a:cubicBezTo>
                  <a:close/>
                  <a:moveTo>
                    <a:pt x="6331" y="33925"/>
                  </a:moveTo>
                  <a:cubicBezTo>
                    <a:pt x="6498" y="34280"/>
                    <a:pt x="6664" y="34634"/>
                    <a:pt x="6873" y="34967"/>
                  </a:cubicBezTo>
                  <a:cubicBezTo>
                    <a:pt x="7227" y="35592"/>
                    <a:pt x="7643" y="36196"/>
                    <a:pt x="8081" y="36779"/>
                  </a:cubicBezTo>
                  <a:cubicBezTo>
                    <a:pt x="7477" y="37674"/>
                    <a:pt x="6935" y="38653"/>
                    <a:pt x="6435" y="39715"/>
                  </a:cubicBezTo>
                  <a:cubicBezTo>
                    <a:pt x="6269" y="39507"/>
                    <a:pt x="6081" y="39278"/>
                    <a:pt x="5915" y="39049"/>
                  </a:cubicBezTo>
                  <a:cubicBezTo>
                    <a:pt x="5290" y="38236"/>
                    <a:pt x="4728" y="37445"/>
                    <a:pt x="4207" y="36674"/>
                  </a:cubicBezTo>
                  <a:cubicBezTo>
                    <a:pt x="4853" y="35696"/>
                    <a:pt x="5581" y="34779"/>
                    <a:pt x="6331" y="33925"/>
                  </a:cubicBezTo>
                  <a:close/>
                  <a:moveTo>
                    <a:pt x="28073" y="36279"/>
                  </a:moveTo>
                  <a:cubicBezTo>
                    <a:pt x="29177" y="36820"/>
                    <a:pt x="30364" y="37383"/>
                    <a:pt x="31614" y="37924"/>
                  </a:cubicBezTo>
                  <a:cubicBezTo>
                    <a:pt x="30135" y="38695"/>
                    <a:pt x="28740" y="39465"/>
                    <a:pt x="27490" y="40236"/>
                  </a:cubicBezTo>
                  <a:cubicBezTo>
                    <a:pt x="26178" y="39632"/>
                    <a:pt x="24949" y="39028"/>
                    <a:pt x="23825" y="38361"/>
                  </a:cubicBezTo>
                  <a:cubicBezTo>
                    <a:pt x="24241" y="38070"/>
                    <a:pt x="24679" y="37778"/>
                    <a:pt x="25074" y="37466"/>
                  </a:cubicBezTo>
                  <a:cubicBezTo>
                    <a:pt x="25949" y="37112"/>
                    <a:pt x="26865" y="36758"/>
                    <a:pt x="27803" y="36383"/>
                  </a:cubicBezTo>
                  <a:cubicBezTo>
                    <a:pt x="27886" y="36341"/>
                    <a:pt x="27969" y="36300"/>
                    <a:pt x="28073" y="36279"/>
                  </a:cubicBezTo>
                  <a:close/>
                  <a:moveTo>
                    <a:pt x="19889" y="36258"/>
                  </a:moveTo>
                  <a:cubicBezTo>
                    <a:pt x="20826" y="37008"/>
                    <a:pt x="21867" y="37716"/>
                    <a:pt x="23013" y="38403"/>
                  </a:cubicBezTo>
                  <a:cubicBezTo>
                    <a:pt x="22992" y="38403"/>
                    <a:pt x="22971" y="38424"/>
                    <a:pt x="22950" y="38424"/>
                  </a:cubicBezTo>
                  <a:cubicBezTo>
                    <a:pt x="21867" y="39174"/>
                    <a:pt x="20763" y="39923"/>
                    <a:pt x="19868" y="40798"/>
                  </a:cubicBezTo>
                  <a:cubicBezTo>
                    <a:pt x="18764" y="40194"/>
                    <a:pt x="17723" y="39548"/>
                    <a:pt x="16765" y="38903"/>
                  </a:cubicBezTo>
                  <a:cubicBezTo>
                    <a:pt x="17640" y="37882"/>
                    <a:pt x="18681" y="37029"/>
                    <a:pt x="19889" y="36258"/>
                  </a:cubicBezTo>
                  <a:close/>
                  <a:moveTo>
                    <a:pt x="1812" y="0"/>
                  </a:moveTo>
                  <a:cubicBezTo>
                    <a:pt x="1479" y="437"/>
                    <a:pt x="1104" y="854"/>
                    <a:pt x="687" y="1271"/>
                  </a:cubicBezTo>
                  <a:cubicBezTo>
                    <a:pt x="625" y="1250"/>
                    <a:pt x="562" y="1229"/>
                    <a:pt x="521" y="1208"/>
                  </a:cubicBezTo>
                  <a:lnTo>
                    <a:pt x="354" y="1583"/>
                  </a:lnTo>
                  <a:cubicBezTo>
                    <a:pt x="250" y="1708"/>
                    <a:pt x="125" y="1812"/>
                    <a:pt x="0" y="1916"/>
                  </a:cubicBezTo>
                  <a:lnTo>
                    <a:pt x="0" y="2478"/>
                  </a:lnTo>
                  <a:cubicBezTo>
                    <a:pt x="271" y="2249"/>
                    <a:pt x="542" y="2020"/>
                    <a:pt x="791" y="1770"/>
                  </a:cubicBezTo>
                  <a:cubicBezTo>
                    <a:pt x="1833" y="2187"/>
                    <a:pt x="2832" y="2583"/>
                    <a:pt x="3790" y="2999"/>
                  </a:cubicBezTo>
                  <a:cubicBezTo>
                    <a:pt x="2916" y="3749"/>
                    <a:pt x="1937" y="4478"/>
                    <a:pt x="812" y="5207"/>
                  </a:cubicBezTo>
                  <a:cubicBezTo>
                    <a:pt x="542" y="5082"/>
                    <a:pt x="271" y="4936"/>
                    <a:pt x="0" y="4811"/>
                  </a:cubicBezTo>
                  <a:lnTo>
                    <a:pt x="0" y="5290"/>
                  </a:lnTo>
                  <a:cubicBezTo>
                    <a:pt x="125" y="5352"/>
                    <a:pt x="250" y="5415"/>
                    <a:pt x="375" y="5477"/>
                  </a:cubicBezTo>
                  <a:cubicBezTo>
                    <a:pt x="250" y="5561"/>
                    <a:pt x="125" y="5644"/>
                    <a:pt x="0" y="5727"/>
                  </a:cubicBezTo>
                  <a:lnTo>
                    <a:pt x="0" y="6227"/>
                  </a:lnTo>
                  <a:cubicBezTo>
                    <a:pt x="292" y="6060"/>
                    <a:pt x="562" y="5873"/>
                    <a:pt x="833" y="5706"/>
                  </a:cubicBezTo>
                  <a:cubicBezTo>
                    <a:pt x="2041" y="6290"/>
                    <a:pt x="3124" y="6873"/>
                    <a:pt x="4144" y="7477"/>
                  </a:cubicBezTo>
                  <a:cubicBezTo>
                    <a:pt x="2937" y="8247"/>
                    <a:pt x="1625" y="8976"/>
                    <a:pt x="208" y="9726"/>
                  </a:cubicBezTo>
                  <a:cubicBezTo>
                    <a:pt x="146" y="9684"/>
                    <a:pt x="63" y="9643"/>
                    <a:pt x="0" y="9601"/>
                  </a:cubicBezTo>
                  <a:lnTo>
                    <a:pt x="0" y="10330"/>
                  </a:lnTo>
                  <a:cubicBezTo>
                    <a:pt x="63" y="10288"/>
                    <a:pt x="146" y="10246"/>
                    <a:pt x="208" y="10205"/>
                  </a:cubicBezTo>
                  <a:cubicBezTo>
                    <a:pt x="1208" y="10767"/>
                    <a:pt x="2145" y="11329"/>
                    <a:pt x="3082" y="11892"/>
                  </a:cubicBezTo>
                  <a:cubicBezTo>
                    <a:pt x="2416" y="12204"/>
                    <a:pt x="1749" y="12516"/>
                    <a:pt x="1062" y="12808"/>
                  </a:cubicBezTo>
                  <a:cubicBezTo>
                    <a:pt x="708" y="12975"/>
                    <a:pt x="354" y="13141"/>
                    <a:pt x="0" y="13308"/>
                  </a:cubicBezTo>
                  <a:lnTo>
                    <a:pt x="0" y="13787"/>
                  </a:lnTo>
                  <a:cubicBezTo>
                    <a:pt x="417" y="13599"/>
                    <a:pt x="833" y="13391"/>
                    <a:pt x="1250" y="13204"/>
                  </a:cubicBezTo>
                  <a:cubicBezTo>
                    <a:pt x="2020" y="12871"/>
                    <a:pt x="2770" y="12516"/>
                    <a:pt x="3520" y="12162"/>
                  </a:cubicBezTo>
                  <a:cubicBezTo>
                    <a:pt x="3957" y="12433"/>
                    <a:pt x="4374" y="12704"/>
                    <a:pt x="4790" y="12975"/>
                  </a:cubicBezTo>
                  <a:cubicBezTo>
                    <a:pt x="5019" y="13225"/>
                    <a:pt x="5248" y="13454"/>
                    <a:pt x="5456" y="13704"/>
                  </a:cubicBezTo>
                  <a:cubicBezTo>
                    <a:pt x="4748" y="14099"/>
                    <a:pt x="3999" y="14495"/>
                    <a:pt x="3270" y="14891"/>
                  </a:cubicBezTo>
                  <a:cubicBezTo>
                    <a:pt x="2458" y="15307"/>
                    <a:pt x="1625" y="15765"/>
                    <a:pt x="791" y="16203"/>
                  </a:cubicBezTo>
                  <a:cubicBezTo>
                    <a:pt x="542" y="15932"/>
                    <a:pt x="271" y="15661"/>
                    <a:pt x="0" y="15390"/>
                  </a:cubicBezTo>
                  <a:lnTo>
                    <a:pt x="0" y="15994"/>
                  </a:lnTo>
                  <a:cubicBezTo>
                    <a:pt x="125" y="16140"/>
                    <a:pt x="271" y="16265"/>
                    <a:pt x="396" y="16411"/>
                  </a:cubicBezTo>
                  <a:cubicBezTo>
                    <a:pt x="271" y="16494"/>
                    <a:pt x="125" y="16578"/>
                    <a:pt x="0" y="16640"/>
                  </a:cubicBezTo>
                  <a:lnTo>
                    <a:pt x="0" y="17140"/>
                  </a:lnTo>
                  <a:cubicBezTo>
                    <a:pt x="229" y="17015"/>
                    <a:pt x="458" y="16890"/>
                    <a:pt x="687" y="16765"/>
                  </a:cubicBezTo>
                  <a:cubicBezTo>
                    <a:pt x="1354" y="17515"/>
                    <a:pt x="1916" y="18327"/>
                    <a:pt x="2374" y="19202"/>
                  </a:cubicBezTo>
                  <a:cubicBezTo>
                    <a:pt x="1583" y="19618"/>
                    <a:pt x="791" y="20055"/>
                    <a:pt x="0" y="20514"/>
                  </a:cubicBezTo>
                  <a:lnTo>
                    <a:pt x="0" y="21013"/>
                  </a:lnTo>
                  <a:cubicBezTo>
                    <a:pt x="854" y="20514"/>
                    <a:pt x="1729" y="20035"/>
                    <a:pt x="2583" y="19576"/>
                  </a:cubicBezTo>
                  <a:cubicBezTo>
                    <a:pt x="3020" y="20409"/>
                    <a:pt x="3374" y="21284"/>
                    <a:pt x="3665" y="22221"/>
                  </a:cubicBezTo>
                  <a:cubicBezTo>
                    <a:pt x="2312" y="23013"/>
                    <a:pt x="1104" y="23804"/>
                    <a:pt x="0" y="24575"/>
                  </a:cubicBezTo>
                  <a:lnTo>
                    <a:pt x="0" y="25116"/>
                  </a:lnTo>
                  <a:cubicBezTo>
                    <a:pt x="1146" y="24304"/>
                    <a:pt x="2395" y="23492"/>
                    <a:pt x="3811" y="22638"/>
                  </a:cubicBezTo>
                  <a:cubicBezTo>
                    <a:pt x="4061" y="23533"/>
                    <a:pt x="4269" y="24471"/>
                    <a:pt x="4394" y="25429"/>
                  </a:cubicBezTo>
                  <a:cubicBezTo>
                    <a:pt x="3082" y="26407"/>
                    <a:pt x="1812" y="27469"/>
                    <a:pt x="604" y="28657"/>
                  </a:cubicBezTo>
                  <a:cubicBezTo>
                    <a:pt x="417" y="27969"/>
                    <a:pt x="208" y="27324"/>
                    <a:pt x="0" y="26678"/>
                  </a:cubicBezTo>
                  <a:lnTo>
                    <a:pt x="0" y="28115"/>
                  </a:lnTo>
                  <a:cubicBezTo>
                    <a:pt x="83" y="28407"/>
                    <a:pt x="167" y="28698"/>
                    <a:pt x="250" y="29011"/>
                  </a:cubicBezTo>
                  <a:cubicBezTo>
                    <a:pt x="167" y="29094"/>
                    <a:pt x="83" y="29177"/>
                    <a:pt x="0" y="29260"/>
                  </a:cubicBezTo>
                  <a:lnTo>
                    <a:pt x="0" y="29844"/>
                  </a:lnTo>
                  <a:cubicBezTo>
                    <a:pt x="125" y="29719"/>
                    <a:pt x="229" y="29594"/>
                    <a:pt x="354" y="29469"/>
                  </a:cubicBezTo>
                  <a:cubicBezTo>
                    <a:pt x="417" y="29719"/>
                    <a:pt x="500" y="29948"/>
                    <a:pt x="542" y="30218"/>
                  </a:cubicBezTo>
                  <a:cubicBezTo>
                    <a:pt x="791" y="31176"/>
                    <a:pt x="1146" y="32134"/>
                    <a:pt x="1604" y="33113"/>
                  </a:cubicBezTo>
                  <a:cubicBezTo>
                    <a:pt x="1083" y="33905"/>
                    <a:pt x="583" y="34779"/>
                    <a:pt x="146" y="35696"/>
                  </a:cubicBezTo>
                  <a:cubicBezTo>
                    <a:pt x="83" y="35612"/>
                    <a:pt x="42" y="35529"/>
                    <a:pt x="0" y="35425"/>
                  </a:cubicBezTo>
                  <a:lnTo>
                    <a:pt x="0" y="36654"/>
                  </a:lnTo>
                  <a:cubicBezTo>
                    <a:pt x="21" y="36612"/>
                    <a:pt x="63" y="36550"/>
                    <a:pt x="104" y="36529"/>
                  </a:cubicBezTo>
                  <a:cubicBezTo>
                    <a:pt x="479" y="37195"/>
                    <a:pt x="854" y="37882"/>
                    <a:pt x="1250" y="38590"/>
                  </a:cubicBezTo>
                  <a:cubicBezTo>
                    <a:pt x="1479" y="38986"/>
                    <a:pt x="1708" y="39382"/>
                    <a:pt x="1958" y="39757"/>
                  </a:cubicBezTo>
                  <a:cubicBezTo>
                    <a:pt x="1666" y="40382"/>
                    <a:pt x="1395" y="41027"/>
                    <a:pt x="1146" y="41694"/>
                  </a:cubicBezTo>
                  <a:lnTo>
                    <a:pt x="1604" y="41694"/>
                  </a:lnTo>
                  <a:cubicBezTo>
                    <a:pt x="1812" y="41173"/>
                    <a:pt x="2020" y="40673"/>
                    <a:pt x="2228" y="40194"/>
                  </a:cubicBezTo>
                  <a:cubicBezTo>
                    <a:pt x="2583" y="40715"/>
                    <a:pt x="2937" y="41215"/>
                    <a:pt x="3311" y="41694"/>
                  </a:cubicBezTo>
                  <a:lnTo>
                    <a:pt x="3853" y="41694"/>
                  </a:lnTo>
                  <a:cubicBezTo>
                    <a:pt x="3374" y="41069"/>
                    <a:pt x="2895" y="40423"/>
                    <a:pt x="2458" y="39736"/>
                  </a:cubicBezTo>
                  <a:cubicBezTo>
                    <a:pt x="2916" y="38778"/>
                    <a:pt x="3416" y="37903"/>
                    <a:pt x="3936" y="37070"/>
                  </a:cubicBezTo>
                  <a:cubicBezTo>
                    <a:pt x="4457" y="37799"/>
                    <a:pt x="4998" y="38528"/>
                    <a:pt x="5561" y="39319"/>
                  </a:cubicBezTo>
                  <a:cubicBezTo>
                    <a:pt x="5790" y="39590"/>
                    <a:pt x="6019" y="39882"/>
                    <a:pt x="6248" y="40152"/>
                  </a:cubicBezTo>
                  <a:cubicBezTo>
                    <a:pt x="6040" y="40652"/>
                    <a:pt x="5831" y="41173"/>
                    <a:pt x="5644" y="41694"/>
                  </a:cubicBezTo>
                  <a:lnTo>
                    <a:pt x="6102" y="41694"/>
                  </a:lnTo>
                  <a:cubicBezTo>
                    <a:pt x="6248" y="41298"/>
                    <a:pt x="6394" y="40902"/>
                    <a:pt x="6560" y="40527"/>
                  </a:cubicBezTo>
                  <a:cubicBezTo>
                    <a:pt x="6914" y="40923"/>
                    <a:pt x="7268" y="41319"/>
                    <a:pt x="7664" y="41694"/>
                  </a:cubicBezTo>
                  <a:lnTo>
                    <a:pt x="8268" y="41694"/>
                  </a:lnTo>
                  <a:cubicBezTo>
                    <a:pt x="7726" y="41173"/>
                    <a:pt x="7227" y="40652"/>
                    <a:pt x="6748" y="40090"/>
                  </a:cubicBezTo>
                  <a:cubicBezTo>
                    <a:pt x="7227" y="39007"/>
                    <a:pt x="7768" y="38028"/>
                    <a:pt x="8372" y="37133"/>
                  </a:cubicBezTo>
                  <a:cubicBezTo>
                    <a:pt x="9080" y="38007"/>
                    <a:pt x="9851" y="38820"/>
                    <a:pt x="10725" y="39590"/>
                  </a:cubicBezTo>
                  <a:cubicBezTo>
                    <a:pt x="10371" y="40257"/>
                    <a:pt x="10038" y="40965"/>
                    <a:pt x="9747" y="41694"/>
                  </a:cubicBezTo>
                  <a:lnTo>
                    <a:pt x="10205" y="41694"/>
                  </a:lnTo>
                  <a:cubicBezTo>
                    <a:pt x="10475" y="41069"/>
                    <a:pt x="10746" y="40465"/>
                    <a:pt x="11059" y="39882"/>
                  </a:cubicBezTo>
                  <a:cubicBezTo>
                    <a:pt x="11808" y="40506"/>
                    <a:pt x="12600" y="41110"/>
                    <a:pt x="13454" y="41694"/>
                  </a:cubicBezTo>
                  <a:lnTo>
                    <a:pt x="14245" y="41694"/>
                  </a:lnTo>
                  <a:cubicBezTo>
                    <a:pt x="13162" y="41006"/>
                    <a:pt x="12183" y="40277"/>
                    <a:pt x="11288" y="39507"/>
                  </a:cubicBezTo>
                  <a:cubicBezTo>
                    <a:pt x="11558" y="39007"/>
                    <a:pt x="11871" y="38549"/>
                    <a:pt x="12183" y="38091"/>
                  </a:cubicBezTo>
                  <a:cubicBezTo>
                    <a:pt x="12391" y="37799"/>
                    <a:pt x="12621" y="37508"/>
                    <a:pt x="12850" y="37237"/>
                  </a:cubicBezTo>
                  <a:cubicBezTo>
                    <a:pt x="12995" y="37049"/>
                    <a:pt x="13162" y="36862"/>
                    <a:pt x="13329" y="36695"/>
                  </a:cubicBezTo>
                  <a:cubicBezTo>
                    <a:pt x="14162" y="37508"/>
                    <a:pt x="15099" y="38257"/>
                    <a:pt x="16119" y="38986"/>
                  </a:cubicBezTo>
                  <a:cubicBezTo>
                    <a:pt x="15640" y="39590"/>
                    <a:pt x="15224" y="40257"/>
                    <a:pt x="14891" y="40985"/>
                  </a:cubicBezTo>
                  <a:cubicBezTo>
                    <a:pt x="14745" y="41215"/>
                    <a:pt x="14620" y="41464"/>
                    <a:pt x="14495" y="41694"/>
                  </a:cubicBezTo>
                  <a:lnTo>
                    <a:pt x="14995" y="41694"/>
                  </a:lnTo>
                  <a:cubicBezTo>
                    <a:pt x="15078" y="41527"/>
                    <a:pt x="15161" y="41360"/>
                    <a:pt x="15265" y="41194"/>
                  </a:cubicBezTo>
                  <a:cubicBezTo>
                    <a:pt x="15599" y="40486"/>
                    <a:pt x="16015" y="39840"/>
                    <a:pt x="16494" y="39236"/>
                  </a:cubicBezTo>
                  <a:cubicBezTo>
                    <a:pt x="17452" y="39882"/>
                    <a:pt x="18473" y="40506"/>
                    <a:pt x="19556" y="41110"/>
                  </a:cubicBezTo>
                  <a:cubicBezTo>
                    <a:pt x="19389" y="41298"/>
                    <a:pt x="19222" y="41485"/>
                    <a:pt x="19077" y="41694"/>
                  </a:cubicBezTo>
                  <a:lnTo>
                    <a:pt x="19618" y="41694"/>
                  </a:lnTo>
                  <a:cubicBezTo>
                    <a:pt x="19722" y="41569"/>
                    <a:pt x="19847" y="41444"/>
                    <a:pt x="19951" y="41319"/>
                  </a:cubicBezTo>
                  <a:cubicBezTo>
                    <a:pt x="20180" y="41444"/>
                    <a:pt x="20430" y="41569"/>
                    <a:pt x="20659" y="41694"/>
                  </a:cubicBezTo>
                  <a:lnTo>
                    <a:pt x="21638" y="41694"/>
                  </a:lnTo>
                  <a:cubicBezTo>
                    <a:pt x="21180" y="41464"/>
                    <a:pt x="20722" y="41235"/>
                    <a:pt x="20264" y="41006"/>
                  </a:cubicBezTo>
                  <a:cubicBezTo>
                    <a:pt x="21097" y="40215"/>
                    <a:pt x="22138" y="39507"/>
                    <a:pt x="23200" y="38799"/>
                  </a:cubicBezTo>
                  <a:cubicBezTo>
                    <a:pt x="23263" y="38736"/>
                    <a:pt x="23346" y="38695"/>
                    <a:pt x="23429" y="38632"/>
                  </a:cubicBezTo>
                  <a:cubicBezTo>
                    <a:pt x="24554" y="39299"/>
                    <a:pt x="25762" y="39923"/>
                    <a:pt x="27053" y="40506"/>
                  </a:cubicBezTo>
                  <a:cubicBezTo>
                    <a:pt x="26970" y="40569"/>
                    <a:pt x="26886" y="40611"/>
                    <a:pt x="26803" y="40652"/>
                  </a:cubicBezTo>
                  <a:cubicBezTo>
                    <a:pt x="26303" y="40985"/>
                    <a:pt x="25845" y="41339"/>
                    <a:pt x="25428" y="41694"/>
                  </a:cubicBezTo>
                  <a:lnTo>
                    <a:pt x="26116" y="41694"/>
                  </a:lnTo>
                  <a:cubicBezTo>
                    <a:pt x="26407" y="41464"/>
                    <a:pt x="26720" y="41235"/>
                    <a:pt x="27053" y="41027"/>
                  </a:cubicBezTo>
                  <a:cubicBezTo>
                    <a:pt x="27199" y="40923"/>
                    <a:pt x="27365" y="40819"/>
                    <a:pt x="27532" y="40715"/>
                  </a:cubicBezTo>
                  <a:cubicBezTo>
                    <a:pt x="28282" y="41069"/>
                    <a:pt x="29052" y="41381"/>
                    <a:pt x="29864" y="41694"/>
                  </a:cubicBezTo>
                  <a:lnTo>
                    <a:pt x="31093" y="41694"/>
                  </a:lnTo>
                  <a:cubicBezTo>
                    <a:pt x="30010" y="41298"/>
                    <a:pt x="28948" y="40881"/>
                    <a:pt x="27969" y="40444"/>
                  </a:cubicBezTo>
                  <a:cubicBezTo>
                    <a:pt x="29219" y="39673"/>
                    <a:pt x="30614" y="38924"/>
                    <a:pt x="32114" y="38153"/>
                  </a:cubicBezTo>
                  <a:cubicBezTo>
                    <a:pt x="33509" y="38757"/>
                    <a:pt x="34967" y="39361"/>
                    <a:pt x="36508" y="39965"/>
                  </a:cubicBezTo>
                  <a:cubicBezTo>
                    <a:pt x="35425" y="40548"/>
                    <a:pt x="34404" y="41131"/>
                    <a:pt x="33446" y="41694"/>
                  </a:cubicBezTo>
                  <a:lnTo>
                    <a:pt x="34321" y="41694"/>
                  </a:lnTo>
                  <a:cubicBezTo>
                    <a:pt x="35175" y="41194"/>
                    <a:pt x="36091" y="40694"/>
                    <a:pt x="37028" y="40173"/>
                  </a:cubicBezTo>
                  <a:cubicBezTo>
                    <a:pt x="37903" y="40506"/>
                    <a:pt x="38819" y="40860"/>
                    <a:pt x="39736" y="41215"/>
                  </a:cubicBezTo>
                  <a:lnTo>
                    <a:pt x="39736" y="40756"/>
                  </a:lnTo>
                  <a:cubicBezTo>
                    <a:pt x="38986" y="40465"/>
                    <a:pt x="38236" y="40173"/>
                    <a:pt x="37528" y="39903"/>
                  </a:cubicBezTo>
                  <a:cubicBezTo>
                    <a:pt x="37945" y="39673"/>
                    <a:pt x="38382" y="39444"/>
                    <a:pt x="38819" y="39194"/>
                  </a:cubicBezTo>
                  <a:cubicBezTo>
                    <a:pt x="39111" y="39028"/>
                    <a:pt x="39423" y="38861"/>
                    <a:pt x="39736" y="38695"/>
                  </a:cubicBezTo>
                  <a:lnTo>
                    <a:pt x="39736" y="38216"/>
                  </a:lnTo>
                  <a:cubicBezTo>
                    <a:pt x="39340" y="38424"/>
                    <a:pt x="38965" y="38611"/>
                    <a:pt x="38611" y="38820"/>
                  </a:cubicBezTo>
                  <a:cubicBezTo>
                    <a:pt x="38049" y="39111"/>
                    <a:pt x="37528" y="39403"/>
                    <a:pt x="37008" y="39694"/>
                  </a:cubicBezTo>
                  <a:cubicBezTo>
                    <a:pt x="35466" y="39090"/>
                    <a:pt x="34009" y="38486"/>
                    <a:pt x="32613" y="37903"/>
                  </a:cubicBezTo>
                  <a:cubicBezTo>
                    <a:pt x="33342" y="37528"/>
                    <a:pt x="34071" y="37174"/>
                    <a:pt x="34842" y="36779"/>
                  </a:cubicBezTo>
                  <a:cubicBezTo>
                    <a:pt x="35758" y="36320"/>
                    <a:pt x="36674" y="35862"/>
                    <a:pt x="37632" y="35383"/>
                  </a:cubicBezTo>
                  <a:cubicBezTo>
                    <a:pt x="37945" y="35467"/>
                    <a:pt x="38278" y="35550"/>
                    <a:pt x="38590" y="35654"/>
                  </a:cubicBezTo>
                  <a:cubicBezTo>
                    <a:pt x="38965" y="35758"/>
                    <a:pt x="39340" y="35862"/>
                    <a:pt x="39736" y="35966"/>
                  </a:cubicBezTo>
                  <a:lnTo>
                    <a:pt x="39736" y="35529"/>
                  </a:lnTo>
                  <a:cubicBezTo>
                    <a:pt x="39382" y="35425"/>
                    <a:pt x="39049" y="35321"/>
                    <a:pt x="38715" y="35238"/>
                  </a:cubicBezTo>
                  <a:cubicBezTo>
                    <a:pt x="38549" y="35196"/>
                    <a:pt x="38361" y="35133"/>
                    <a:pt x="38195" y="35092"/>
                  </a:cubicBezTo>
                  <a:cubicBezTo>
                    <a:pt x="38694" y="34821"/>
                    <a:pt x="39215" y="34550"/>
                    <a:pt x="39736" y="34280"/>
                  </a:cubicBezTo>
                  <a:lnTo>
                    <a:pt x="39736" y="33801"/>
                  </a:lnTo>
                  <a:cubicBezTo>
                    <a:pt x="39007" y="34175"/>
                    <a:pt x="38299" y="34550"/>
                    <a:pt x="37591" y="34904"/>
                  </a:cubicBezTo>
                  <a:cubicBezTo>
                    <a:pt x="36279" y="34529"/>
                    <a:pt x="35050" y="34175"/>
                    <a:pt x="34071" y="33801"/>
                  </a:cubicBezTo>
                  <a:cubicBezTo>
                    <a:pt x="35925" y="32967"/>
                    <a:pt x="37820" y="32051"/>
                    <a:pt x="39736" y="31010"/>
                  </a:cubicBezTo>
                  <a:lnTo>
                    <a:pt x="39736" y="30427"/>
                  </a:lnTo>
                  <a:cubicBezTo>
                    <a:pt x="38049" y="30052"/>
                    <a:pt x="36466" y="29698"/>
                    <a:pt x="35112" y="29156"/>
                  </a:cubicBezTo>
                  <a:cubicBezTo>
                    <a:pt x="36466" y="28407"/>
                    <a:pt x="37820" y="27574"/>
                    <a:pt x="39111" y="26616"/>
                  </a:cubicBezTo>
                  <a:cubicBezTo>
                    <a:pt x="39153" y="26595"/>
                    <a:pt x="39173" y="26574"/>
                    <a:pt x="39215" y="26553"/>
                  </a:cubicBezTo>
                  <a:cubicBezTo>
                    <a:pt x="39382" y="26616"/>
                    <a:pt x="39548" y="26657"/>
                    <a:pt x="39736" y="26699"/>
                  </a:cubicBezTo>
                  <a:lnTo>
                    <a:pt x="39736" y="26241"/>
                  </a:lnTo>
                  <a:lnTo>
                    <a:pt x="39736" y="25741"/>
                  </a:lnTo>
                  <a:cubicBezTo>
                    <a:pt x="39548" y="25845"/>
                    <a:pt x="39340" y="25970"/>
                    <a:pt x="39153" y="26095"/>
                  </a:cubicBezTo>
                  <a:cubicBezTo>
                    <a:pt x="38986" y="26032"/>
                    <a:pt x="38840" y="25991"/>
                    <a:pt x="38674" y="25949"/>
                  </a:cubicBezTo>
                  <a:cubicBezTo>
                    <a:pt x="37445" y="25470"/>
                    <a:pt x="36341" y="24845"/>
                    <a:pt x="35362" y="24116"/>
                  </a:cubicBezTo>
                  <a:cubicBezTo>
                    <a:pt x="36383" y="23450"/>
                    <a:pt x="37382" y="22721"/>
                    <a:pt x="38403" y="21909"/>
                  </a:cubicBezTo>
                  <a:cubicBezTo>
                    <a:pt x="38819" y="22055"/>
                    <a:pt x="39257" y="22180"/>
                    <a:pt x="39736" y="22305"/>
                  </a:cubicBezTo>
                  <a:lnTo>
                    <a:pt x="39736" y="21867"/>
                  </a:lnTo>
                  <a:cubicBezTo>
                    <a:pt x="39403" y="21763"/>
                    <a:pt x="39111" y="21680"/>
                    <a:pt x="38799" y="21597"/>
                  </a:cubicBezTo>
                  <a:cubicBezTo>
                    <a:pt x="39111" y="21347"/>
                    <a:pt x="39423" y="21076"/>
                    <a:pt x="39736" y="20826"/>
                  </a:cubicBezTo>
                  <a:lnTo>
                    <a:pt x="39736" y="20243"/>
                  </a:lnTo>
                  <a:cubicBezTo>
                    <a:pt x="39257" y="20659"/>
                    <a:pt x="38778" y="21055"/>
                    <a:pt x="38299" y="21430"/>
                  </a:cubicBezTo>
                  <a:cubicBezTo>
                    <a:pt x="38174" y="21388"/>
                    <a:pt x="38049" y="21367"/>
                    <a:pt x="37924" y="21326"/>
                  </a:cubicBezTo>
                  <a:cubicBezTo>
                    <a:pt x="36778" y="20743"/>
                    <a:pt x="35904" y="20014"/>
                    <a:pt x="35196" y="19160"/>
                  </a:cubicBezTo>
                  <a:cubicBezTo>
                    <a:pt x="36091" y="18473"/>
                    <a:pt x="36966" y="17723"/>
                    <a:pt x="37841" y="16932"/>
                  </a:cubicBezTo>
                  <a:cubicBezTo>
                    <a:pt x="38403" y="17452"/>
                    <a:pt x="39049" y="17931"/>
                    <a:pt x="39736" y="18327"/>
                  </a:cubicBezTo>
                  <a:lnTo>
                    <a:pt x="39736" y="17827"/>
                  </a:lnTo>
                  <a:cubicBezTo>
                    <a:pt x="39173" y="17473"/>
                    <a:pt x="38653" y="17077"/>
                    <a:pt x="38153" y="16619"/>
                  </a:cubicBezTo>
                  <a:cubicBezTo>
                    <a:pt x="38694" y="16119"/>
                    <a:pt x="39215" y="15578"/>
                    <a:pt x="39736" y="15036"/>
                  </a:cubicBezTo>
                  <a:lnTo>
                    <a:pt x="39736" y="14412"/>
                  </a:lnTo>
                  <a:cubicBezTo>
                    <a:pt x="39111" y="15078"/>
                    <a:pt x="38486" y="15724"/>
                    <a:pt x="37841" y="16307"/>
                  </a:cubicBezTo>
                  <a:cubicBezTo>
                    <a:pt x="37091" y="15557"/>
                    <a:pt x="36404" y="14662"/>
                    <a:pt x="35758" y="13662"/>
                  </a:cubicBezTo>
                  <a:cubicBezTo>
                    <a:pt x="36362" y="13079"/>
                    <a:pt x="36924" y="12454"/>
                    <a:pt x="37487" y="11808"/>
                  </a:cubicBezTo>
                  <a:cubicBezTo>
                    <a:pt x="38174" y="12725"/>
                    <a:pt x="38903" y="13537"/>
                    <a:pt x="39736" y="14266"/>
                  </a:cubicBezTo>
                  <a:lnTo>
                    <a:pt x="39736" y="13683"/>
                  </a:lnTo>
                  <a:cubicBezTo>
                    <a:pt x="39049" y="13037"/>
                    <a:pt x="38403" y="12329"/>
                    <a:pt x="37778" y="11454"/>
                  </a:cubicBezTo>
                  <a:cubicBezTo>
                    <a:pt x="38340" y="10767"/>
                    <a:pt x="38903" y="10038"/>
                    <a:pt x="39423" y="9288"/>
                  </a:cubicBezTo>
                  <a:cubicBezTo>
                    <a:pt x="39527" y="9413"/>
                    <a:pt x="39632" y="9538"/>
                    <a:pt x="39736" y="9684"/>
                  </a:cubicBezTo>
                  <a:lnTo>
                    <a:pt x="39736" y="8955"/>
                  </a:lnTo>
                  <a:cubicBezTo>
                    <a:pt x="39715" y="8934"/>
                    <a:pt x="39694" y="8914"/>
                    <a:pt x="39673" y="8893"/>
                  </a:cubicBezTo>
                  <a:cubicBezTo>
                    <a:pt x="39694" y="8872"/>
                    <a:pt x="39715" y="8851"/>
                    <a:pt x="39736" y="8830"/>
                  </a:cubicBezTo>
                  <a:lnTo>
                    <a:pt x="39736" y="8039"/>
                  </a:lnTo>
                  <a:cubicBezTo>
                    <a:pt x="39632" y="8206"/>
                    <a:pt x="39507" y="8372"/>
                    <a:pt x="39403" y="8518"/>
                  </a:cubicBezTo>
                  <a:cubicBezTo>
                    <a:pt x="38674" y="7497"/>
                    <a:pt x="37924" y="6331"/>
                    <a:pt x="37070" y="4832"/>
                  </a:cubicBezTo>
                  <a:cubicBezTo>
                    <a:pt x="37591" y="4103"/>
                    <a:pt x="38091" y="3311"/>
                    <a:pt x="38611" y="2499"/>
                  </a:cubicBezTo>
                  <a:cubicBezTo>
                    <a:pt x="38965" y="3124"/>
                    <a:pt x="39340" y="3686"/>
                    <a:pt x="39736" y="4228"/>
                  </a:cubicBezTo>
                  <a:lnTo>
                    <a:pt x="39736" y="3478"/>
                  </a:lnTo>
                  <a:cubicBezTo>
                    <a:pt x="39423" y="3041"/>
                    <a:pt x="39132" y="2603"/>
                    <a:pt x="38840" y="2124"/>
                  </a:cubicBezTo>
                  <a:lnTo>
                    <a:pt x="38819" y="2104"/>
                  </a:lnTo>
                  <a:cubicBezTo>
                    <a:pt x="38819" y="2083"/>
                    <a:pt x="38799" y="2062"/>
                    <a:pt x="38778" y="2041"/>
                  </a:cubicBezTo>
                  <a:cubicBezTo>
                    <a:pt x="38486" y="1625"/>
                    <a:pt x="38174" y="1208"/>
                    <a:pt x="37861" y="792"/>
                  </a:cubicBezTo>
                  <a:cubicBezTo>
                    <a:pt x="37674" y="521"/>
                    <a:pt x="37466" y="271"/>
                    <a:pt x="37257" y="0"/>
                  </a:cubicBezTo>
                  <a:lnTo>
                    <a:pt x="36758" y="0"/>
                  </a:lnTo>
                  <a:cubicBezTo>
                    <a:pt x="37070" y="417"/>
                    <a:pt x="37382" y="812"/>
                    <a:pt x="37674" y="1208"/>
                  </a:cubicBezTo>
                  <a:cubicBezTo>
                    <a:pt x="37903" y="1520"/>
                    <a:pt x="38111" y="1833"/>
                    <a:pt x="38320" y="2124"/>
                  </a:cubicBezTo>
                  <a:cubicBezTo>
                    <a:pt x="37841" y="2916"/>
                    <a:pt x="37341" y="3686"/>
                    <a:pt x="36820" y="4415"/>
                  </a:cubicBezTo>
                  <a:cubicBezTo>
                    <a:pt x="36612" y="4061"/>
                    <a:pt x="36404" y="3665"/>
                    <a:pt x="36195" y="3270"/>
                  </a:cubicBezTo>
                  <a:cubicBezTo>
                    <a:pt x="35904" y="2853"/>
                    <a:pt x="35612" y="2416"/>
                    <a:pt x="35300" y="1999"/>
                  </a:cubicBezTo>
                  <a:cubicBezTo>
                    <a:pt x="34987" y="1541"/>
                    <a:pt x="34654" y="1083"/>
                    <a:pt x="34300" y="646"/>
                  </a:cubicBezTo>
                  <a:cubicBezTo>
                    <a:pt x="34446" y="437"/>
                    <a:pt x="34571" y="208"/>
                    <a:pt x="34696" y="0"/>
                  </a:cubicBezTo>
                  <a:lnTo>
                    <a:pt x="34196" y="0"/>
                  </a:lnTo>
                  <a:cubicBezTo>
                    <a:pt x="34134" y="83"/>
                    <a:pt x="34092" y="188"/>
                    <a:pt x="34029" y="271"/>
                  </a:cubicBezTo>
                  <a:cubicBezTo>
                    <a:pt x="33967" y="188"/>
                    <a:pt x="33884" y="83"/>
                    <a:pt x="33821" y="0"/>
                  </a:cubicBezTo>
                  <a:lnTo>
                    <a:pt x="33259" y="0"/>
                  </a:lnTo>
                  <a:cubicBezTo>
                    <a:pt x="33446" y="229"/>
                    <a:pt x="33613" y="437"/>
                    <a:pt x="33780" y="667"/>
                  </a:cubicBezTo>
                  <a:cubicBezTo>
                    <a:pt x="33426" y="1229"/>
                    <a:pt x="33071" y="1770"/>
                    <a:pt x="32738" y="2291"/>
                  </a:cubicBezTo>
                  <a:cubicBezTo>
                    <a:pt x="32155" y="1520"/>
                    <a:pt x="31530" y="750"/>
                    <a:pt x="30864" y="0"/>
                  </a:cubicBezTo>
                  <a:lnTo>
                    <a:pt x="30281" y="0"/>
                  </a:lnTo>
                  <a:cubicBezTo>
                    <a:pt x="31072" y="875"/>
                    <a:pt x="31801" y="1770"/>
                    <a:pt x="32468" y="2666"/>
                  </a:cubicBezTo>
                  <a:cubicBezTo>
                    <a:pt x="31989" y="3353"/>
                    <a:pt x="31510" y="4040"/>
                    <a:pt x="31031" y="4665"/>
                  </a:cubicBezTo>
                  <a:cubicBezTo>
                    <a:pt x="30302" y="3478"/>
                    <a:pt x="29510" y="2333"/>
                    <a:pt x="28636" y="1229"/>
                  </a:cubicBezTo>
                  <a:cubicBezTo>
                    <a:pt x="28906" y="833"/>
                    <a:pt x="29177" y="417"/>
                    <a:pt x="29427" y="0"/>
                  </a:cubicBezTo>
                  <a:lnTo>
                    <a:pt x="28927" y="0"/>
                  </a:lnTo>
                  <a:cubicBezTo>
                    <a:pt x="28740" y="292"/>
                    <a:pt x="28552" y="583"/>
                    <a:pt x="28344" y="875"/>
                  </a:cubicBezTo>
                  <a:cubicBezTo>
                    <a:pt x="28115" y="583"/>
                    <a:pt x="27865" y="292"/>
                    <a:pt x="27615" y="0"/>
                  </a:cubicBezTo>
                  <a:lnTo>
                    <a:pt x="27032" y="0"/>
                  </a:lnTo>
                  <a:cubicBezTo>
                    <a:pt x="27386" y="417"/>
                    <a:pt x="27761" y="833"/>
                    <a:pt x="28094" y="1250"/>
                  </a:cubicBezTo>
                  <a:cubicBezTo>
                    <a:pt x="27636" y="1895"/>
                    <a:pt x="27178" y="2520"/>
                    <a:pt x="26678" y="3145"/>
                  </a:cubicBezTo>
                  <a:cubicBezTo>
                    <a:pt x="25866" y="2208"/>
                    <a:pt x="24949" y="1312"/>
                    <a:pt x="23950" y="437"/>
                  </a:cubicBezTo>
                  <a:cubicBezTo>
                    <a:pt x="24012" y="292"/>
                    <a:pt x="24096" y="146"/>
                    <a:pt x="24158" y="0"/>
                  </a:cubicBezTo>
                  <a:lnTo>
                    <a:pt x="23679" y="0"/>
                  </a:lnTo>
                  <a:cubicBezTo>
                    <a:pt x="23658" y="42"/>
                    <a:pt x="23637" y="83"/>
                    <a:pt x="23617" y="146"/>
                  </a:cubicBezTo>
                  <a:cubicBezTo>
                    <a:pt x="23554" y="83"/>
                    <a:pt x="23512" y="42"/>
                    <a:pt x="23450" y="0"/>
                  </a:cubicBezTo>
                  <a:lnTo>
                    <a:pt x="22784" y="0"/>
                  </a:lnTo>
                  <a:cubicBezTo>
                    <a:pt x="22992" y="188"/>
                    <a:pt x="23200" y="354"/>
                    <a:pt x="23408" y="542"/>
                  </a:cubicBezTo>
                  <a:cubicBezTo>
                    <a:pt x="23096" y="1166"/>
                    <a:pt x="22784" y="1791"/>
                    <a:pt x="22450" y="2395"/>
                  </a:cubicBezTo>
                  <a:cubicBezTo>
                    <a:pt x="22159" y="2124"/>
                    <a:pt x="21867" y="1874"/>
                    <a:pt x="21555" y="1625"/>
                  </a:cubicBezTo>
                  <a:cubicBezTo>
                    <a:pt x="20972" y="1146"/>
                    <a:pt x="20368" y="687"/>
                    <a:pt x="19743" y="271"/>
                  </a:cubicBezTo>
                  <a:cubicBezTo>
                    <a:pt x="19785" y="188"/>
                    <a:pt x="19826" y="83"/>
                    <a:pt x="19868" y="0"/>
                  </a:cubicBezTo>
                  <a:lnTo>
                    <a:pt x="19389" y="0"/>
                  </a:lnTo>
                  <a:cubicBezTo>
                    <a:pt x="19389" y="0"/>
                    <a:pt x="19389" y="21"/>
                    <a:pt x="19389" y="21"/>
                  </a:cubicBezTo>
                  <a:cubicBezTo>
                    <a:pt x="19389" y="21"/>
                    <a:pt x="19368" y="0"/>
                    <a:pt x="19368" y="0"/>
                  </a:cubicBezTo>
                  <a:lnTo>
                    <a:pt x="18556" y="0"/>
                  </a:lnTo>
                  <a:cubicBezTo>
                    <a:pt x="18785" y="146"/>
                    <a:pt x="18993" y="271"/>
                    <a:pt x="19202" y="417"/>
                  </a:cubicBezTo>
                  <a:cubicBezTo>
                    <a:pt x="18827" y="1250"/>
                    <a:pt x="18368" y="2041"/>
                    <a:pt x="17869" y="2770"/>
                  </a:cubicBezTo>
                  <a:cubicBezTo>
                    <a:pt x="17015" y="2166"/>
                    <a:pt x="16098" y="1583"/>
                    <a:pt x="15140" y="1041"/>
                  </a:cubicBezTo>
                  <a:cubicBezTo>
                    <a:pt x="15307" y="708"/>
                    <a:pt x="15453" y="354"/>
                    <a:pt x="15578" y="0"/>
                  </a:cubicBezTo>
                  <a:lnTo>
                    <a:pt x="15120" y="0"/>
                  </a:lnTo>
                  <a:cubicBezTo>
                    <a:pt x="14995" y="271"/>
                    <a:pt x="14891" y="562"/>
                    <a:pt x="14766" y="833"/>
                  </a:cubicBezTo>
                  <a:cubicBezTo>
                    <a:pt x="14245" y="542"/>
                    <a:pt x="13724" y="271"/>
                    <a:pt x="13204" y="0"/>
                  </a:cubicBezTo>
                  <a:lnTo>
                    <a:pt x="12204" y="0"/>
                  </a:lnTo>
                  <a:cubicBezTo>
                    <a:pt x="13016" y="396"/>
                    <a:pt x="13808" y="812"/>
                    <a:pt x="14578" y="1229"/>
                  </a:cubicBezTo>
                  <a:cubicBezTo>
                    <a:pt x="14182" y="2104"/>
                    <a:pt x="13703" y="2937"/>
                    <a:pt x="13183" y="3749"/>
                  </a:cubicBezTo>
                  <a:cubicBezTo>
                    <a:pt x="12454" y="3291"/>
                    <a:pt x="11704" y="2832"/>
                    <a:pt x="10934" y="2395"/>
                  </a:cubicBezTo>
                  <a:cubicBezTo>
                    <a:pt x="10663" y="2249"/>
                    <a:pt x="10371" y="2104"/>
                    <a:pt x="10101" y="1958"/>
                  </a:cubicBezTo>
                  <a:cubicBezTo>
                    <a:pt x="10455" y="1333"/>
                    <a:pt x="10767" y="687"/>
                    <a:pt x="11038" y="0"/>
                  </a:cubicBezTo>
                  <a:lnTo>
                    <a:pt x="10559" y="0"/>
                  </a:lnTo>
                  <a:cubicBezTo>
                    <a:pt x="10309" y="604"/>
                    <a:pt x="10038" y="1187"/>
                    <a:pt x="9726" y="1749"/>
                  </a:cubicBezTo>
                  <a:cubicBezTo>
                    <a:pt x="9705" y="1749"/>
                    <a:pt x="9684" y="1729"/>
                    <a:pt x="9663" y="1729"/>
                  </a:cubicBezTo>
                  <a:cubicBezTo>
                    <a:pt x="8768" y="1250"/>
                    <a:pt x="7789" y="875"/>
                    <a:pt x="6748" y="479"/>
                  </a:cubicBezTo>
                  <a:lnTo>
                    <a:pt x="6727" y="479"/>
                  </a:lnTo>
                  <a:cubicBezTo>
                    <a:pt x="6852" y="313"/>
                    <a:pt x="6956" y="167"/>
                    <a:pt x="7060" y="0"/>
                  </a:cubicBezTo>
                  <a:lnTo>
                    <a:pt x="6539" y="0"/>
                  </a:lnTo>
                  <a:cubicBezTo>
                    <a:pt x="6456" y="104"/>
                    <a:pt x="6394" y="208"/>
                    <a:pt x="6310" y="313"/>
                  </a:cubicBezTo>
                  <a:cubicBezTo>
                    <a:pt x="6060" y="208"/>
                    <a:pt x="5790" y="104"/>
                    <a:pt x="5540" y="0"/>
                  </a:cubicBezTo>
                  <a:lnTo>
                    <a:pt x="4415" y="0"/>
                  </a:lnTo>
                  <a:cubicBezTo>
                    <a:pt x="4977" y="250"/>
                    <a:pt x="5519" y="458"/>
                    <a:pt x="6040" y="667"/>
                  </a:cubicBezTo>
                  <a:cubicBezTo>
                    <a:pt x="5498" y="1354"/>
                    <a:pt x="4873" y="2020"/>
                    <a:pt x="4144" y="2687"/>
                  </a:cubicBezTo>
                  <a:cubicBezTo>
                    <a:pt x="3186" y="2270"/>
                    <a:pt x="2187" y="1854"/>
                    <a:pt x="1146" y="1458"/>
                  </a:cubicBezTo>
                  <a:cubicBezTo>
                    <a:pt x="1625" y="979"/>
                    <a:pt x="2041" y="500"/>
                    <a:pt x="2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0" name="Google Shape;530;p3"/>
          <p:cNvSpPr/>
          <p:nvPr/>
        </p:nvSpPr>
        <p:spPr>
          <a:xfrm rot="-7149932">
            <a:off x="-1605094" y="2220990"/>
            <a:ext cx="3190622" cy="3190622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"/>
          <p:cNvSpPr/>
          <p:nvPr/>
        </p:nvSpPr>
        <p:spPr>
          <a:xfrm rot="7342322">
            <a:off x="-1563906" y="-553682"/>
            <a:ext cx="3754578" cy="3825906"/>
          </a:xfrm>
          <a:custGeom>
            <a:avLst/>
            <a:gdLst/>
            <a:ahLst/>
            <a:cxnLst/>
            <a:rect l="l" t="t" r="r" b="b"/>
            <a:pathLst>
              <a:path w="18869" h="19227" extrusionOk="0">
                <a:moveTo>
                  <a:pt x="13299" y="0"/>
                </a:moveTo>
                <a:cubicBezTo>
                  <a:pt x="12511" y="0"/>
                  <a:pt x="12140" y="751"/>
                  <a:pt x="11359" y="751"/>
                </a:cubicBezTo>
                <a:cubicBezTo>
                  <a:pt x="11253" y="751"/>
                  <a:pt x="11140" y="737"/>
                  <a:pt x="11017" y="706"/>
                </a:cubicBezTo>
                <a:cubicBezTo>
                  <a:pt x="10977" y="696"/>
                  <a:pt x="10936" y="691"/>
                  <a:pt x="10896" y="691"/>
                </a:cubicBezTo>
                <a:cubicBezTo>
                  <a:pt x="9847" y="691"/>
                  <a:pt x="8981" y="3865"/>
                  <a:pt x="7931" y="3865"/>
                </a:cubicBezTo>
                <a:cubicBezTo>
                  <a:pt x="7891" y="3865"/>
                  <a:pt x="7851" y="3860"/>
                  <a:pt x="7810" y="3850"/>
                </a:cubicBezTo>
                <a:cubicBezTo>
                  <a:pt x="6743" y="3584"/>
                  <a:pt x="7506" y="110"/>
                  <a:pt x="6974" y="110"/>
                </a:cubicBezTo>
                <a:cubicBezTo>
                  <a:pt x="6925" y="110"/>
                  <a:pt x="6864" y="140"/>
                  <a:pt x="6790" y="206"/>
                </a:cubicBezTo>
                <a:cubicBezTo>
                  <a:pt x="5498" y="1330"/>
                  <a:pt x="6977" y="893"/>
                  <a:pt x="6581" y="2538"/>
                </a:cubicBezTo>
                <a:cubicBezTo>
                  <a:pt x="6165" y="4204"/>
                  <a:pt x="7206" y="4017"/>
                  <a:pt x="6790" y="5683"/>
                </a:cubicBezTo>
                <a:cubicBezTo>
                  <a:pt x="6373" y="7328"/>
                  <a:pt x="5228" y="7037"/>
                  <a:pt x="4811" y="8703"/>
                </a:cubicBezTo>
                <a:cubicBezTo>
                  <a:pt x="4395" y="10348"/>
                  <a:pt x="2895" y="9973"/>
                  <a:pt x="2479" y="11618"/>
                </a:cubicBezTo>
                <a:cubicBezTo>
                  <a:pt x="2062" y="13285"/>
                  <a:pt x="0" y="14305"/>
                  <a:pt x="604" y="15909"/>
                </a:cubicBezTo>
                <a:cubicBezTo>
                  <a:pt x="639" y="16002"/>
                  <a:pt x="686" y="16044"/>
                  <a:pt x="742" y="16044"/>
                </a:cubicBezTo>
                <a:cubicBezTo>
                  <a:pt x="1355" y="16044"/>
                  <a:pt x="3155" y="11009"/>
                  <a:pt x="4624" y="10952"/>
                </a:cubicBezTo>
                <a:cubicBezTo>
                  <a:pt x="4633" y="10952"/>
                  <a:pt x="4643" y="10951"/>
                  <a:pt x="4652" y="10951"/>
                </a:cubicBezTo>
                <a:cubicBezTo>
                  <a:pt x="5819" y="10951"/>
                  <a:pt x="6320" y="14724"/>
                  <a:pt x="7477" y="15013"/>
                </a:cubicBezTo>
                <a:cubicBezTo>
                  <a:pt x="8622" y="15305"/>
                  <a:pt x="7727" y="18908"/>
                  <a:pt x="8872" y="19199"/>
                </a:cubicBezTo>
                <a:cubicBezTo>
                  <a:pt x="8951" y="19218"/>
                  <a:pt x="9027" y="19226"/>
                  <a:pt x="9100" y="19226"/>
                </a:cubicBezTo>
                <a:cubicBezTo>
                  <a:pt x="10011" y="19226"/>
                  <a:pt x="10482" y="17881"/>
                  <a:pt x="11393" y="17881"/>
                </a:cubicBezTo>
                <a:cubicBezTo>
                  <a:pt x="11466" y="17881"/>
                  <a:pt x="11542" y="17889"/>
                  <a:pt x="11621" y="17908"/>
                </a:cubicBezTo>
                <a:cubicBezTo>
                  <a:pt x="12507" y="18133"/>
                  <a:pt x="13305" y="18944"/>
                  <a:pt x="14026" y="18944"/>
                </a:cubicBezTo>
                <a:cubicBezTo>
                  <a:pt x="14238" y="18944"/>
                  <a:pt x="14442" y="18874"/>
                  <a:pt x="14641" y="18699"/>
                </a:cubicBezTo>
                <a:cubicBezTo>
                  <a:pt x="15932" y="17575"/>
                  <a:pt x="10913" y="15471"/>
                  <a:pt x="11309" y="13826"/>
                </a:cubicBezTo>
                <a:cubicBezTo>
                  <a:pt x="11725" y="12160"/>
                  <a:pt x="14953" y="12972"/>
                  <a:pt x="15370" y="11306"/>
                </a:cubicBezTo>
                <a:cubicBezTo>
                  <a:pt x="15786" y="9661"/>
                  <a:pt x="18285" y="10286"/>
                  <a:pt x="18702" y="8640"/>
                </a:cubicBezTo>
                <a:cubicBezTo>
                  <a:pt x="18869" y="8016"/>
                  <a:pt x="18119" y="7495"/>
                  <a:pt x="17702" y="7183"/>
                </a:cubicBezTo>
                <a:cubicBezTo>
                  <a:pt x="17244" y="6870"/>
                  <a:pt x="16640" y="6787"/>
                  <a:pt x="16161" y="6537"/>
                </a:cubicBezTo>
                <a:cubicBezTo>
                  <a:pt x="15932" y="6412"/>
                  <a:pt x="15641" y="6204"/>
                  <a:pt x="15536" y="5954"/>
                </a:cubicBezTo>
                <a:cubicBezTo>
                  <a:pt x="15391" y="5600"/>
                  <a:pt x="15682" y="5287"/>
                  <a:pt x="15828" y="4996"/>
                </a:cubicBezTo>
                <a:cubicBezTo>
                  <a:pt x="16182" y="4309"/>
                  <a:pt x="15786" y="3496"/>
                  <a:pt x="15057" y="3351"/>
                </a:cubicBezTo>
                <a:cubicBezTo>
                  <a:pt x="15037" y="3351"/>
                  <a:pt x="15037" y="3351"/>
                  <a:pt x="15016" y="3330"/>
                </a:cubicBezTo>
                <a:cubicBezTo>
                  <a:pt x="14474" y="3226"/>
                  <a:pt x="14079" y="2726"/>
                  <a:pt x="14099" y="2164"/>
                </a:cubicBezTo>
                <a:cubicBezTo>
                  <a:pt x="14120" y="1060"/>
                  <a:pt x="14058" y="164"/>
                  <a:pt x="13620" y="39"/>
                </a:cubicBezTo>
                <a:cubicBezTo>
                  <a:pt x="13505" y="12"/>
                  <a:pt x="13399" y="0"/>
                  <a:pt x="13299" y="0"/>
                </a:cubicBezTo>
                <a:close/>
              </a:path>
            </a:pathLst>
          </a:custGeom>
          <a:solidFill>
            <a:srgbClr val="000000">
              <a:alpha val="1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2" name="Google Shape;532;p3"/>
          <p:cNvGrpSpPr/>
          <p:nvPr/>
        </p:nvGrpSpPr>
        <p:grpSpPr>
          <a:xfrm flipH="1">
            <a:off x="-18140" y="-8"/>
            <a:ext cx="9162135" cy="5143388"/>
            <a:chOff x="-18140" y="-8"/>
            <a:chExt cx="9162135" cy="5143388"/>
          </a:xfrm>
        </p:grpSpPr>
        <p:grpSp>
          <p:nvGrpSpPr>
            <p:cNvPr id="533" name="Google Shape;533;p3"/>
            <p:cNvGrpSpPr/>
            <p:nvPr/>
          </p:nvGrpSpPr>
          <p:grpSpPr>
            <a:xfrm>
              <a:off x="5618690" y="-8"/>
              <a:ext cx="3525305" cy="5143388"/>
              <a:chOff x="-3180025" y="325925"/>
              <a:chExt cx="3078600" cy="4491650"/>
            </a:xfrm>
          </p:grpSpPr>
          <p:sp>
            <p:nvSpPr>
              <p:cNvPr id="534" name="Google Shape;534;p3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"/>
              <p:cNvSpPr/>
              <p:nvPr/>
            </p:nvSpPr>
            <p:spPr>
              <a:xfrm>
                <a:off x="-736650" y="3649400"/>
                <a:ext cx="42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-1319775" y="1600325"/>
                <a:ext cx="4115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-1382775" y="2227975"/>
                <a:ext cx="141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9" name="Google Shape;689;p3"/>
            <p:cNvGrpSpPr/>
            <p:nvPr/>
          </p:nvGrpSpPr>
          <p:grpSpPr>
            <a:xfrm>
              <a:off x="2093390" y="-8"/>
              <a:ext cx="3525305" cy="5143388"/>
              <a:chOff x="-3180025" y="325925"/>
              <a:chExt cx="3078600" cy="4491650"/>
            </a:xfrm>
          </p:grpSpPr>
          <p:sp>
            <p:nvSpPr>
              <p:cNvPr id="690" name="Google Shape;690;p3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3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3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3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"/>
              <p:cNvSpPr/>
              <p:nvPr/>
            </p:nvSpPr>
            <p:spPr>
              <a:xfrm>
                <a:off x="-736650" y="3649400"/>
                <a:ext cx="42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"/>
              <p:cNvSpPr/>
              <p:nvPr/>
            </p:nvSpPr>
            <p:spPr>
              <a:xfrm>
                <a:off x="-1319775" y="1600325"/>
                <a:ext cx="4115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"/>
              <p:cNvSpPr/>
              <p:nvPr/>
            </p:nvSpPr>
            <p:spPr>
              <a:xfrm>
                <a:off x="-1382775" y="2227975"/>
                <a:ext cx="141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5" name="Google Shape;845;p3"/>
            <p:cNvGrpSpPr/>
            <p:nvPr/>
          </p:nvGrpSpPr>
          <p:grpSpPr>
            <a:xfrm>
              <a:off x="-18140" y="-8"/>
              <a:ext cx="2109360" cy="5118339"/>
              <a:chOff x="-18140" y="-8"/>
              <a:chExt cx="2109360" cy="5118339"/>
            </a:xfrm>
          </p:grpSpPr>
          <p:sp>
            <p:nvSpPr>
              <p:cNvPr id="846" name="Google Shape;846;p3"/>
              <p:cNvSpPr/>
              <p:nvPr/>
            </p:nvSpPr>
            <p:spPr>
              <a:xfrm>
                <a:off x="1264258" y="3713666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"/>
              <p:cNvSpPr/>
              <p:nvPr/>
            </p:nvSpPr>
            <p:spPr>
              <a:xfrm>
                <a:off x="1264258" y="380965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"/>
              <p:cNvSpPr/>
              <p:nvPr/>
            </p:nvSpPr>
            <p:spPr>
              <a:xfrm>
                <a:off x="1264258" y="4047548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"/>
              <p:cNvSpPr/>
              <p:nvPr/>
            </p:nvSpPr>
            <p:spPr>
              <a:xfrm>
                <a:off x="1264258" y="440347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"/>
              <p:cNvSpPr/>
              <p:nvPr/>
            </p:nvSpPr>
            <p:spPr>
              <a:xfrm>
                <a:off x="1264258" y="455906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"/>
              <p:cNvSpPr/>
              <p:nvPr/>
            </p:nvSpPr>
            <p:spPr>
              <a:xfrm>
                <a:off x="519628" y="1344998"/>
                <a:ext cx="7758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"/>
              <p:cNvSpPr/>
              <p:nvPr/>
            </p:nvSpPr>
            <p:spPr>
              <a:xfrm>
                <a:off x="743781" y="1735505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"/>
              <p:cNvSpPr/>
              <p:nvPr/>
            </p:nvSpPr>
            <p:spPr>
              <a:xfrm>
                <a:off x="1306598" y="1590020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"/>
              <p:cNvSpPr/>
              <p:nvPr/>
            </p:nvSpPr>
            <p:spPr>
              <a:xfrm>
                <a:off x="1668478" y="1688413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"/>
              <p:cNvSpPr/>
              <p:nvPr/>
            </p:nvSpPr>
            <p:spPr>
              <a:xfrm>
                <a:off x="1575467" y="1598981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"/>
              <p:cNvSpPr/>
              <p:nvPr/>
            </p:nvSpPr>
            <p:spPr>
              <a:xfrm>
                <a:off x="1177230" y="2502207"/>
                <a:ext cx="16117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"/>
              <p:cNvSpPr/>
              <p:nvPr/>
            </p:nvSpPr>
            <p:spPr>
              <a:xfrm>
                <a:off x="1140243" y="2629800"/>
                <a:ext cx="16146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"/>
              <p:cNvSpPr/>
              <p:nvPr/>
            </p:nvSpPr>
            <p:spPr>
              <a:xfrm>
                <a:off x="1378138" y="2248825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"/>
              <p:cNvSpPr/>
              <p:nvPr/>
            </p:nvSpPr>
            <p:spPr>
              <a:xfrm>
                <a:off x="1703060" y="2484315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"/>
              <p:cNvSpPr/>
              <p:nvPr/>
            </p:nvSpPr>
            <p:spPr>
              <a:xfrm>
                <a:off x="2064940" y="2582106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"/>
              <p:cNvSpPr/>
              <p:nvPr/>
            </p:nvSpPr>
            <p:spPr>
              <a:xfrm>
                <a:off x="1971929" y="2493275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"/>
              <p:cNvSpPr/>
              <p:nvPr/>
            </p:nvSpPr>
            <p:spPr>
              <a:xfrm>
                <a:off x="1839584" y="1469012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"/>
              <p:cNvSpPr/>
              <p:nvPr/>
            </p:nvSpPr>
            <p:spPr>
              <a:xfrm>
                <a:off x="-13388" y="5026494"/>
                <a:ext cx="14944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"/>
              <p:cNvSpPr/>
              <p:nvPr/>
            </p:nvSpPr>
            <p:spPr>
              <a:xfrm>
                <a:off x="322871" y="4539111"/>
                <a:ext cx="31032" cy="2857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"/>
              <p:cNvSpPr/>
              <p:nvPr/>
            </p:nvSpPr>
            <p:spPr>
              <a:xfrm>
                <a:off x="613812" y="4705150"/>
                <a:ext cx="7186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"/>
              <p:cNvSpPr/>
              <p:nvPr/>
            </p:nvSpPr>
            <p:spPr>
              <a:xfrm>
                <a:off x="874952" y="4968065"/>
                <a:ext cx="15516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"/>
              <p:cNvSpPr/>
              <p:nvPr/>
            </p:nvSpPr>
            <p:spPr>
              <a:xfrm>
                <a:off x="837393" y="5095658"/>
                <a:ext cx="16117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"/>
              <p:cNvSpPr/>
              <p:nvPr/>
            </p:nvSpPr>
            <p:spPr>
              <a:xfrm>
                <a:off x="1400181" y="4950173"/>
                <a:ext cx="3035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"/>
              <p:cNvSpPr/>
              <p:nvPr/>
            </p:nvSpPr>
            <p:spPr>
              <a:xfrm>
                <a:off x="1762090" y="5048537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"/>
              <p:cNvSpPr/>
              <p:nvPr/>
            </p:nvSpPr>
            <p:spPr>
              <a:xfrm>
                <a:off x="1933798" y="4829136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"/>
              <p:cNvSpPr/>
              <p:nvPr/>
            </p:nvSpPr>
            <p:spPr>
              <a:xfrm>
                <a:off x="1933798" y="776828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"/>
              <p:cNvSpPr/>
              <p:nvPr/>
            </p:nvSpPr>
            <p:spPr>
              <a:xfrm>
                <a:off x="684751" y="5186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"/>
              <p:cNvSpPr/>
              <p:nvPr/>
            </p:nvSpPr>
            <p:spPr>
              <a:xfrm>
                <a:off x="282936" y="312404"/>
                <a:ext cx="12539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"/>
              <p:cNvSpPr/>
              <p:nvPr/>
            </p:nvSpPr>
            <p:spPr>
              <a:xfrm>
                <a:off x="1714396" y="2046114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3"/>
              <p:cNvSpPr/>
              <p:nvPr/>
            </p:nvSpPr>
            <p:spPr>
              <a:xfrm>
                <a:off x="316315" y="67810"/>
                <a:ext cx="29257" cy="24162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"/>
              <p:cNvSpPr/>
              <p:nvPr/>
            </p:nvSpPr>
            <p:spPr>
              <a:xfrm>
                <a:off x="228686" y="3594575"/>
                <a:ext cx="31605" cy="28341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3"/>
              <p:cNvSpPr/>
              <p:nvPr/>
            </p:nvSpPr>
            <p:spPr>
              <a:xfrm>
                <a:off x="519628" y="3760758"/>
                <a:ext cx="7758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"/>
              <p:cNvSpPr/>
              <p:nvPr/>
            </p:nvSpPr>
            <p:spPr>
              <a:xfrm>
                <a:off x="743781" y="4151266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"/>
              <p:cNvSpPr/>
              <p:nvPr/>
            </p:nvSpPr>
            <p:spPr>
              <a:xfrm>
                <a:off x="981676" y="3770319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"/>
              <p:cNvSpPr/>
              <p:nvPr/>
            </p:nvSpPr>
            <p:spPr>
              <a:xfrm>
                <a:off x="1306598" y="4005809"/>
                <a:ext cx="3006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"/>
              <p:cNvSpPr/>
              <p:nvPr/>
            </p:nvSpPr>
            <p:spPr>
              <a:xfrm>
                <a:off x="1668478" y="4103572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"/>
              <p:cNvSpPr/>
              <p:nvPr/>
            </p:nvSpPr>
            <p:spPr>
              <a:xfrm>
                <a:off x="1575467" y="4014741"/>
                <a:ext cx="18522" cy="18064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"/>
              <p:cNvSpPr/>
              <p:nvPr/>
            </p:nvSpPr>
            <p:spPr>
              <a:xfrm>
                <a:off x="1839584" y="3884343"/>
                <a:ext cx="17921" cy="1417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3"/>
              <p:cNvSpPr/>
              <p:nvPr/>
            </p:nvSpPr>
            <p:spPr>
              <a:xfrm>
                <a:off x="1933798" y="3192588"/>
                <a:ext cx="17291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3"/>
              <p:cNvSpPr/>
              <p:nvPr/>
            </p:nvSpPr>
            <p:spPr>
              <a:xfrm>
                <a:off x="1802626" y="2991680"/>
                <a:ext cx="14342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3"/>
              <p:cNvSpPr/>
              <p:nvPr/>
            </p:nvSpPr>
            <p:spPr>
              <a:xfrm>
                <a:off x="684751" y="246762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3"/>
              <p:cNvSpPr/>
              <p:nvPr/>
            </p:nvSpPr>
            <p:spPr>
              <a:xfrm>
                <a:off x="282936" y="2727563"/>
                <a:ext cx="12539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3"/>
              <p:cNvSpPr/>
              <p:nvPr/>
            </p:nvSpPr>
            <p:spPr>
              <a:xfrm>
                <a:off x="1714396" y="4461301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"/>
              <p:cNvSpPr/>
              <p:nvPr/>
            </p:nvSpPr>
            <p:spPr>
              <a:xfrm>
                <a:off x="1877745" y="3764336"/>
                <a:ext cx="38189" cy="29858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3"/>
              <p:cNvSpPr/>
              <p:nvPr/>
            </p:nvSpPr>
            <p:spPr>
              <a:xfrm>
                <a:off x="1726907" y="3739459"/>
                <a:ext cx="5382" cy="881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3"/>
              <p:cNvSpPr/>
              <p:nvPr/>
            </p:nvSpPr>
            <p:spPr>
              <a:xfrm>
                <a:off x="1751956" y="3746473"/>
                <a:ext cx="12539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3"/>
              <p:cNvSpPr/>
              <p:nvPr/>
            </p:nvSpPr>
            <p:spPr>
              <a:xfrm>
                <a:off x="1363824" y="3805703"/>
                <a:ext cx="48323" cy="48352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3"/>
              <p:cNvSpPr/>
              <p:nvPr/>
            </p:nvSpPr>
            <p:spPr>
              <a:xfrm>
                <a:off x="1021010" y="3359543"/>
                <a:ext cx="17320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3"/>
              <p:cNvSpPr/>
              <p:nvPr/>
            </p:nvSpPr>
            <p:spPr>
              <a:xfrm>
                <a:off x="746758" y="3464463"/>
                <a:ext cx="24477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3"/>
              <p:cNvSpPr/>
              <p:nvPr/>
            </p:nvSpPr>
            <p:spPr>
              <a:xfrm>
                <a:off x="131496" y="3788784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3"/>
              <p:cNvSpPr/>
              <p:nvPr/>
            </p:nvSpPr>
            <p:spPr>
              <a:xfrm>
                <a:off x="1765668" y="404813"/>
                <a:ext cx="38160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3"/>
              <p:cNvSpPr/>
              <p:nvPr/>
            </p:nvSpPr>
            <p:spPr>
              <a:xfrm>
                <a:off x="1614830" y="379678"/>
                <a:ext cx="5382" cy="9046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3"/>
              <p:cNvSpPr/>
              <p:nvPr/>
            </p:nvSpPr>
            <p:spPr>
              <a:xfrm>
                <a:off x="1639850" y="386921"/>
                <a:ext cx="12567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"/>
              <p:cNvSpPr/>
              <p:nvPr/>
            </p:nvSpPr>
            <p:spPr>
              <a:xfrm>
                <a:off x="1251747" y="446151"/>
                <a:ext cx="48323" cy="48209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3"/>
              <p:cNvSpPr/>
              <p:nvPr/>
            </p:nvSpPr>
            <p:spPr>
              <a:xfrm>
                <a:off x="908933" y="-8"/>
                <a:ext cx="16718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3"/>
              <p:cNvSpPr/>
              <p:nvPr/>
            </p:nvSpPr>
            <p:spPr>
              <a:xfrm>
                <a:off x="634682" y="104912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"/>
              <p:cNvSpPr/>
              <p:nvPr/>
            </p:nvSpPr>
            <p:spPr>
              <a:xfrm>
                <a:off x="282936" y="571597"/>
                <a:ext cx="47722" cy="47264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"/>
              <p:cNvSpPr/>
              <p:nvPr/>
            </p:nvSpPr>
            <p:spPr>
              <a:xfrm>
                <a:off x="19419" y="429233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"/>
              <p:cNvSpPr/>
              <p:nvPr/>
            </p:nvSpPr>
            <p:spPr>
              <a:xfrm>
                <a:off x="368188" y="4820204"/>
                <a:ext cx="19095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"/>
              <p:cNvSpPr/>
              <p:nvPr/>
            </p:nvSpPr>
            <p:spPr>
              <a:xfrm>
                <a:off x="1029369" y="4404075"/>
                <a:ext cx="23274" cy="17892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"/>
              <p:cNvSpPr/>
              <p:nvPr/>
            </p:nvSpPr>
            <p:spPr>
              <a:xfrm>
                <a:off x="1992799" y="4470977"/>
                <a:ext cx="23274" cy="2731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"/>
              <p:cNvSpPr/>
              <p:nvPr/>
            </p:nvSpPr>
            <p:spPr>
              <a:xfrm>
                <a:off x="1821692" y="4576956"/>
                <a:ext cx="20898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"/>
              <p:cNvSpPr/>
              <p:nvPr/>
            </p:nvSpPr>
            <p:spPr>
              <a:xfrm>
                <a:off x="962581" y="5099809"/>
                <a:ext cx="14342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"/>
              <p:cNvSpPr/>
              <p:nvPr/>
            </p:nvSpPr>
            <p:spPr>
              <a:xfrm>
                <a:off x="1944504" y="4981778"/>
                <a:ext cx="22100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"/>
              <p:cNvSpPr/>
              <p:nvPr/>
            </p:nvSpPr>
            <p:spPr>
              <a:xfrm>
                <a:off x="314540" y="5047965"/>
                <a:ext cx="44144" cy="4056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"/>
              <p:cNvSpPr/>
              <p:nvPr/>
            </p:nvSpPr>
            <p:spPr>
              <a:xfrm>
                <a:off x="1864634" y="1349177"/>
                <a:ext cx="38189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"/>
              <p:cNvSpPr/>
              <p:nvPr/>
            </p:nvSpPr>
            <p:spPr>
              <a:xfrm>
                <a:off x="1713194" y="1323670"/>
                <a:ext cx="5983" cy="941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"/>
              <p:cNvSpPr/>
              <p:nvPr/>
            </p:nvSpPr>
            <p:spPr>
              <a:xfrm>
                <a:off x="1738816" y="1330684"/>
                <a:ext cx="12567" cy="10163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"/>
              <p:cNvSpPr/>
              <p:nvPr/>
            </p:nvSpPr>
            <p:spPr>
              <a:xfrm>
                <a:off x="1007898" y="944356"/>
                <a:ext cx="16718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"/>
              <p:cNvSpPr/>
              <p:nvPr/>
            </p:nvSpPr>
            <p:spPr>
              <a:xfrm>
                <a:off x="733647" y="1049276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"/>
              <p:cNvSpPr/>
              <p:nvPr/>
            </p:nvSpPr>
            <p:spPr>
              <a:xfrm>
                <a:off x="696088" y="1459307"/>
                <a:ext cx="47121" cy="47293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"/>
              <p:cNvSpPr/>
              <p:nvPr/>
            </p:nvSpPr>
            <p:spPr>
              <a:xfrm>
                <a:off x="118385" y="1373625"/>
                <a:ext cx="12539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"/>
              <p:cNvSpPr/>
              <p:nvPr/>
            </p:nvSpPr>
            <p:spPr>
              <a:xfrm>
                <a:off x="355077" y="2405017"/>
                <a:ext cx="18493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"/>
              <p:cNvSpPr/>
              <p:nvPr/>
            </p:nvSpPr>
            <p:spPr>
              <a:xfrm>
                <a:off x="1016258" y="1988286"/>
                <a:ext cx="23274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"/>
              <p:cNvSpPr/>
              <p:nvPr/>
            </p:nvSpPr>
            <p:spPr>
              <a:xfrm>
                <a:off x="1318507" y="2040904"/>
                <a:ext cx="26853" cy="2490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"/>
              <p:cNvSpPr/>
              <p:nvPr/>
            </p:nvSpPr>
            <p:spPr>
              <a:xfrm>
                <a:off x="1979687" y="2055647"/>
                <a:ext cx="23274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"/>
              <p:cNvSpPr/>
              <p:nvPr/>
            </p:nvSpPr>
            <p:spPr>
              <a:xfrm>
                <a:off x="1521218" y="2321568"/>
                <a:ext cx="20297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"/>
              <p:cNvSpPr/>
              <p:nvPr/>
            </p:nvSpPr>
            <p:spPr>
              <a:xfrm>
                <a:off x="949470" y="2684049"/>
                <a:ext cx="14342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"/>
              <p:cNvSpPr/>
              <p:nvPr/>
            </p:nvSpPr>
            <p:spPr>
              <a:xfrm>
                <a:off x="2069120" y="2673915"/>
                <a:ext cx="22100" cy="16718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"/>
              <p:cNvSpPr/>
              <p:nvPr/>
            </p:nvSpPr>
            <p:spPr>
              <a:xfrm>
                <a:off x="901776" y="1892441"/>
                <a:ext cx="32807" cy="32693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"/>
              <p:cNvSpPr/>
              <p:nvPr/>
            </p:nvSpPr>
            <p:spPr>
              <a:xfrm>
                <a:off x="718761" y="1793934"/>
                <a:ext cx="8960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"/>
              <p:cNvSpPr/>
              <p:nvPr/>
            </p:nvSpPr>
            <p:spPr>
              <a:xfrm>
                <a:off x="623946" y="2178029"/>
                <a:ext cx="16146" cy="1345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"/>
              <p:cNvSpPr/>
              <p:nvPr/>
            </p:nvSpPr>
            <p:spPr>
              <a:xfrm>
                <a:off x="245977" y="2289362"/>
                <a:ext cx="3607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"/>
              <p:cNvSpPr/>
              <p:nvPr/>
            </p:nvSpPr>
            <p:spPr>
              <a:xfrm>
                <a:off x="-18140" y="2212468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"/>
              <p:cNvSpPr/>
              <p:nvPr/>
            </p:nvSpPr>
            <p:spPr>
              <a:xfrm>
                <a:off x="45642" y="2269695"/>
                <a:ext cx="20297" cy="1969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"/>
              <p:cNvSpPr/>
              <p:nvPr/>
            </p:nvSpPr>
            <p:spPr>
              <a:xfrm>
                <a:off x="441532" y="1952674"/>
                <a:ext cx="32807" cy="32664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"/>
              <p:cNvSpPr/>
              <p:nvPr/>
            </p:nvSpPr>
            <p:spPr>
              <a:xfrm>
                <a:off x="222703" y="1826111"/>
                <a:ext cx="8388" cy="1256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"/>
              <p:cNvSpPr/>
              <p:nvPr/>
            </p:nvSpPr>
            <p:spPr>
              <a:xfrm>
                <a:off x="1300643" y="1515503"/>
                <a:ext cx="17291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"/>
              <p:cNvSpPr/>
              <p:nvPr/>
            </p:nvSpPr>
            <p:spPr>
              <a:xfrm>
                <a:off x="127316" y="2210235"/>
                <a:ext cx="16718" cy="12997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"/>
              <p:cNvSpPr/>
              <p:nvPr/>
            </p:nvSpPr>
            <p:spPr>
              <a:xfrm>
                <a:off x="1750152" y="2093807"/>
                <a:ext cx="3607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"/>
              <p:cNvSpPr/>
              <p:nvPr/>
            </p:nvSpPr>
            <p:spPr>
              <a:xfrm>
                <a:off x="1486035" y="2016914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"/>
              <p:cNvSpPr/>
              <p:nvPr/>
            </p:nvSpPr>
            <p:spPr>
              <a:xfrm>
                <a:off x="1549846" y="2074484"/>
                <a:ext cx="20297" cy="1981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"/>
              <p:cNvSpPr/>
              <p:nvPr/>
            </p:nvSpPr>
            <p:spPr>
              <a:xfrm>
                <a:off x="1369177" y="2168926"/>
                <a:ext cx="17320" cy="16146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"/>
              <p:cNvSpPr/>
              <p:nvPr/>
            </p:nvSpPr>
            <p:spPr>
              <a:xfrm>
                <a:off x="1452655" y="1769486"/>
                <a:ext cx="2029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40" name="Google Shape;940;p3"/>
          <p:cNvSpPr txBox="1">
            <a:spLocks noGrp="1"/>
          </p:cNvSpPr>
          <p:nvPr>
            <p:ph type="title"/>
          </p:nvPr>
        </p:nvSpPr>
        <p:spPr>
          <a:xfrm>
            <a:off x="720001" y="1257300"/>
            <a:ext cx="4493700" cy="14823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41" name="Google Shape;941;p3"/>
          <p:cNvSpPr txBox="1">
            <a:spLocks noGrp="1"/>
          </p:cNvSpPr>
          <p:nvPr>
            <p:ph type="subTitle" idx="1"/>
          </p:nvPr>
        </p:nvSpPr>
        <p:spPr>
          <a:xfrm>
            <a:off x="720001" y="2894400"/>
            <a:ext cx="2906400" cy="991800"/>
          </a:xfrm>
          <a:prstGeom prst="rect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42" name="Google Shape;942;p3"/>
          <p:cNvSpPr txBox="1">
            <a:spLocks noGrp="1"/>
          </p:cNvSpPr>
          <p:nvPr>
            <p:ph type="title" idx="2" hasCustomPrompt="1"/>
          </p:nvPr>
        </p:nvSpPr>
        <p:spPr>
          <a:xfrm>
            <a:off x="3756373" y="2894400"/>
            <a:ext cx="1457400" cy="9918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5"/>
          <p:cNvSpPr/>
          <p:nvPr/>
        </p:nvSpPr>
        <p:spPr>
          <a:xfrm rot="-3950187">
            <a:off x="6250580" y="2022375"/>
            <a:ext cx="3662945" cy="3662945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5"/>
          <p:cNvSpPr/>
          <p:nvPr/>
        </p:nvSpPr>
        <p:spPr>
          <a:xfrm rot="9263031">
            <a:off x="7091427" y="2660191"/>
            <a:ext cx="3443285" cy="3508657"/>
          </a:xfrm>
          <a:custGeom>
            <a:avLst/>
            <a:gdLst/>
            <a:ahLst/>
            <a:cxnLst/>
            <a:rect l="l" t="t" r="r" b="b"/>
            <a:pathLst>
              <a:path w="18869" h="19227" extrusionOk="0">
                <a:moveTo>
                  <a:pt x="13299" y="0"/>
                </a:moveTo>
                <a:cubicBezTo>
                  <a:pt x="12511" y="0"/>
                  <a:pt x="12140" y="751"/>
                  <a:pt x="11359" y="751"/>
                </a:cubicBezTo>
                <a:cubicBezTo>
                  <a:pt x="11253" y="751"/>
                  <a:pt x="11140" y="737"/>
                  <a:pt x="11017" y="706"/>
                </a:cubicBezTo>
                <a:cubicBezTo>
                  <a:pt x="10977" y="696"/>
                  <a:pt x="10936" y="691"/>
                  <a:pt x="10896" y="691"/>
                </a:cubicBezTo>
                <a:cubicBezTo>
                  <a:pt x="9847" y="691"/>
                  <a:pt x="8981" y="3865"/>
                  <a:pt x="7931" y="3865"/>
                </a:cubicBezTo>
                <a:cubicBezTo>
                  <a:pt x="7891" y="3865"/>
                  <a:pt x="7851" y="3860"/>
                  <a:pt x="7810" y="3850"/>
                </a:cubicBezTo>
                <a:cubicBezTo>
                  <a:pt x="6743" y="3584"/>
                  <a:pt x="7506" y="110"/>
                  <a:pt x="6974" y="110"/>
                </a:cubicBezTo>
                <a:cubicBezTo>
                  <a:pt x="6925" y="110"/>
                  <a:pt x="6864" y="140"/>
                  <a:pt x="6790" y="206"/>
                </a:cubicBezTo>
                <a:cubicBezTo>
                  <a:pt x="5498" y="1330"/>
                  <a:pt x="6977" y="893"/>
                  <a:pt x="6581" y="2538"/>
                </a:cubicBezTo>
                <a:cubicBezTo>
                  <a:pt x="6165" y="4204"/>
                  <a:pt x="7206" y="4017"/>
                  <a:pt x="6790" y="5683"/>
                </a:cubicBezTo>
                <a:cubicBezTo>
                  <a:pt x="6373" y="7328"/>
                  <a:pt x="5228" y="7037"/>
                  <a:pt x="4811" y="8703"/>
                </a:cubicBezTo>
                <a:cubicBezTo>
                  <a:pt x="4395" y="10348"/>
                  <a:pt x="2895" y="9973"/>
                  <a:pt x="2479" y="11618"/>
                </a:cubicBezTo>
                <a:cubicBezTo>
                  <a:pt x="2062" y="13285"/>
                  <a:pt x="0" y="14305"/>
                  <a:pt x="604" y="15909"/>
                </a:cubicBezTo>
                <a:cubicBezTo>
                  <a:pt x="639" y="16002"/>
                  <a:pt x="686" y="16044"/>
                  <a:pt x="742" y="16044"/>
                </a:cubicBezTo>
                <a:cubicBezTo>
                  <a:pt x="1355" y="16044"/>
                  <a:pt x="3155" y="11009"/>
                  <a:pt x="4624" y="10952"/>
                </a:cubicBezTo>
                <a:cubicBezTo>
                  <a:pt x="4633" y="10952"/>
                  <a:pt x="4643" y="10951"/>
                  <a:pt x="4652" y="10951"/>
                </a:cubicBezTo>
                <a:cubicBezTo>
                  <a:pt x="5819" y="10951"/>
                  <a:pt x="6320" y="14724"/>
                  <a:pt x="7477" y="15013"/>
                </a:cubicBezTo>
                <a:cubicBezTo>
                  <a:pt x="8622" y="15305"/>
                  <a:pt x="7727" y="18908"/>
                  <a:pt x="8872" y="19199"/>
                </a:cubicBezTo>
                <a:cubicBezTo>
                  <a:pt x="8951" y="19218"/>
                  <a:pt x="9027" y="19226"/>
                  <a:pt x="9100" y="19226"/>
                </a:cubicBezTo>
                <a:cubicBezTo>
                  <a:pt x="10011" y="19226"/>
                  <a:pt x="10482" y="17881"/>
                  <a:pt x="11393" y="17881"/>
                </a:cubicBezTo>
                <a:cubicBezTo>
                  <a:pt x="11466" y="17881"/>
                  <a:pt x="11542" y="17889"/>
                  <a:pt x="11621" y="17908"/>
                </a:cubicBezTo>
                <a:cubicBezTo>
                  <a:pt x="12507" y="18133"/>
                  <a:pt x="13305" y="18944"/>
                  <a:pt x="14026" y="18944"/>
                </a:cubicBezTo>
                <a:cubicBezTo>
                  <a:pt x="14238" y="18944"/>
                  <a:pt x="14442" y="18874"/>
                  <a:pt x="14641" y="18699"/>
                </a:cubicBezTo>
                <a:cubicBezTo>
                  <a:pt x="15932" y="17575"/>
                  <a:pt x="10913" y="15471"/>
                  <a:pt x="11309" y="13826"/>
                </a:cubicBezTo>
                <a:cubicBezTo>
                  <a:pt x="11725" y="12160"/>
                  <a:pt x="14953" y="12972"/>
                  <a:pt x="15370" y="11306"/>
                </a:cubicBezTo>
                <a:cubicBezTo>
                  <a:pt x="15786" y="9661"/>
                  <a:pt x="18285" y="10286"/>
                  <a:pt x="18702" y="8640"/>
                </a:cubicBezTo>
                <a:cubicBezTo>
                  <a:pt x="18869" y="8016"/>
                  <a:pt x="18119" y="7495"/>
                  <a:pt x="17702" y="7183"/>
                </a:cubicBezTo>
                <a:cubicBezTo>
                  <a:pt x="17244" y="6870"/>
                  <a:pt x="16640" y="6787"/>
                  <a:pt x="16161" y="6537"/>
                </a:cubicBezTo>
                <a:cubicBezTo>
                  <a:pt x="15932" y="6412"/>
                  <a:pt x="15641" y="6204"/>
                  <a:pt x="15536" y="5954"/>
                </a:cubicBezTo>
                <a:cubicBezTo>
                  <a:pt x="15391" y="5600"/>
                  <a:pt x="15682" y="5287"/>
                  <a:pt x="15828" y="4996"/>
                </a:cubicBezTo>
                <a:cubicBezTo>
                  <a:pt x="16182" y="4309"/>
                  <a:pt x="15786" y="3496"/>
                  <a:pt x="15057" y="3351"/>
                </a:cubicBezTo>
                <a:cubicBezTo>
                  <a:pt x="15037" y="3351"/>
                  <a:pt x="15037" y="3351"/>
                  <a:pt x="15016" y="3330"/>
                </a:cubicBezTo>
                <a:cubicBezTo>
                  <a:pt x="14474" y="3226"/>
                  <a:pt x="14079" y="2726"/>
                  <a:pt x="14099" y="2164"/>
                </a:cubicBezTo>
                <a:cubicBezTo>
                  <a:pt x="14120" y="1060"/>
                  <a:pt x="14058" y="164"/>
                  <a:pt x="13620" y="39"/>
                </a:cubicBezTo>
                <a:cubicBezTo>
                  <a:pt x="13505" y="12"/>
                  <a:pt x="13399" y="0"/>
                  <a:pt x="13299" y="0"/>
                </a:cubicBezTo>
                <a:close/>
              </a:path>
            </a:pathLst>
          </a:custGeom>
          <a:solidFill>
            <a:srgbClr val="000000">
              <a:alpha val="1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4" name="Google Shape;1374;p5"/>
          <p:cNvGrpSpPr/>
          <p:nvPr/>
        </p:nvGrpSpPr>
        <p:grpSpPr>
          <a:xfrm>
            <a:off x="5115693" y="1298441"/>
            <a:ext cx="3308310" cy="3304869"/>
            <a:chOff x="5115693" y="1298441"/>
            <a:chExt cx="3308310" cy="3304869"/>
          </a:xfrm>
        </p:grpSpPr>
        <p:grpSp>
          <p:nvGrpSpPr>
            <p:cNvPr id="1375" name="Google Shape;1375;p5"/>
            <p:cNvGrpSpPr/>
            <p:nvPr/>
          </p:nvGrpSpPr>
          <p:grpSpPr>
            <a:xfrm>
              <a:off x="5115693" y="1298441"/>
              <a:ext cx="3308310" cy="3304869"/>
              <a:chOff x="720000" y="1314650"/>
              <a:chExt cx="2909172" cy="2906146"/>
            </a:xfrm>
          </p:grpSpPr>
          <p:sp>
            <p:nvSpPr>
              <p:cNvPr id="1376" name="Google Shape;1376;p5"/>
              <p:cNvSpPr/>
              <p:nvPr/>
            </p:nvSpPr>
            <p:spPr>
              <a:xfrm>
                <a:off x="720000" y="1314650"/>
                <a:ext cx="2907000" cy="2906100"/>
              </a:xfrm>
              <a:prstGeom prst="rect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77" name="Google Shape;1377;p5"/>
              <p:cNvGrpSpPr/>
              <p:nvPr/>
            </p:nvGrpSpPr>
            <p:grpSpPr>
              <a:xfrm>
                <a:off x="722241" y="1314664"/>
                <a:ext cx="2906931" cy="2906132"/>
                <a:chOff x="2262350" y="783225"/>
                <a:chExt cx="1819675" cy="1819175"/>
              </a:xfrm>
            </p:grpSpPr>
            <p:grpSp>
              <p:nvGrpSpPr>
                <p:cNvPr id="1378" name="Google Shape;1378;p5"/>
                <p:cNvGrpSpPr/>
                <p:nvPr/>
              </p:nvGrpSpPr>
              <p:grpSpPr>
                <a:xfrm>
                  <a:off x="2262350" y="783225"/>
                  <a:ext cx="1819675" cy="1819175"/>
                  <a:chOff x="2262350" y="783225"/>
                  <a:chExt cx="1819675" cy="1819175"/>
                </a:xfrm>
              </p:grpSpPr>
              <p:grpSp>
                <p:nvGrpSpPr>
                  <p:cNvPr id="1379" name="Google Shape;1379;p5"/>
                  <p:cNvGrpSpPr/>
                  <p:nvPr/>
                </p:nvGrpSpPr>
                <p:grpSpPr>
                  <a:xfrm>
                    <a:off x="2262350" y="783225"/>
                    <a:ext cx="1819675" cy="1819175"/>
                    <a:chOff x="2262350" y="783225"/>
                    <a:chExt cx="1819675" cy="1819175"/>
                  </a:xfrm>
                </p:grpSpPr>
                <p:sp>
                  <p:nvSpPr>
                    <p:cNvPr id="1380" name="Google Shape;1380;p5"/>
                    <p:cNvSpPr/>
                    <p:nvPr/>
                  </p:nvSpPr>
                  <p:spPr>
                    <a:xfrm>
                      <a:off x="4034625" y="2497725"/>
                      <a:ext cx="46900" cy="104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6" h="4187" extrusionOk="0">
                          <a:moveTo>
                            <a:pt x="1875" y="0"/>
                          </a:moveTo>
                          <a:cubicBezTo>
                            <a:pt x="1334" y="1437"/>
                            <a:pt x="709" y="2833"/>
                            <a:pt x="1" y="4186"/>
                          </a:cubicBezTo>
                          <a:lnTo>
                            <a:pt x="42" y="4186"/>
                          </a:lnTo>
                          <a:cubicBezTo>
                            <a:pt x="730" y="2874"/>
                            <a:pt x="1355" y="1500"/>
                            <a:pt x="1875" y="84"/>
                          </a:cubicBezTo>
                          <a:lnTo>
                            <a:pt x="1875" y="0"/>
                          </a:ln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1" name="Google Shape;1381;p5"/>
                    <p:cNvSpPr/>
                    <p:nvPr/>
                  </p:nvSpPr>
                  <p:spPr>
                    <a:xfrm>
                      <a:off x="4002875" y="2228550"/>
                      <a:ext cx="78650" cy="161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46" h="6457" extrusionOk="0">
                          <a:moveTo>
                            <a:pt x="3145" y="0"/>
                          </a:moveTo>
                          <a:cubicBezTo>
                            <a:pt x="3124" y="63"/>
                            <a:pt x="3104" y="125"/>
                            <a:pt x="3083" y="188"/>
                          </a:cubicBezTo>
                          <a:cubicBezTo>
                            <a:pt x="2979" y="292"/>
                            <a:pt x="2895" y="417"/>
                            <a:pt x="2791" y="542"/>
                          </a:cubicBezTo>
                          <a:cubicBezTo>
                            <a:pt x="2895" y="438"/>
                            <a:pt x="2979" y="334"/>
                            <a:pt x="3062" y="229"/>
                          </a:cubicBezTo>
                          <a:lnTo>
                            <a:pt x="3062" y="229"/>
                          </a:lnTo>
                          <a:cubicBezTo>
                            <a:pt x="2229" y="2395"/>
                            <a:pt x="1208" y="4499"/>
                            <a:pt x="0" y="6456"/>
                          </a:cubicBezTo>
                          <a:cubicBezTo>
                            <a:pt x="1250" y="4478"/>
                            <a:pt x="2291" y="2374"/>
                            <a:pt x="3124" y="167"/>
                          </a:cubicBezTo>
                          <a:cubicBezTo>
                            <a:pt x="3124" y="146"/>
                            <a:pt x="3145" y="146"/>
                            <a:pt x="3145" y="125"/>
                          </a:cubicBezTo>
                          <a:lnTo>
                            <a:pt x="3145" y="104"/>
                          </a:lnTo>
                          <a:cubicBezTo>
                            <a:pt x="3145" y="104"/>
                            <a:pt x="3145" y="104"/>
                            <a:pt x="3145" y="84"/>
                          </a:cubicBezTo>
                          <a:lnTo>
                            <a:pt x="3145" y="0"/>
                          </a:ln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2" name="Google Shape;1382;p5"/>
                    <p:cNvSpPr/>
                    <p:nvPr/>
                  </p:nvSpPr>
                  <p:spPr>
                    <a:xfrm>
                      <a:off x="3873750" y="2048400"/>
                      <a:ext cx="207775" cy="324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311" h="12996" extrusionOk="0">
                          <a:moveTo>
                            <a:pt x="8310" y="1"/>
                          </a:moveTo>
                          <a:cubicBezTo>
                            <a:pt x="6415" y="4915"/>
                            <a:pt x="3666" y="9414"/>
                            <a:pt x="1" y="12996"/>
                          </a:cubicBezTo>
                          <a:cubicBezTo>
                            <a:pt x="3687" y="9435"/>
                            <a:pt x="6477" y="4999"/>
                            <a:pt x="8310" y="21"/>
                          </a:cubicBezTo>
                          <a:lnTo>
                            <a:pt x="8310" y="1"/>
                          </a:ln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3" name="Google Shape;1383;p5"/>
                    <p:cNvSpPr/>
                    <p:nvPr/>
                  </p:nvSpPr>
                  <p:spPr>
                    <a:xfrm>
                      <a:off x="2477375" y="1166425"/>
                      <a:ext cx="311900" cy="174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476" h="6978" extrusionOk="0">
                          <a:moveTo>
                            <a:pt x="12476" y="1"/>
                          </a:moveTo>
                          <a:lnTo>
                            <a:pt x="12476" y="1"/>
                          </a:lnTo>
                          <a:cubicBezTo>
                            <a:pt x="11955" y="126"/>
                            <a:pt x="11434" y="250"/>
                            <a:pt x="10914" y="417"/>
                          </a:cubicBezTo>
                          <a:cubicBezTo>
                            <a:pt x="6728" y="1771"/>
                            <a:pt x="3083" y="4062"/>
                            <a:pt x="1" y="6977"/>
                          </a:cubicBezTo>
                          <a:cubicBezTo>
                            <a:pt x="3520" y="3791"/>
                            <a:pt x="7748" y="1396"/>
                            <a:pt x="12476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4" name="Google Shape;1384;p5"/>
                    <p:cNvSpPr/>
                    <p:nvPr/>
                  </p:nvSpPr>
                  <p:spPr>
                    <a:xfrm>
                      <a:off x="3721725" y="2104100"/>
                      <a:ext cx="152050" cy="114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82" h="4583" extrusionOk="0">
                          <a:moveTo>
                            <a:pt x="6082" y="1"/>
                          </a:moveTo>
                          <a:lnTo>
                            <a:pt x="6082" y="1"/>
                          </a:lnTo>
                          <a:cubicBezTo>
                            <a:pt x="4270" y="1750"/>
                            <a:pt x="2229" y="3291"/>
                            <a:pt x="1" y="4583"/>
                          </a:cubicBezTo>
                          <a:cubicBezTo>
                            <a:pt x="2250" y="3312"/>
                            <a:pt x="4291" y="1771"/>
                            <a:pt x="6082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5" name="Google Shape;1385;p5"/>
                    <p:cNvSpPr/>
                    <p:nvPr/>
                  </p:nvSpPr>
                  <p:spPr>
                    <a:xfrm>
                      <a:off x="3140675" y="1289825"/>
                      <a:ext cx="38050" cy="44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22" h="1771" extrusionOk="0">
                          <a:moveTo>
                            <a:pt x="1" y="0"/>
                          </a:moveTo>
                          <a:lnTo>
                            <a:pt x="1" y="0"/>
                          </a:lnTo>
                          <a:cubicBezTo>
                            <a:pt x="459" y="583"/>
                            <a:pt x="980" y="1208"/>
                            <a:pt x="1521" y="1770"/>
                          </a:cubicBezTo>
                          <a:cubicBezTo>
                            <a:pt x="1021" y="1167"/>
                            <a:pt x="542" y="542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6" name="Google Shape;1386;p5"/>
                    <p:cNvSpPr/>
                    <p:nvPr/>
                  </p:nvSpPr>
                  <p:spPr>
                    <a:xfrm>
                      <a:off x="3140675" y="1020650"/>
                      <a:ext cx="38050" cy="44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22" h="1771" extrusionOk="0">
                          <a:moveTo>
                            <a:pt x="1" y="0"/>
                          </a:moveTo>
                          <a:lnTo>
                            <a:pt x="1" y="0"/>
                          </a:lnTo>
                          <a:cubicBezTo>
                            <a:pt x="459" y="583"/>
                            <a:pt x="980" y="1208"/>
                            <a:pt x="1521" y="1770"/>
                          </a:cubicBezTo>
                          <a:cubicBezTo>
                            <a:pt x="1021" y="1167"/>
                            <a:pt x="542" y="542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7" name="Google Shape;1387;p5"/>
                    <p:cNvSpPr/>
                    <p:nvPr/>
                  </p:nvSpPr>
                  <p:spPr>
                    <a:xfrm>
                      <a:off x="2466450" y="2362350"/>
                      <a:ext cx="298350" cy="240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34" h="9602" extrusionOk="0">
                          <a:moveTo>
                            <a:pt x="1" y="1"/>
                          </a:moveTo>
                          <a:lnTo>
                            <a:pt x="1" y="1"/>
                          </a:lnTo>
                          <a:cubicBezTo>
                            <a:pt x="3020" y="4062"/>
                            <a:pt x="6977" y="7352"/>
                            <a:pt x="11580" y="9601"/>
                          </a:cubicBezTo>
                          <a:lnTo>
                            <a:pt x="11934" y="9601"/>
                          </a:lnTo>
                          <a:cubicBezTo>
                            <a:pt x="7227" y="7310"/>
                            <a:pt x="3124" y="4082"/>
                            <a:pt x="1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8" name="Google Shape;1388;p5"/>
                    <p:cNvSpPr/>
                    <p:nvPr/>
                  </p:nvSpPr>
                  <p:spPr>
                    <a:xfrm>
                      <a:off x="2262350" y="783225"/>
                      <a:ext cx="35425" cy="81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7" h="3250" extrusionOk="0">
                          <a:moveTo>
                            <a:pt x="1188" y="1"/>
                          </a:moveTo>
                          <a:cubicBezTo>
                            <a:pt x="751" y="917"/>
                            <a:pt x="355" y="1833"/>
                            <a:pt x="1" y="2791"/>
                          </a:cubicBezTo>
                          <a:lnTo>
                            <a:pt x="1" y="3250"/>
                          </a:lnTo>
                          <a:cubicBezTo>
                            <a:pt x="417" y="2146"/>
                            <a:pt x="896" y="1063"/>
                            <a:pt x="1417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9" name="Google Shape;1389;p5"/>
                    <p:cNvSpPr/>
                    <p:nvPr/>
                  </p:nvSpPr>
                  <p:spPr>
                    <a:xfrm>
                      <a:off x="2262350" y="2512825"/>
                      <a:ext cx="145825" cy="89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33" h="3583" extrusionOk="0">
                          <a:moveTo>
                            <a:pt x="1" y="0"/>
                          </a:moveTo>
                          <a:lnTo>
                            <a:pt x="1" y="250"/>
                          </a:lnTo>
                          <a:cubicBezTo>
                            <a:pt x="1750" y="1541"/>
                            <a:pt x="3624" y="2645"/>
                            <a:pt x="5582" y="3582"/>
                          </a:cubicBezTo>
                          <a:lnTo>
                            <a:pt x="5832" y="3582"/>
                          </a:lnTo>
                          <a:cubicBezTo>
                            <a:pt x="3770" y="2583"/>
                            <a:pt x="1813" y="1375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90" name="Google Shape;1390;p5"/>
                    <p:cNvSpPr/>
                    <p:nvPr/>
                  </p:nvSpPr>
                  <p:spPr>
                    <a:xfrm>
                      <a:off x="2262350" y="2574250"/>
                      <a:ext cx="53650" cy="28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" h="1126" extrusionOk="0">
                          <a:moveTo>
                            <a:pt x="1" y="1"/>
                          </a:moveTo>
                          <a:lnTo>
                            <a:pt x="1" y="63"/>
                          </a:lnTo>
                          <a:cubicBezTo>
                            <a:pt x="667" y="438"/>
                            <a:pt x="1354" y="792"/>
                            <a:pt x="2042" y="1125"/>
                          </a:cubicBezTo>
                          <a:lnTo>
                            <a:pt x="2146" y="1125"/>
                          </a:lnTo>
                          <a:cubicBezTo>
                            <a:pt x="1417" y="771"/>
                            <a:pt x="709" y="396"/>
                            <a:pt x="1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91" name="Google Shape;1391;p5"/>
                    <p:cNvSpPr/>
                    <p:nvPr/>
                  </p:nvSpPr>
                  <p:spPr>
                    <a:xfrm>
                      <a:off x="3747750" y="786350"/>
                      <a:ext cx="333775" cy="160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351" h="6436" extrusionOk="0">
                          <a:moveTo>
                            <a:pt x="1" y="1"/>
                          </a:moveTo>
                          <a:lnTo>
                            <a:pt x="1" y="1"/>
                          </a:lnTo>
                          <a:cubicBezTo>
                            <a:pt x="4874" y="1146"/>
                            <a:pt x="9456" y="3395"/>
                            <a:pt x="13350" y="6436"/>
                          </a:cubicBezTo>
                          <a:lnTo>
                            <a:pt x="13350" y="6040"/>
                          </a:lnTo>
                          <a:cubicBezTo>
                            <a:pt x="9518" y="3041"/>
                            <a:pt x="4999" y="917"/>
                            <a:pt x="1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92" name="Google Shape;1392;p5"/>
                    <p:cNvSpPr/>
                    <p:nvPr/>
                  </p:nvSpPr>
                  <p:spPr>
                    <a:xfrm>
                      <a:off x="3976325" y="2400350"/>
                      <a:ext cx="105200" cy="202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08" h="8082" extrusionOk="0">
                          <a:moveTo>
                            <a:pt x="4207" y="1"/>
                          </a:moveTo>
                          <a:cubicBezTo>
                            <a:pt x="3124" y="2896"/>
                            <a:pt x="1729" y="5603"/>
                            <a:pt x="0" y="8081"/>
                          </a:cubicBezTo>
                          <a:lnTo>
                            <a:pt x="438" y="8081"/>
                          </a:lnTo>
                          <a:cubicBezTo>
                            <a:pt x="2000" y="5832"/>
                            <a:pt x="3270" y="3375"/>
                            <a:pt x="4207" y="771"/>
                          </a:cubicBezTo>
                          <a:lnTo>
                            <a:pt x="4207" y="1"/>
                          </a:ln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93" name="Google Shape;1393;p5"/>
                    <p:cNvSpPr/>
                    <p:nvPr/>
                  </p:nvSpPr>
                  <p:spPr>
                    <a:xfrm>
                      <a:off x="3911250" y="2317575"/>
                      <a:ext cx="170275" cy="2848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811" h="11393" extrusionOk="0">
                          <a:moveTo>
                            <a:pt x="6810" y="1"/>
                          </a:moveTo>
                          <a:cubicBezTo>
                            <a:pt x="5186" y="4207"/>
                            <a:pt x="2916" y="8102"/>
                            <a:pt x="0" y="11392"/>
                          </a:cubicBezTo>
                          <a:lnTo>
                            <a:pt x="42" y="11392"/>
                          </a:lnTo>
                          <a:cubicBezTo>
                            <a:pt x="2957" y="8143"/>
                            <a:pt x="5248" y="4270"/>
                            <a:pt x="6810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94" name="Google Shape;1394;p5"/>
                    <p:cNvSpPr/>
                    <p:nvPr/>
                  </p:nvSpPr>
                  <p:spPr>
                    <a:xfrm>
                      <a:off x="3843550" y="786350"/>
                      <a:ext cx="237975" cy="97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519" h="3916" extrusionOk="0">
                          <a:moveTo>
                            <a:pt x="1" y="1"/>
                          </a:moveTo>
                          <a:lnTo>
                            <a:pt x="1" y="1"/>
                          </a:lnTo>
                          <a:cubicBezTo>
                            <a:pt x="3333" y="938"/>
                            <a:pt x="6561" y="2229"/>
                            <a:pt x="9518" y="3916"/>
                          </a:cubicBezTo>
                          <a:lnTo>
                            <a:pt x="9518" y="3895"/>
                          </a:lnTo>
                          <a:cubicBezTo>
                            <a:pt x="6561" y="2167"/>
                            <a:pt x="3354" y="855"/>
                            <a:pt x="1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95" name="Google Shape;1395;p5"/>
                    <p:cNvSpPr/>
                    <p:nvPr/>
                  </p:nvSpPr>
                  <p:spPr>
                    <a:xfrm>
                      <a:off x="3929975" y="786350"/>
                      <a:ext cx="151550" cy="52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62" h="2105" extrusionOk="0">
                          <a:moveTo>
                            <a:pt x="1" y="1"/>
                          </a:moveTo>
                          <a:lnTo>
                            <a:pt x="1" y="1"/>
                          </a:lnTo>
                          <a:cubicBezTo>
                            <a:pt x="2083" y="542"/>
                            <a:pt x="4104" y="1250"/>
                            <a:pt x="6061" y="2104"/>
                          </a:cubicBezTo>
                          <a:lnTo>
                            <a:pt x="6061" y="1979"/>
                          </a:lnTo>
                          <a:cubicBezTo>
                            <a:pt x="4124" y="1146"/>
                            <a:pt x="2104" y="480"/>
                            <a:pt x="1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96" name="Google Shape;1396;p5"/>
                    <p:cNvSpPr/>
                    <p:nvPr/>
                  </p:nvSpPr>
                  <p:spPr>
                    <a:xfrm>
                      <a:off x="2262350" y="1071675"/>
                      <a:ext cx="215050" cy="330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602" h="13225" extrusionOk="0">
                          <a:moveTo>
                            <a:pt x="8602" y="0"/>
                          </a:moveTo>
                          <a:cubicBezTo>
                            <a:pt x="4791" y="3457"/>
                            <a:pt x="1833" y="7831"/>
                            <a:pt x="1" y="12766"/>
                          </a:cubicBezTo>
                          <a:lnTo>
                            <a:pt x="1" y="13225"/>
                          </a:lnTo>
                          <a:cubicBezTo>
                            <a:pt x="1896" y="8226"/>
                            <a:pt x="4812" y="3624"/>
                            <a:pt x="8602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97" name="Google Shape;1397;p5"/>
                    <p:cNvSpPr/>
                    <p:nvPr/>
                  </p:nvSpPr>
                  <p:spPr>
                    <a:xfrm>
                      <a:off x="2262350" y="783225"/>
                      <a:ext cx="1819675" cy="1819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2787" h="72767" extrusionOk="0">
                          <a:moveTo>
                            <a:pt x="47525" y="813"/>
                          </a:moveTo>
                          <a:lnTo>
                            <a:pt x="47525" y="813"/>
                          </a:lnTo>
                          <a:cubicBezTo>
                            <a:pt x="47629" y="834"/>
                            <a:pt x="47734" y="875"/>
                            <a:pt x="47838" y="917"/>
                          </a:cubicBezTo>
                          <a:cubicBezTo>
                            <a:pt x="47796" y="1000"/>
                            <a:pt x="47734" y="1104"/>
                            <a:pt x="47692" y="1188"/>
                          </a:cubicBezTo>
                          <a:cubicBezTo>
                            <a:pt x="47629" y="1063"/>
                            <a:pt x="47588" y="938"/>
                            <a:pt x="47525" y="813"/>
                          </a:cubicBezTo>
                          <a:close/>
                          <a:moveTo>
                            <a:pt x="24138" y="251"/>
                          </a:moveTo>
                          <a:cubicBezTo>
                            <a:pt x="24929" y="459"/>
                            <a:pt x="25700" y="688"/>
                            <a:pt x="26470" y="959"/>
                          </a:cubicBezTo>
                          <a:cubicBezTo>
                            <a:pt x="25908" y="1188"/>
                            <a:pt x="25367" y="1417"/>
                            <a:pt x="24825" y="1625"/>
                          </a:cubicBezTo>
                          <a:cubicBezTo>
                            <a:pt x="23930" y="1271"/>
                            <a:pt x="23013" y="959"/>
                            <a:pt x="22097" y="667"/>
                          </a:cubicBezTo>
                          <a:cubicBezTo>
                            <a:pt x="22763" y="501"/>
                            <a:pt x="23451" y="355"/>
                            <a:pt x="24138" y="251"/>
                          </a:cubicBezTo>
                          <a:close/>
                          <a:moveTo>
                            <a:pt x="28886" y="584"/>
                          </a:moveTo>
                          <a:cubicBezTo>
                            <a:pt x="29573" y="792"/>
                            <a:pt x="30240" y="1000"/>
                            <a:pt x="30927" y="1250"/>
                          </a:cubicBezTo>
                          <a:cubicBezTo>
                            <a:pt x="30261" y="1354"/>
                            <a:pt x="29636" y="1542"/>
                            <a:pt x="29074" y="1813"/>
                          </a:cubicBezTo>
                          <a:cubicBezTo>
                            <a:pt x="28511" y="1604"/>
                            <a:pt x="27949" y="1396"/>
                            <a:pt x="27387" y="1188"/>
                          </a:cubicBezTo>
                          <a:cubicBezTo>
                            <a:pt x="27762" y="1063"/>
                            <a:pt x="28136" y="938"/>
                            <a:pt x="28532" y="813"/>
                          </a:cubicBezTo>
                          <a:cubicBezTo>
                            <a:pt x="28636" y="750"/>
                            <a:pt x="28761" y="667"/>
                            <a:pt x="28886" y="584"/>
                          </a:cubicBezTo>
                          <a:close/>
                          <a:moveTo>
                            <a:pt x="22034" y="688"/>
                          </a:moveTo>
                          <a:cubicBezTo>
                            <a:pt x="22951" y="980"/>
                            <a:pt x="23867" y="1313"/>
                            <a:pt x="24763" y="1667"/>
                          </a:cubicBezTo>
                          <a:cubicBezTo>
                            <a:pt x="24263" y="1854"/>
                            <a:pt x="23763" y="2062"/>
                            <a:pt x="23284" y="2271"/>
                          </a:cubicBezTo>
                          <a:cubicBezTo>
                            <a:pt x="22326" y="1833"/>
                            <a:pt x="21347" y="1459"/>
                            <a:pt x="20348" y="1146"/>
                          </a:cubicBezTo>
                          <a:cubicBezTo>
                            <a:pt x="20910" y="959"/>
                            <a:pt x="21472" y="813"/>
                            <a:pt x="22034" y="688"/>
                          </a:cubicBezTo>
                          <a:close/>
                          <a:moveTo>
                            <a:pt x="47609" y="1542"/>
                          </a:moveTo>
                          <a:cubicBezTo>
                            <a:pt x="47713" y="1792"/>
                            <a:pt x="47817" y="2042"/>
                            <a:pt x="47900" y="2292"/>
                          </a:cubicBezTo>
                          <a:cubicBezTo>
                            <a:pt x="47713" y="2208"/>
                            <a:pt x="47525" y="2125"/>
                            <a:pt x="47338" y="2042"/>
                          </a:cubicBezTo>
                          <a:cubicBezTo>
                            <a:pt x="47421" y="1875"/>
                            <a:pt x="47525" y="1708"/>
                            <a:pt x="47609" y="1542"/>
                          </a:cubicBezTo>
                          <a:close/>
                          <a:moveTo>
                            <a:pt x="46317" y="1667"/>
                          </a:moveTo>
                          <a:cubicBezTo>
                            <a:pt x="46609" y="1792"/>
                            <a:pt x="46921" y="1917"/>
                            <a:pt x="47213" y="2042"/>
                          </a:cubicBezTo>
                          <a:cubicBezTo>
                            <a:pt x="47088" y="2229"/>
                            <a:pt x="46984" y="2396"/>
                            <a:pt x="46859" y="2562"/>
                          </a:cubicBezTo>
                          <a:cubicBezTo>
                            <a:pt x="46692" y="2271"/>
                            <a:pt x="46505" y="1958"/>
                            <a:pt x="46317" y="1667"/>
                          </a:cubicBezTo>
                          <a:close/>
                          <a:moveTo>
                            <a:pt x="47900" y="938"/>
                          </a:moveTo>
                          <a:cubicBezTo>
                            <a:pt x="48150" y="1000"/>
                            <a:pt x="48379" y="1084"/>
                            <a:pt x="48608" y="1167"/>
                          </a:cubicBezTo>
                          <a:cubicBezTo>
                            <a:pt x="48629" y="1292"/>
                            <a:pt x="48650" y="1396"/>
                            <a:pt x="48671" y="1521"/>
                          </a:cubicBezTo>
                          <a:cubicBezTo>
                            <a:pt x="48608" y="1875"/>
                            <a:pt x="48567" y="2229"/>
                            <a:pt x="48483" y="2562"/>
                          </a:cubicBezTo>
                          <a:cubicBezTo>
                            <a:pt x="48379" y="2521"/>
                            <a:pt x="48275" y="2458"/>
                            <a:pt x="48150" y="2416"/>
                          </a:cubicBezTo>
                          <a:cubicBezTo>
                            <a:pt x="48025" y="2042"/>
                            <a:pt x="47879" y="1667"/>
                            <a:pt x="47734" y="1292"/>
                          </a:cubicBezTo>
                          <a:cubicBezTo>
                            <a:pt x="47796" y="1188"/>
                            <a:pt x="47859" y="1063"/>
                            <a:pt x="47900" y="938"/>
                          </a:cubicBezTo>
                          <a:close/>
                          <a:moveTo>
                            <a:pt x="13829" y="376"/>
                          </a:moveTo>
                          <a:cubicBezTo>
                            <a:pt x="15245" y="771"/>
                            <a:pt x="16641" y="1250"/>
                            <a:pt x="18015" y="1813"/>
                          </a:cubicBezTo>
                          <a:cubicBezTo>
                            <a:pt x="17411" y="2042"/>
                            <a:pt x="16828" y="2312"/>
                            <a:pt x="16245" y="2583"/>
                          </a:cubicBezTo>
                          <a:cubicBezTo>
                            <a:pt x="15079" y="2042"/>
                            <a:pt x="13892" y="1542"/>
                            <a:pt x="12663" y="1104"/>
                          </a:cubicBezTo>
                          <a:cubicBezTo>
                            <a:pt x="13059" y="855"/>
                            <a:pt x="13433" y="605"/>
                            <a:pt x="13829" y="376"/>
                          </a:cubicBezTo>
                          <a:close/>
                          <a:moveTo>
                            <a:pt x="48692" y="2000"/>
                          </a:moveTo>
                          <a:cubicBezTo>
                            <a:pt x="48712" y="2229"/>
                            <a:pt x="48712" y="2458"/>
                            <a:pt x="48712" y="2666"/>
                          </a:cubicBezTo>
                          <a:cubicBezTo>
                            <a:pt x="48671" y="2646"/>
                            <a:pt x="48608" y="2625"/>
                            <a:pt x="48567" y="2604"/>
                          </a:cubicBezTo>
                          <a:cubicBezTo>
                            <a:pt x="48608" y="2396"/>
                            <a:pt x="48650" y="2187"/>
                            <a:pt x="48692" y="2000"/>
                          </a:cubicBezTo>
                          <a:close/>
                          <a:moveTo>
                            <a:pt x="27241" y="1229"/>
                          </a:moveTo>
                          <a:cubicBezTo>
                            <a:pt x="27824" y="1438"/>
                            <a:pt x="28386" y="1646"/>
                            <a:pt x="28928" y="1896"/>
                          </a:cubicBezTo>
                          <a:cubicBezTo>
                            <a:pt x="28428" y="2146"/>
                            <a:pt x="27949" y="2458"/>
                            <a:pt x="27512" y="2833"/>
                          </a:cubicBezTo>
                          <a:cubicBezTo>
                            <a:pt x="26804" y="2479"/>
                            <a:pt x="26075" y="2146"/>
                            <a:pt x="25325" y="1833"/>
                          </a:cubicBezTo>
                          <a:cubicBezTo>
                            <a:pt x="25971" y="1646"/>
                            <a:pt x="26616" y="1438"/>
                            <a:pt x="27241" y="1229"/>
                          </a:cubicBezTo>
                          <a:close/>
                          <a:moveTo>
                            <a:pt x="5811" y="167"/>
                          </a:moveTo>
                          <a:cubicBezTo>
                            <a:pt x="6707" y="396"/>
                            <a:pt x="7581" y="646"/>
                            <a:pt x="8456" y="917"/>
                          </a:cubicBezTo>
                          <a:cubicBezTo>
                            <a:pt x="9393" y="1229"/>
                            <a:pt x="10330" y="1583"/>
                            <a:pt x="11226" y="1979"/>
                          </a:cubicBezTo>
                          <a:cubicBezTo>
                            <a:pt x="10809" y="2271"/>
                            <a:pt x="10414" y="2604"/>
                            <a:pt x="10039" y="2916"/>
                          </a:cubicBezTo>
                          <a:cubicBezTo>
                            <a:pt x="9227" y="2521"/>
                            <a:pt x="8394" y="2167"/>
                            <a:pt x="7561" y="1833"/>
                          </a:cubicBezTo>
                          <a:cubicBezTo>
                            <a:pt x="7852" y="1521"/>
                            <a:pt x="8165" y="1229"/>
                            <a:pt x="8456" y="917"/>
                          </a:cubicBezTo>
                          <a:lnTo>
                            <a:pt x="8456" y="917"/>
                          </a:lnTo>
                          <a:cubicBezTo>
                            <a:pt x="8144" y="1209"/>
                            <a:pt x="7831" y="1500"/>
                            <a:pt x="7519" y="1813"/>
                          </a:cubicBezTo>
                          <a:cubicBezTo>
                            <a:pt x="6769" y="1500"/>
                            <a:pt x="5978" y="1229"/>
                            <a:pt x="5186" y="959"/>
                          </a:cubicBezTo>
                          <a:cubicBezTo>
                            <a:pt x="5395" y="709"/>
                            <a:pt x="5603" y="438"/>
                            <a:pt x="5811" y="167"/>
                          </a:cubicBezTo>
                          <a:close/>
                          <a:moveTo>
                            <a:pt x="20077" y="1229"/>
                          </a:moveTo>
                          <a:cubicBezTo>
                            <a:pt x="21056" y="1563"/>
                            <a:pt x="22014" y="1958"/>
                            <a:pt x="22930" y="2396"/>
                          </a:cubicBezTo>
                          <a:cubicBezTo>
                            <a:pt x="22347" y="2646"/>
                            <a:pt x="21764" y="2875"/>
                            <a:pt x="21181" y="3104"/>
                          </a:cubicBezTo>
                          <a:cubicBezTo>
                            <a:pt x="20264" y="2646"/>
                            <a:pt x="19306" y="2229"/>
                            <a:pt x="18348" y="1833"/>
                          </a:cubicBezTo>
                          <a:cubicBezTo>
                            <a:pt x="18911" y="1604"/>
                            <a:pt x="19494" y="1417"/>
                            <a:pt x="20077" y="1229"/>
                          </a:cubicBezTo>
                          <a:close/>
                          <a:moveTo>
                            <a:pt x="48171" y="2458"/>
                          </a:moveTo>
                          <a:lnTo>
                            <a:pt x="48171" y="2458"/>
                          </a:lnTo>
                          <a:cubicBezTo>
                            <a:pt x="48275" y="2521"/>
                            <a:pt x="48379" y="2562"/>
                            <a:pt x="48483" y="2604"/>
                          </a:cubicBezTo>
                          <a:cubicBezTo>
                            <a:pt x="48442" y="2771"/>
                            <a:pt x="48400" y="2937"/>
                            <a:pt x="48379" y="3104"/>
                          </a:cubicBezTo>
                          <a:cubicBezTo>
                            <a:pt x="48317" y="2895"/>
                            <a:pt x="48254" y="2687"/>
                            <a:pt x="48171" y="2458"/>
                          </a:cubicBezTo>
                          <a:close/>
                          <a:moveTo>
                            <a:pt x="46651" y="3062"/>
                          </a:moveTo>
                          <a:cubicBezTo>
                            <a:pt x="46671" y="3104"/>
                            <a:pt x="46692" y="3166"/>
                            <a:pt x="46734" y="3208"/>
                          </a:cubicBezTo>
                          <a:cubicBezTo>
                            <a:pt x="46671" y="3187"/>
                            <a:pt x="46630" y="3166"/>
                            <a:pt x="46588" y="3125"/>
                          </a:cubicBezTo>
                          <a:cubicBezTo>
                            <a:pt x="46609" y="3104"/>
                            <a:pt x="46630" y="3083"/>
                            <a:pt x="46651" y="3062"/>
                          </a:cubicBezTo>
                          <a:close/>
                          <a:moveTo>
                            <a:pt x="12621" y="1146"/>
                          </a:moveTo>
                          <a:cubicBezTo>
                            <a:pt x="13829" y="1583"/>
                            <a:pt x="15037" y="2062"/>
                            <a:pt x="16203" y="2604"/>
                          </a:cubicBezTo>
                          <a:cubicBezTo>
                            <a:pt x="15703" y="2854"/>
                            <a:pt x="15224" y="3104"/>
                            <a:pt x="14725" y="3354"/>
                          </a:cubicBezTo>
                          <a:cubicBezTo>
                            <a:pt x="13704" y="2812"/>
                            <a:pt x="12663" y="2292"/>
                            <a:pt x="11580" y="1854"/>
                          </a:cubicBezTo>
                          <a:cubicBezTo>
                            <a:pt x="11913" y="1604"/>
                            <a:pt x="12267" y="1375"/>
                            <a:pt x="12621" y="1146"/>
                          </a:cubicBezTo>
                          <a:close/>
                          <a:moveTo>
                            <a:pt x="27720" y="2979"/>
                          </a:moveTo>
                          <a:cubicBezTo>
                            <a:pt x="28053" y="3145"/>
                            <a:pt x="28366" y="3291"/>
                            <a:pt x="28699" y="3458"/>
                          </a:cubicBezTo>
                          <a:cubicBezTo>
                            <a:pt x="28449" y="3447"/>
                            <a:pt x="28199" y="3442"/>
                            <a:pt x="27949" y="3442"/>
                          </a:cubicBezTo>
                          <a:cubicBezTo>
                            <a:pt x="27699" y="3442"/>
                            <a:pt x="27449" y="3447"/>
                            <a:pt x="27199" y="3458"/>
                          </a:cubicBezTo>
                          <a:cubicBezTo>
                            <a:pt x="27366" y="3291"/>
                            <a:pt x="27553" y="3125"/>
                            <a:pt x="27720" y="2979"/>
                          </a:cubicBezTo>
                          <a:close/>
                          <a:moveTo>
                            <a:pt x="25242" y="1854"/>
                          </a:moveTo>
                          <a:cubicBezTo>
                            <a:pt x="26012" y="2167"/>
                            <a:pt x="26762" y="2500"/>
                            <a:pt x="27491" y="2854"/>
                          </a:cubicBezTo>
                          <a:cubicBezTo>
                            <a:pt x="27262" y="3041"/>
                            <a:pt x="27054" y="3250"/>
                            <a:pt x="26845" y="3479"/>
                          </a:cubicBezTo>
                          <a:cubicBezTo>
                            <a:pt x="26512" y="3479"/>
                            <a:pt x="26179" y="3520"/>
                            <a:pt x="25825" y="3541"/>
                          </a:cubicBezTo>
                          <a:cubicBezTo>
                            <a:pt x="25096" y="3125"/>
                            <a:pt x="24325" y="2750"/>
                            <a:pt x="23555" y="2396"/>
                          </a:cubicBezTo>
                          <a:cubicBezTo>
                            <a:pt x="24117" y="2208"/>
                            <a:pt x="24679" y="2042"/>
                            <a:pt x="25242" y="1854"/>
                          </a:cubicBezTo>
                          <a:close/>
                          <a:moveTo>
                            <a:pt x="26554" y="3791"/>
                          </a:moveTo>
                          <a:cubicBezTo>
                            <a:pt x="26533" y="3833"/>
                            <a:pt x="26491" y="3874"/>
                            <a:pt x="26450" y="3916"/>
                          </a:cubicBezTo>
                          <a:cubicBezTo>
                            <a:pt x="26408" y="3874"/>
                            <a:pt x="26345" y="3833"/>
                            <a:pt x="26283" y="3812"/>
                          </a:cubicBezTo>
                          <a:cubicBezTo>
                            <a:pt x="26366" y="3812"/>
                            <a:pt x="26470" y="3791"/>
                            <a:pt x="26554" y="3791"/>
                          </a:cubicBezTo>
                          <a:close/>
                          <a:moveTo>
                            <a:pt x="23159" y="2500"/>
                          </a:moveTo>
                          <a:cubicBezTo>
                            <a:pt x="23888" y="2854"/>
                            <a:pt x="24617" y="3229"/>
                            <a:pt x="25304" y="3604"/>
                          </a:cubicBezTo>
                          <a:cubicBezTo>
                            <a:pt x="24492" y="3729"/>
                            <a:pt x="23701" y="3895"/>
                            <a:pt x="22930" y="4083"/>
                          </a:cubicBezTo>
                          <a:cubicBezTo>
                            <a:pt x="22368" y="3749"/>
                            <a:pt x="21785" y="3437"/>
                            <a:pt x="21201" y="3125"/>
                          </a:cubicBezTo>
                          <a:cubicBezTo>
                            <a:pt x="21868" y="2916"/>
                            <a:pt x="22513" y="2708"/>
                            <a:pt x="23159" y="2500"/>
                          </a:cubicBezTo>
                          <a:close/>
                          <a:moveTo>
                            <a:pt x="43131" y="1813"/>
                          </a:moveTo>
                          <a:lnTo>
                            <a:pt x="43131" y="1813"/>
                          </a:lnTo>
                          <a:cubicBezTo>
                            <a:pt x="44193" y="2250"/>
                            <a:pt x="45234" y="2750"/>
                            <a:pt x="46255" y="3291"/>
                          </a:cubicBezTo>
                          <a:cubicBezTo>
                            <a:pt x="45984" y="3604"/>
                            <a:pt x="45693" y="3895"/>
                            <a:pt x="45380" y="4187"/>
                          </a:cubicBezTo>
                          <a:cubicBezTo>
                            <a:pt x="44693" y="3312"/>
                            <a:pt x="43943" y="2521"/>
                            <a:pt x="43131" y="1813"/>
                          </a:cubicBezTo>
                          <a:close/>
                          <a:moveTo>
                            <a:pt x="47296" y="2083"/>
                          </a:moveTo>
                          <a:cubicBezTo>
                            <a:pt x="47504" y="2167"/>
                            <a:pt x="47713" y="2271"/>
                            <a:pt x="47921" y="2354"/>
                          </a:cubicBezTo>
                          <a:cubicBezTo>
                            <a:pt x="48046" y="2708"/>
                            <a:pt x="48171" y="3083"/>
                            <a:pt x="48275" y="3437"/>
                          </a:cubicBezTo>
                          <a:cubicBezTo>
                            <a:pt x="48254" y="3583"/>
                            <a:pt x="48213" y="3708"/>
                            <a:pt x="48171" y="3833"/>
                          </a:cubicBezTo>
                          <a:cubicBezTo>
                            <a:pt x="48213" y="3708"/>
                            <a:pt x="48254" y="3604"/>
                            <a:pt x="48296" y="3479"/>
                          </a:cubicBezTo>
                          <a:cubicBezTo>
                            <a:pt x="48358" y="3729"/>
                            <a:pt x="48421" y="3978"/>
                            <a:pt x="48483" y="4228"/>
                          </a:cubicBezTo>
                          <a:cubicBezTo>
                            <a:pt x="48358" y="4145"/>
                            <a:pt x="48233" y="4062"/>
                            <a:pt x="48108" y="3978"/>
                          </a:cubicBezTo>
                          <a:cubicBezTo>
                            <a:pt x="47859" y="3833"/>
                            <a:pt x="47609" y="3708"/>
                            <a:pt x="47380" y="3562"/>
                          </a:cubicBezTo>
                          <a:cubicBezTo>
                            <a:pt x="47234" y="3250"/>
                            <a:pt x="47088" y="2958"/>
                            <a:pt x="46921" y="2666"/>
                          </a:cubicBezTo>
                          <a:cubicBezTo>
                            <a:pt x="47046" y="2479"/>
                            <a:pt x="47192" y="2292"/>
                            <a:pt x="47296" y="2083"/>
                          </a:cubicBezTo>
                          <a:close/>
                          <a:moveTo>
                            <a:pt x="48546" y="2646"/>
                          </a:moveTo>
                          <a:cubicBezTo>
                            <a:pt x="48608" y="2666"/>
                            <a:pt x="48671" y="2687"/>
                            <a:pt x="48712" y="2729"/>
                          </a:cubicBezTo>
                          <a:cubicBezTo>
                            <a:pt x="48733" y="3270"/>
                            <a:pt x="48712" y="3812"/>
                            <a:pt x="48671" y="4332"/>
                          </a:cubicBezTo>
                          <a:cubicBezTo>
                            <a:pt x="48587" y="3937"/>
                            <a:pt x="48504" y="3562"/>
                            <a:pt x="48400" y="3187"/>
                          </a:cubicBezTo>
                          <a:cubicBezTo>
                            <a:pt x="48442" y="3000"/>
                            <a:pt x="48504" y="2833"/>
                            <a:pt x="48546" y="2646"/>
                          </a:cubicBezTo>
                          <a:close/>
                          <a:moveTo>
                            <a:pt x="29157" y="1979"/>
                          </a:moveTo>
                          <a:cubicBezTo>
                            <a:pt x="30781" y="2666"/>
                            <a:pt x="32343" y="3458"/>
                            <a:pt x="33843" y="4353"/>
                          </a:cubicBezTo>
                          <a:cubicBezTo>
                            <a:pt x="32197" y="3874"/>
                            <a:pt x="30490" y="3562"/>
                            <a:pt x="28761" y="3479"/>
                          </a:cubicBezTo>
                          <a:cubicBezTo>
                            <a:pt x="28428" y="3291"/>
                            <a:pt x="28095" y="3125"/>
                            <a:pt x="27762" y="2958"/>
                          </a:cubicBezTo>
                          <a:cubicBezTo>
                            <a:pt x="28199" y="2583"/>
                            <a:pt x="28678" y="2250"/>
                            <a:pt x="29157" y="1979"/>
                          </a:cubicBezTo>
                          <a:close/>
                          <a:moveTo>
                            <a:pt x="11351" y="2021"/>
                          </a:moveTo>
                          <a:cubicBezTo>
                            <a:pt x="12392" y="2479"/>
                            <a:pt x="13413" y="2979"/>
                            <a:pt x="14412" y="3541"/>
                          </a:cubicBezTo>
                          <a:cubicBezTo>
                            <a:pt x="14371" y="3562"/>
                            <a:pt x="14329" y="3583"/>
                            <a:pt x="14308" y="3604"/>
                          </a:cubicBezTo>
                          <a:cubicBezTo>
                            <a:pt x="13808" y="3874"/>
                            <a:pt x="13329" y="4187"/>
                            <a:pt x="12850" y="4478"/>
                          </a:cubicBezTo>
                          <a:cubicBezTo>
                            <a:pt x="11976" y="3937"/>
                            <a:pt x="11080" y="3437"/>
                            <a:pt x="10143" y="2979"/>
                          </a:cubicBezTo>
                          <a:cubicBezTo>
                            <a:pt x="10539" y="2646"/>
                            <a:pt x="10934" y="2333"/>
                            <a:pt x="11351" y="2021"/>
                          </a:cubicBezTo>
                          <a:close/>
                          <a:moveTo>
                            <a:pt x="47588" y="4062"/>
                          </a:moveTo>
                          <a:lnTo>
                            <a:pt x="47588" y="4062"/>
                          </a:lnTo>
                          <a:cubicBezTo>
                            <a:pt x="47713" y="4124"/>
                            <a:pt x="47838" y="4208"/>
                            <a:pt x="47963" y="4270"/>
                          </a:cubicBezTo>
                          <a:cubicBezTo>
                            <a:pt x="47921" y="4395"/>
                            <a:pt x="47879" y="4499"/>
                            <a:pt x="47817" y="4603"/>
                          </a:cubicBezTo>
                          <a:cubicBezTo>
                            <a:pt x="47754" y="4416"/>
                            <a:pt x="47671" y="4228"/>
                            <a:pt x="47588" y="4062"/>
                          </a:cubicBezTo>
                          <a:close/>
                          <a:moveTo>
                            <a:pt x="45339" y="4520"/>
                          </a:moveTo>
                          <a:cubicBezTo>
                            <a:pt x="45380" y="4582"/>
                            <a:pt x="45422" y="4624"/>
                            <a:pt x="45464" y="4687"/>
                          </a:cubicBezTo>
                          <a:cubicBezTo>
                            <a:pt x="45401" y="4645"/>
                            <a:pt x="45339" y="4603"/>
                            <a:pt x="45276" y="4582"/>
                          </a:cubicBezTo>
                          <a:cubicBezTo>
                            <a:pt x="45297" y="4562"/>
                            <a:pt x="45318" y="4541"/>
                            <a:pt x="45339" y="4520"/>
                          </a:cubicBezTo>
                          <a:close/>
                          <a:moveTo>
                            <a:pt x="16370" y="2687"/>
                          </a:moveTo>
                          <a:cubicBezTo>
                            <a:pt x="17203" y="3083"/>
                            <a:pt x="18036" y="3520"/>
                            <a:pt x="18848" y="3978"/>
                          </a:cubicBezTo>
                          <a:cubicBezTo>
                            <a:pt x="18223" y="4208"/>
                            <a:pt x="17599" y="4457"/>
                            <a:pt x="16995" y="4728"/>
                          </a:cubicBezTo>
                          <a:cubicBezTo>
                            <a:pt x="16307" y="4270"/>
                            <a:pt x="15599" y="3833"/>
                            <a:pt x="14870" y="3437"/>
                          </a:cubicBezTo>
                          <a:cubicBezTo>
                            <a:pt x="15370" y="3166"/>
                            <a:pt x="15870" y="2916"/>
                            <a:pt x="16370" y="2687"/>
                          </a:cubicBezTo>
                          <a:close/>
                          <a:moveTo>
                            <a:pt x="20181" y="4749"/>
                          </a:moveTo>
                          <a:lnTo>
                            <a:pt x="20181" y="4749"/>
                          </a:lnTo>
                          <a:cubicBezTo>
                            <a:pt x="20181" y="4749"/>
                            <a:pt x="20181" y="4749"/>
                            <a:pt x="20181" y="4749"/>
                          </a:cubicBezTo>
                          <a:cubicBezTo>
                            <a:pt x="20181" y="4749"/>
                            <a:pt x="20181" y="4749"/>
                            <a:pt x="20181" y="4749"/>
                          </a:cubicBezTo>
                          <a:close/>
                          <a:moveTo>
                            <a:pt x="25721" y="3833"/>
                          </a:moveTo>
                          <a:cubicBezTo>
                            <a:pt x="25887" y="3937"/>
                            <a:pt x="26075" y="4062"/>
                            <a:pt x="26262" y="4166"/>
                          </a:cubicBezTo>
                          <a:cubicBezTo>
                            <a:pt x="25908" y="4624"/>
                            <a:pt x="25596" y="5103"/>
                            <a:pt x="25325" y="5624"/>
                          </a:cubicBezTo>
                          <a:cubicBezTo>
                            <a:pt x="24596" y="5103"/>
                            <a:pt x="23826" y="4624"/>
                            <a:pt x="23055" y="4166"/>
                          </a:cubicBezTo>
                          <a:cubicBezTo>
                            <a:pt x="23950" y="4020"/>
                            <a:pt x="24825" y="3916"/>
                            <a:pt x="25721" y="3833"/>
                          </a:cubicBezTo>
                          <a:close/>
                          <a:moveTo>
                            <a:pt x="14558" y="3624"/>
                          </a:moveTo>
                          <a:cubicBezTo>
                            <a:pt x="15266" y="4020"/>
                            <a:pt x="15953" y="4437"/>
                            <a:pt x="16620" y="4874"/>
                          </a:cubicBezTo>
                          <a:cubicBezTo>
                            <a:pt x="16557" y="4916"/>
                            <a:pt x="16453" y="4936"/>
                            <a:pt x="16391" y="4978"/>
                          </a:cubicBezTo>
                          <a:cubicBezTo>
                            <a:pt x="15828" y="5228"/>
                            <a:pt x="15287" y="5478"/>
                            <a:pt x="14745" y="5749"/>
                          </a:cubicBezTo>
                          <a:cubicBezTo>
                            <a:pt x="14162" y="5332"/>
                            <a:pt x="13579" y="4936"/>
                            <a:pt x="12975" y="4562"/>
                          </a:cubicBezTo>
                          <a:cubicBezTo>
                            <a:pt x="13496" y="4228"/>
                            <a:pt x="14017" y="3916"/>
                            <a:pt x="14558" y="3624"/>
                          </a:cubicBezTo>
                          <a:close/>
                          <a:moveTo>
                            <a:pt x="46401" y="3374"/>
                          </a:moveTo>
                          <a:cubicBezTo>
                            <a:pt x="46588" y="3479"/>
                            <a:pt x="46796" y="3604"/>
                            <a:pt x="47005" y="3708"/>
                          </a:cubicBezTo>
                          <a:cubicBezTo>
                            <a:pt x="47234" y="4124"/>
                            <a:pt x="47421" y="4562"/>
                            <a:pt x="47609" y="4978"/>
                          </a:cubicBezTo>
                          <a:cubicBezTo>
                            <a:pt x="47463" y="5270"/>
                            <a:pt x="47275" y="5540"/>
                            <a:pt x="47088" y="5811"/>
                          </a:cubicBezTo>
                          <a:cubicBezTo>
                            <a:pt x="46755" y="5540"/>
                            <a:pt x="46380" y="5311"/>
                            <a:pt x="46026" y="5061"/>
                          </a:cubicBezTo>
                          <a:cubicBezTo>
                            <a:pt x="45859" y="4832"/>
                            <a:pt x="45693" y="4582"/>
                            <a:pt x="45505" y="4353"/>
                          </a:cubicBezTo>
                          <a:cubicBezTo>
                            <a:pt x="45838" y="4041"/>
                            <a:pt x="46130" y="3708"/>
                            <a:pt x="46401" y="3374"/>
                          </a:cubicBezTo>
                          <a:close/>
                          <a:moveTo>
                            <a:pt x="36738" y="3999"/>
                          </a:moveTo>
                          <a:lnTo>
                            <a:pt x="36738" y="3999"/>
                          </a:lnTo>
                          <a:cubicBezTo>
                            <a:pt x="37820" y="4624"/>
                            <a:pt x="38841" y="5311"/>
                            <a:pt x="39841" y="6040"/>
                          </a:cubicBezTo>
                          <a:cubicBezTo>
                            <a:pt x="39028" y="5894"/>
                            <a:pt x="38258" y="5561"/>
                            <a:pt x="37550" y="4978"/>
                          </a:cubicBezTo>
                          <a:cubicBezTo>
                            <a:pt x="37300" y="4666"/>
                            <a:pt x="37029" y="4332"/>
                            <a:pt x="36738" y="3999"/>
                          </a:cubicBezTo>
                          <a:close/>
                          <a:moveTo>
                            <a:pt x="46255" y="5395"/>
                          </a:moveTo>
                          <a:cubicBezTo>
                            <a:pt x="46505" y="5582"/>
                            <a:pt x="46755" y="5749"/>
                            <a:pt x="47005" y="5936"/>
                          </a:cubicBezTo>
                          <a:cubicBezTo>
                            <a:pt x="46921" y="6040"/>
                            <a:pt x="46838" y="6144"/>
                            <a:pt x="46755" y="6248"/>
                          </a:cubicBezTo>
                          <a:cubicBezTo>
                            <a:pt x="46588" y="5957"/>
                            <a:pt x="46422" y="5686"/>
                            <a:pt x="46255" y="5395"/>
                          </a:cubicBezTo>
                          <a:close/>
                          <a:moveTo>
                            <a:pt x="48004" y="4291"/>
                          </a:moveTo>
                          <a:cubicBezTo>
                            <a:pt x="48192" y="4416"/>
                            <a:pt x="48400" y="4541"/>
                            <a:pt x="48587" y="4666"/>
                          </a:cubicBezTo>
                          <a:cubicBezTo>
                            <a:pt x="48608" y="4707"/>
                            <a:pt x="48608" y="4749"/>
                            <a:pt x="48629" y="4791"/>
                          </a:cubicBezTo>
                          <a:cubicBezTo>
                            <a:pt x="48567" y="5311"/>
                            <a:pt x="48483" y="5790"/>
                            <a:pt x="48358" y="6290"/>
                          </a:cubicBezTo>
                          <a:cubicBezTo>
                            <a:pt x="48213" y="5749"/>
                            <a:pt x="48046" y="5207"/>
                            <a:pt x="47859" y="4687"/>
                          </a:cubicBezTo>
                          <a:cubicBezTo>
                            <a:pt x="47900" y="4562"/>
                            <a:pt x="47963" y="4437"/>
                            <a:pt x="48004" y="4291"/>
                          </a:cubicBezTo>
                          <a:close/>
                          <a:moveTo>
                            <a:pt x="16786" y="4978"/>
                          </a:moveTo>
                          <a:cubicBezTo>
                            <a:pt x="17099" y="5186"/>
                            <a:pt x="17411" y="5395"/>
                            <a:pt x="17724" y="5624"/>
                          </a:cubicBezTo>
                          <a:cubicBezTo>
                            <a:pt x="17057" y="5894"/>
                            <a:pt x="16412" y="6186"/>
                            <a:pt x="15766" y="6498"/>
                          </a:cubicBezTo>
                          <a:cubicBezTo>
                            <a:pt x="15474" y="6290"/>
                            <a:pt x="15183" y="6082"/>
                            <a:pt x="14891" y="5853"/>
                          </a:cubicBezTo>
                          <a:cubicBezTo>
                            <a:pt x="15516" y="5561"/>
                            <a:pt x="16162" y="5270"/>
                            <a:pt x="16786" y="4978"/>
                          </a:cubicBezTo>
                          <a:close/>
                          <a:moveTo>
                            <a:pt x="47671" y="5103"/>
                          </a:moveTo>
                          <a:cubicBezTo>
                            <a:pt x="47879" y="5603"/>
                            <a:pt x="48067" y="6124"/>
                            <a:pt x="48233" y="6665"/>
                          </a:cubicBezTo>
                          <a:cubicBezTo>
                            <a:pt x="47900" y="6394"/>
                            <a:pt x="47567" y="6144"/>
                            <a:pt x="47234" y="5894"/>
                          </a:cubicBezTo>
                          <a:cubicBezTo>
                            <a:pt x="47400" y="5645"/>
                            <a:pt x="47525" y="5374"/>
                            <a:pt x="47671" y="5103"/>
                          </a:cubicBezTo>
                          <a:close/>
                          <a:moveTo>
                            <a:pt x="3145" y="1"/>
                          </a:moveTo>
                          <a:cubicBezTo>
                            <a:pt x="3083" y="105"/>
                            <a:pt x="3021" y="230"/>
                            <a:pt x="2958" y="334"/>
                          </a:cubicBezTo>
                          <a:cubicBezTo>
                            <a:pt x="2687" y="251"/>
                            <a:pt x="2417" y="188"/>
                            <a:pt x="2146" y="126"/>
                          </a:cubicBezTo>
                          <a:lnTo>
                            <a:pt x="2146" y="126"/>
                          </a:lnTo>
                          <a:cubicBezTo>
                            <a:pt x="2417" y="188"/>
                            <a:pt x="2687" y="271"/>
                            <a:pt x="2937" y="334"/>
                          </a:cubicBezTo>
                          <a:cubicBezTo>
                            <a:pt x="1771" y="2250"/>
                            <a:pt x="792" y="4291"/>
                            <a:pt x="1" y="6436"/>
                          </a:cubicBezTo>
                          <a:lnTo>
                            <a:pt x="1" y="6707"/>
                          </a:lnTo>
                          <a:cubicBezTo>
                            <a:pt x="834" y="4499"/>
                            <a:pt x="1875" y="2375"/>
                            <a:pt x="3104" y="376"/>
                          </a:cubicBezTo>
                          <a:cubicBezTo>
                            <a:pt x="3187" y="251"/>
                            <a:pt x="3270" y="126"/>
                            <a:pt x="3333" y="1"/>
                          </a:cubicBezTo>
                          <a:close/>
                          <a:moveTo>
                            <a:pt x="26429" y="4270"/>
                          </a:moveTo>
                          <a:cubicBezTo>
                            <a:pt x="27116" y="4687"/>
                            <a:pt x="27782" y="5124"/>
                            <a:pt x="28449" y="5582"/>
                          </a:cubicBezTo>
                          <a:cubicBezTo>
                            <a:pt x="28241" y="5728"/>
                            <a:pt x="28032" y="5874"/>
                            <a:pt x="27845" y="6019"/>
                          </a:cubicBezTo>
                          <a:cubicBezTo>
                            <a:pt x="27512" y="6269"/>
                            <a:pt x="27199" y="6540"/>
                            <a:pt x="26908" y="6832"/>
                          </a:cubicBezTo>
                          <a:cubicBezTo>
                            <a:pt x="26408" y="6415"/>
                            <a:pt x="25887" y="6019"/>
                            <a:pt x="25367" y="5645"/>
                          </a:cubicBezTo>
                          <a:cubicBezTo>
                            <a:pt x="25679" y="5166"/>
                            <a:pt x="26033" y="4707"/>
                            <a:pt x="26429" y="4270"/>
                          </a:cubicBezTo>
                          <a:close/>
                          <a:moveTo>
                            <a:pt x="48733" y="5540"/>
                          </a:moveTo>
                          <a:cubicBezTo>
                            <a:pt x="48796" y="6082"/>
                            <a:pt x="48837" y="6623"/>
                            <a:pt x="48837" y="7144"/>
                          </a:cubicBezTo>
                          <a:cubicBezTo>
                            <a:pt x="48712" y="7061"/>
                            <a:pt x="48608" y="6957"/>
                            <a:pt x="48504" y="6873"/>
                          </a:cubicBezTo>
                          <a:cubicBezTo>
                            <a:pt x="48483" y="6811"/>
                            <a:pt x="48483" y="6748"/>
                            <a:pt x="48462" y="6707"/>
                          </a:cubicBezTo>
                          <a:cubicBezTo>
                            <a:pt x="48567" y="6332"/>
                            <a:pt x="48671" y="5936"/>
                            <a:pt x="48733" y="5540"/>
                          </a:cubicBezTo>
                          <a:close/>
                          <a:moveTo>
                            <a:pt x="27054" y="7123"/>
                          </a:moveTo>
                          <a:cubicBezTo>
                            <a:pt x="27095" y="7144"/>
                            <a:pt x="27116" y="7186"/>
                            <a:pt x="27158" y="7206"/>
                          </a:cubicBezTo>
                          <a:lnTo>
                            <a:pt x="26949" y="7206"/>
                          </a:lnTo>
                          <a:cubicBezTo>
                            <a:pt x="26991" y="7186"/>
                            <a:pt x="27012" y="7144"/>
                            <a:pt x="27054" y="7123"/>
                          </a:cubicBezTo>
                          <a:close/>
                          <a:moveTo>
                            <a:pt x="45151" y="4687"/>
                          </a:moveTo>
                          <a:cubicBezTo>
                            <a:pt x="45359" y="4811"/>
                            <a:pt x="45547" y="4936"/>
                            <a:pt x="45755" y="5061"/>
                          </a:cubicBezTo>
                          <a:cubicBezTo>
                            <a:pt x="46067" y="5499"/>
                            <a:pt x="46359" y="5957"/>
                            <a:pt x="46630" y="6415"/>
                          </a:cubicBezTo>
                          <a:cubicBezTo>
                            <a:pt x="46297" y="6811"/>
                            <a:pt x="45943" y="7186"/>
                            <a:pt x="45547" y="7540"/>
                          </a:cubicBezTo>
                          <a:cubicBezTo>
                            <a:pt x="44943" y="7040"/>
                            <a:pt x="44339" y="6561"/>
                            <a:pt x="43714" y="6103"/>
                          </a:cubicBezTo>
                          <a:cubicBezTo>
                            <a:pt x="43631" y="6019"/>
                            <a:pt x="43548" y="5936"/>
                            <a:pt x="43443" y="5832"/>
                          </a:cubicBezTo>
                          <a:cubicBezTo>
                            <a:pt x="43943" y="5624"/>
                            <a:pt x="44401" y="5332"/>
                            <a:pt x="44839" y="4978"/>
                          </a:cubicBezTo>
                          <a:cubicBezTo>
                            <a:pt x="44943" y="4895"/>
                            <a:pt x="45047" y="4791"/>
                            <a:pt x="45151" y="4687"/>
                          </a:cubicBezTo>
                          <a:close/>
                          <a:moveTo>
                            <a:pt x="24409" y="7519"/>
                          </a:moveTo>
                          <a:cubicBezTo>
                            <a:pt x="24367" y="7602"/>
                            <a:pt x="24346" y="7685"/>
                            <a:pt x="24305" y="7790"/>
                          </a:cubicBezTo>
                          <a:cubicBezTo>
                            <a:pt x="24221" y="7706"/>
                            <a:pt x="24138" y="7623"/>
                            <a:pt x="24055" y="7560"/>
                          </a:cubicBezTo>
                          <a:cubicBezTo>
                            <a:pt x="24159" y="7540"/>
                            <a:pt x="24284" y="7519"/>
                            <a:pt x="24409" y="7519"/>
                          </a:cubicBezTo>
                          <a:close/>
                          <a:moveTo>
                            <a:pt x="43839" y="6228"/>
                          </a:moveTo>
                          <a:cubicBezTo>
                            <a:pt x="44401" y="6665"/>
                            <a:pt x="44964" y="7102"/>
                            <a:pt x="45505" y="7560"/>
                          </a:cubicBezTo>
                          <a:cubicBezTo>
                            <a:pt x="45422" y="7644"/>
                            <a:pt x="45318" y="7727"/>
                            <a:pt x="45234" y="7810"/>
                          </a:cubicBezTo>
                          <a:cubicBezTo>
                            <a:pt x="44797" y="7248"/>
                            <a:pt x="44318" y="6727"/>
                            <a:pt x="43839" y="6228"/>
                          </a:cubicBezTo>
                          <a:close/>
                          <a:moveTo>
                            <a:pt x="18203" y="1896"/>
                          </a:moveTo>
                          <a:cubicBezTo>
                            <a:pt x="19140" y="2292"/>
                            <a:pt x="20077" y="2729"/>
                            <a:pt x="20993" y="3187"/>
                          </a:cubicBezTo>
                          <a:cubicBezTo>
                            <a:pt x="20910" y="3229"/>
                            <a:pt x="20827" y="3250"/>
                            <a:pt x="20743" y="3291"/>
                          </a:cubicBezTo>
                          <a:cubicBezTo>
                            <a:pt x="20827" y="3250"/>
                            <a:pt x="20931" y="3229"/>
                            <a:pt x="21014" y="3208"/>
                          </a:cubicBezTo>
                          <a:cubicBezTo>
                            <a:pt x="21576" y="3499"/>
                            <a:pt x="22139" y="3812"/>
                            <a:pt x="22701" y="4124"/>
                          </a:cubicBezTo>
                          <a:cubicBezTo>
                            <a:pt x="22159" y="4249"/>
                            <a:pt x="21618" y="4416"/>
                            <a:pt x="21077" y="4562"/>
                          </a:cubicBezTo>
                          <a:cubicBezTo>
                            <a:pt x="21660" y="4416"/>
                            <a:pt x="22243" y="4312"/>
                            <a:pt x="22826" y="4208"/>
                          </a:cubicBezTo>
                          <a:cubicBezTo>
                            <a:pt x="23659" y="4687"/>
                            <a:pt x="24471" y="5207"/>
                            <a:pt x="25242" y="5749"/>
                          </a:cubicBezTo>
                          <a:cubicBezTo>
                            <a:pt x="25179" y="5874"/>
                            <a:pt x="25138" y="5978"/>
                            <a:pt x="25075" y="6082"/>
                          </a:cubicBezTo>
                          <a:cubicBezTo>
                            <a:pt x="25138" y="5978"/>
                            <a:pt x="25221" y="5894"/>
                            <a:pt x="25283" y="5790"/>
                          </a:cubicBezTo>
                          <a:cubicBezTo>
                            <a:pt x="25804" y="6144"/>
                            <a:pt x="26304" y="6540"/>
                            <a:pt x="26804" y="6915"/>
                          </a:cubicBezTo>
                          <a:cubicBezTo>
                            <a:pt x="26720" y="7019"/>
                            <a:pt x="26616" y="7123"/>
                            <a:pt x="26533" y="7206"/>
                          </a:cubicBezTo>
                          <a:cubicBezTo>
                            <a:pt x="25887" y="7227"/>
                            <a:pt x="25221" y="7269"/>
                            <a:pt x="24575" y="7331"/>
                          </a:cubicBezTo>
                          <a:cubicBezTo>
                            <a:pt x="24721" y="6915"/>
                            <a:pt x="24888" y="6498"/>
                            <a:pt x="25075" y="6082"/>
                          </a:cubicBezTo>
                          <a:lnTo>
                            <a:pt x="25075" y="6082"/>
                          </a:lnTo>
                          <a:cubicBezTo>
                            <a:pt x="24950" y="6311"/>
                            <a:pt x="24825" y="6519"/>
                            <a:pt x="24721" y="6727"/>
                          </a:cubicBezTo>
                          <a:cubicBezTo>
                            <a:pt x="24617" y="6915"/>
                            <a:pt x="24534" y="7123"/>
                            <a:pt x="24471" y="7331"/>
                          </a:cubicBezTo>
                          <a:cubicBezTo>
                            <a:pt x="24263" y="7352"/>
                            <a:pt x="24075" y="7373"/>
                            <a:pt x="23867" y="7415"/>
                          </a:cubicBezTo>
                          <a:cubicBezTo>
                            <a:pt x="22722" y="6457"/>
                            <a:pt x="21535" y="5603"/>
                            <a:pt x="20264" y="4811"/>
                          </a:cubicBezTo>
                          <a:lnTo>
                            <a:pt x="20264" y="4811"/>
                          </a:lnTo>
                          <a:cubicBezTo>
                            <a:pt x="21493" y="5603"/>
                            <a:pt x="22680" y="6478"/>
                            <a:pt x="23805" y="7415"/>
                          </a:cubicBezTo>
                          <a:cubicBezTo>
                            <a:pt x="22888" y="7540"/>
                            <a:pt x="21972" y="7706"/>
                            <a:pt x="21056" y="7935"/>
                          </a:cubicBezTo>
                          <a:cubicBezTo>
                            <a:pt x="20139" y="7081"/>
                            <a:pt x="19181" y="6290"/>
                            <a:pt x="18182" y="5561"/>
                          </a:cubicBezTo>
                          <a:cubicBezTo>
                            <a:pt x="18869" y="5290"/>
                            <a:pt x="19556" y="5041"/>
                            <a:pt x="20264" y="4811"/>
                          </a:cubicBezTo>
                          <a:cubicBezTo>
                            <a:pt x="20535" y="4728"/>
                            <a:pt x="20806" y="4645"/>
                            <a:pt x="21077" y="4562"/>
                          </a:cubicBezTo>
                          <a:lnTo>
                            <a:pt x="21077" y="4562"/>
                          </a:lnTo>
                          <a:cubicBezTo>
                            <a:pt x="20806" y="4624"/>
                            <a:pt x="20514" y="4707"/>
                            <a:pt x="20223" y="4791"/>
                          </a:cubicBezTo>
                          <a:cubicBezTo>
                            <a:pt x="19973" y="4853"/>
                            <a:pt x="19744" y="4916"/>
                            <a:pt x="19515" y="4978"/>
                          </a:cubicBezTo>
                          <a:cubicBezTo>
                            <a:pt x="19036" y="5145"/>
                            <a:pt x="18557" y="5311"/>
                            <a:pt x="18098" y="5478"/>
                          </a:cubicBezTo>
                          <a:cubicBezTo>
                            <a:pt x="17786" y="5249"/>
                            <a:pt x="17453" y="5041"/>
                            <a:pt x="17140" y="4811"/>
                          </a:cubicBezTo>
                          <a:cubicBezTo>
                            <a:pt x="17744" y="4562"/>
                            <a:pt x="18348" y="4291"/>
                            <a:pt x="18952" y="4041"/>
                          </a:cubicBezTo>
                          <a:cubicBezTo>
                            <a:pt x="19369" y="4270"/>
                            <a:pt x="19785" y="4499"/>
                            <a:pt x="20181" y="4749"/>
                          </a:cubicBezTo>
                          <a:cubicBezTo>
                            <a:pt x="19785" y="4499"/>
                            <a:pt x="19390" y="4249"/>
                            <a:pt x="18973" y="4020"/>
                          </a:cubicBezTo>
                          <a:cubicBezTo>
                            <a:pt x="19577" y="3770"/>
                            <a:pt x="20160" y="3541"/>
                            <a:pt x="20743" y="3291"/>
                          </a:cubicBezTo>
                          <a:lnTo>
                            <a:pt x="20743" y="3291"/>
                          </a:lnTo>
                          <a:cubicBezTo>
                            <a:pt x="20119" y="3499"/>
                            <a:pt x="19494" y="3729"/>
                            <a:pt x="18869" y="3958"/>
                          </a:cubicBezTo>
                          <a:cubicBezTo>
                            <a:pt x="18078" y="3499"/>
                            <a:pt x="17245" y="3062"/>
                            <a:pt x="16412" y="2666"/>
                          </a:cubicBezTo>
                          <a:cubicBezTo>
                            <a:pt x="16995" y="2396"/>
                            <a:pt x="17599" y="2125"/>
                            <a:pt x="18203" y="1896"/>
                          </a:cubicBezTo>
                          <a:close/>
                          <a:moveTo>
                            <a:pt x="47150" y="6040"/>
                          </a:moveTo>
                          <a:cubicBezTo>
                            <a:pt x="47504" y="6290"/>
                            <a:pt x="47859" y="6561"/>
                            <a:pt x="48213" y="6832"/>
                          </a:cubicBezTo>
                          <a:cubicBezTo>
                            <a:pt x="48088" y="7311"/>
                            <a:pt x="47921" y="7769"/>
                            <a:pt x="47713" y="8206"/>
                          </a:cubicBezTo>
                          <a:cubicBezTo>
                            <a:pt x="47463" y="7602"/>
                            <a:pt x="47192" y="6998"/>
                            <a:pt x="46880" y="6436"/>
                          </a:cubicBezTo>
                          <a:cubicBezTo>
                            <a:pt x="46963" y="6311"/>
                            <a:pt x="47067" y="6165"/>
                            <a:pt x="47150" y="6040"/>
                          </a:cubicBezTo>
                          <a:close/>
                          <a:moveTo>
                            <a:pt x="48546" y="7102"/>
                          </a:moveTo>
                          <a:lnTo>
                            <a:pt x="48546" y="7102"/>
                          </a:lnTo>
                          <a:cubicBezTo>
                            <a:pt x="48650" y="7186"/>
                            <a:pt x="48733" y="7248"/>
                            <a:pt x="48837" y="7331"/>
                          </a:cubicBezTo>
                          <a:cubicBezTo>
                            <a:pt x="48816" y="7706"/>
                            <a:pt x="48796" y="8081"/>
                            <a:pt x="48754" y="8435"/>
                          </a:cubicBezTo>
                          <a:cubicBezTo>
                            <a:pt x="48692" y="7977"/>
                            <a:pt x="48629" y="7540"/>
                            <a:pt x="48546" y="7102"/>
                          </a:cubicBezTo>
                          <a:close/>
                          <a:moveTo>
                            <a:pt x="31240" y="4957"/>
                          </a:moveTo>
                          <a:cubicBezTo>
                            <a:pt x="32885" y="6019"/>
                            <a:pt x="34426" y="7206"/>
                            <a:pt x="35842" y="8539"/>
                          </a:cubicBezTo>
                          <a:cubicBezTo>
                            <a:pt x="34405" y="8081"/>
                            <a:pt x="32906" y="7748"/>
                            <a:pt x="31385" y="7540"/>
                          </a:cubicBezTo>
                          <a:cubicBezTo>
                            <a:pt x="30656" y="6894"/>
                            <a:pt x="29907" y="6269"/>
                            <a:pt x="29115" y="5686"/>
                          </a:cubicBezTo>
                          <a:cubicBezTo>
                            <a:pt x="29365" y="5561"/>
                            <a:pt x="29636" y="5436"/>
                            <a:pt x="29927" y="5332"/>
                          </a:cubicBezTo>
                          <a:cubicBezTo>
                            <a:pt x="30386" y="5124"/>
                            <a:pt x="30823" y="4999"/>
                            <a:pt x="31240" y="4957"/>
                          </a:cubicBezTo>
                          <a:close/>
                          <a:moveTo>
                            <a:pt x="17849" y="5707"/>
                          </a:moveTo>
                          <a:cubicBezTo>
                            <a:pt x="18848" y="6415"/>
                            <a:pt x="19806" y="7186"/>
                            <a:pt x="20722" y="8019"/>
                          </a:cubicBezTo>
                          <a:cubicBezTo>
                            <a:pt x="19931" y="8206"/>
                            <a:pt x="19140" y="8456"/>
                            <a:pt x="18369" y="8748"/>
                          </a:cubicBezTo>
                          <a:cubicBezTo>
                            <a:pt x="17578" y="7998"/>
                            <a:pt x="16745" y="7269"/>
                            <a:pt x="15870" y="6603"/>
                          </a:cubicBezTo>
                          <a:cubicBezTo>
                            <a:pt x="16516" y="6269"/>
                            <a:pt x="17182" y="5978"/>
                            <a:pt x="17849" y="5707"/>
                          </a:cubicBezTo>
                          <a:close/>
                          <a:moveTo>
                            <a:pt x="26408" y="7352"/>
                          </a:moveTo>
                          <a:cubicBezTo>
                            <a:pt x="26012" y="7790"/>
                            <a:pt x="25679" y="8269"/>
                            <a:pt x="25387" y="8748"/>
                          </a:cubicBezTo>
                          <a:cubicBezTo>
                            <a:pt x="25054" y="8435"/>
                            <a:pt x="24742" y="8144"/>
                            <a:pt x="24409" y="7852"/>
                          </a:cubicBezTo>
                          <a:cubicBezTo>
                            <a:pt x="24429" y="7727"/>
                            <a:pt x="24471" y="7623"/>
                            <a:pt x="24513" y="7498"/>
                          </a:cubicBezTo>
                          <a:cubicBezTo>
                            <a:pt x="25138" y="7436"/>
                            <a:pt x="25783" y="7373"/>
                            <a:pt x="26408" y="7352"/>
                          </a:cubicBezTo>
                          <a:close/>
                          <a:moveTo>
                            <a:pt x="43214" y="5936"/>
                          </a:moveTo>
                          <a:cubicBezTo>
                            <a:pt x="43860" y="6582"/>
                            <a:pt x="44485" y="7248"/>
                            <a:pt x="45026" y="7956"/>
                          </a:cubicBezTo>
                          <a:cubicBezTo>
                            <a:pt x="44964" y="7998"/>
                            <a:pt x="44901" y="8060"/>
                            <a:pt x="44839" y="8102"/>
                          </a:cubicBezTo>
                          <a:cubicBezTo>
                            <a:pt x="44381" y="8414"/>
                            <a:pt x="43964" y="8664"/>
                            <a:pt x="43527" y="8873"/>
                          </a:cubicBezTo>
                          <a:cubicBezTo>
                            <a:pt x="42652" y="7977"/>
                            <a:pt x="41736" y="7144"/>
                            <a:pt x="40757" y="6353"/>
                          </a:cubicBezTo>
                          <a:lnTo>
                            <a:pt x="40757" y="6353"/>
                          </a:lnTo>
                          <a:cubicBezTo>
                            <a:pt x="40850" y="6357"/>
                            <a:pt x="40943" y="6360"/>
                            <a:pt x="41036" y="6360"/>
                          </a:cubicBezTo>
                          <a:cubicBezTo>
                            <a:pt x="41776" y="6360"/>
                            <a:pt x="42511" y="6214"/>
                            <a:pt x="43214" y="5936"/>
                          </a:cubicBezTo>
                          <a:close/>
                          <a:moveTo>
                            <a:pt x="31031" y="1292"/>
                          </a:moveTo>
                          <a:cubicBezTo>
                            <a:pt x="32718" y="1896"/>
                            <a:pt x="34343" y="2646"/>
                            <a:pt x="35904" y="3520"/>
                          </a:cubicBezTo>
                          <a:cubicBezTo>
                            <a:pt x="36738" y="4562"/>
                            <a:pt x="37550" y="5624"/>
                            <a:pt x="38945" y="6019"/>
                          </a:cubicBezTo>
                          <a:cubicBezTo>
                            <a:pt x="39362" y="6165"/>
                            <a:pt x="39778" y="6248"/>
                            <a:pt x="40195" y="6311"/>
                          </a:cubicBezTo>
                          <a:cubicBezTo>
                            <a:pt x="41278" y="7144"/>
                            <a:pt x="42319" y="8039"/>
                            <a:pt x="43298" y="8977"/>
                          </a:cubicBezTo>
                          <a:lnTo>
                            <a:pt x="43277" y="8977"/>
                          </a:lnTo>
                          <a:cubicBezTo>
                            <a:pt x="42277" y="8102"/>
                            <a:pt x="41173" y="7352"/>
                            <a:pt x="39986" y="6727"/>
                          </a:cubicBezTo>
                          <a:cubicBezTo>
                            <a:pt x="38195" y="5894"/>
                            <a:pt x="36363" y="5124"/>
                            <a:pt x="34468" y="4541"/>
                          </a:cubicBezTo>
                          <a:cubicBezTo>
                            <a:pt x="32822" y="3520"/>
                            <a:pt x="31094" y="2646"/>
                            <a:pt x="29282" y="1917"/>
                          </a:cubicBezTo>
                          <a:cubicBezTo>
                            <a:pt x="29844" y="1625"/>
                            <a:pt x="30427" y="1396"/>
                            <a:pt x="31031" y="1292"/>
                          </a:cubicBezTo>
                          <a:close/>
                          <a:moveTo>
                            <a:pt x="46734" y="6623"/>
                          </a:moveTo>
                          <a:cubicBezTo>
                            <a:pt x="47067" y="7206"/>
                            <a:pt x="47359" y="7810"/>
                            <a:pt x="47629" y="8435"/>
                          </a:cubicBezTo>
                          <a:cubicBezTo>
                            <a:pt x="47504" y="8664"/>
                            <a:pt x="47400" y="8873"/>
                            <a:pt x="47275" y="9102"/>
                          </a:cubicBezTo>
                          <a:cubicBezTo>
                            <a:pt x="46776" y="8623"/>
                            <a:pt x="46276" y="8164"/>
                            <a:pt x="45755" y="7706"/>
                          </a:cubicBezTo>
                          <a:cubicBezTo>
                            <a:pt x="46130" y="7373"/>
                            <a:pt x="46442" y="6998"/>
                            <a:pt x="46734" y="6623"/>
                          </a:cubicBezTo>
                          <a:close/>
                          <a:moveTo>
                            <a:pt x="34822" y="4770"/>
                          </a:moveTo>
                          <a:lnTo>
                            <a:pt x="34822" y="4770"/>
                          </a:lnTo>
                          <a:cubicBezTo>
                            <a:pt x="37716" y="5645"/>
                            <a:pt x="40445" y="7081"/>
                            <a:pt x="42798" y="9185"/>
                          </a:cubicBezTo>
                          <a:cubicBezTo>
                            <a:pt x="42090" y="9435"/>
                            <a:pt x="41423" y="9581"/>
                            <a:pt x="40715" y="9601"/>
                          </a:cubicBezTo>
                          <a:cubicBezTo>
                            <a:pt x="38945" y="7769"/>
                            <a:pt x="36967" y="6144"/>
                            <a:pt x="34822" y="4770"/>
                          </a:cubicBezTo>
                          <a:close/>
                          <a:moveTo>
                            <a:pt x="27532" y="3762"/>
                          </a:moveTo>
                          <a:cubicBezTo>
                            <a:pt x="28134" y="3762"/>
                            <a:pt x="28729" y="3781"/>
                            <a:pt x="29324" y="3812"/>
                          </a:cubicBezTo>
                          <a:cubicBezTo>
                            <a:pt x="29844" y="4103"/>
                            <a:pt x="30344" y="4395"/>
                            <a:pt x="30844" y="4687"/>
                          </a:cubicBezTo>
                          <a:cubicBezTo>
                            <a:pt x="30365" y="4395"/>
                            <a:pt x="29865" y="4103"/>
                            <a:pt x="29386" y="3812"/>
                          </a:cubicBezTo>
                          <a:lnTo>
                            <a:pt x="29386" y="3812"/>
                          </a:lnTo>
                          <a:cubicBezTo>
                            <a:pt x="31031" y="3916"/>
                            <a:pt x="32676" y="4187"/>
                            <a:pt x="34280" y="4624"/>
                          </a:cubicBezTo>
                          <a:cubicBezTo>
                            <a:pt x="36571" y="6040"/>
                            <a:pt x="38695" y="7706"/>
                            <a:pt x="40569" y="9622"/>
                          </a:cubicBezTo>
                          <a:cubicBezTo>
                            <a:pt x="40049" y="9622"/>
                            <a:pt x="39507" y="9581"/>
                            <a:pt x="38945" y="9497"/>
                          </a:cubicBezTo>
                          <a:cubicBezTo>
                            <a:pt x="36862" y="8456"/>
                            <a:pt x="36175" y="5686"/>
                            <a:pt x="33739" y="4978"/>
                          </a:cubicBezTo>
                          <a:cubicBezTo>
                            <a:pt x="33030" y="4752"/>
                            <a:pt x="32322" y="4635"/>
                            <a:pt x="31629" y="4635"/>
                          </a:cubicBezTo>
                          <a:cubicBezTo>
                            <a:pt x="31365" y="4635"/>
                            <a:pt x="31103" y="4652"/>
                            <a:pt x="30844" y="4687"/>
                          </a:cubicBezTo>
                          <a:cubicBezTo>
                            <a:pt x="30115" y="4791"/>
                            <a:pt x="29407" y="5041"/>
                            <a:pt x="28740" y="5415"/>
                          </a:cubicBezTo>
                          <a:cubicBezTo>
                            <a:pt x="28074" y="4916"/>
                            <a:pt x="27366" y="4457"/>
                            <a:pt x="26637" y="4020"/>
                          </a:cubicBezTo>
                          <a:cubicBezTo>
                            <a:pt x="26720" y="3937"/>
                            <a:pt x="26783" y="3853"/>
                            <a:pt x="26866" y="3770"/>
                          </a:cubicBezTo>
                          <a:cubicBezTo>
                            <a:pt x="27089" y="3765"/>
                            <a:pt x="27311" y="3762"/>
                            <a:pt x="27532" y="3762"/>
                          </a:cubicBezTo>
                          <a:close/>
                          <a:moveTo>
                            <a:pt x="45713" y="7748"/>
                          </a:moveTo>
                          <a:cubicBezTo>
                            <a:pt x="46234" y="8206"/>
                            <a:pt x="46755" y="8664"/>
                            <a:pt x="47255" y="9164"/>
                          </a:cubicBezTo>
                          <a:cubicBezTo>
                            <a:pt x="47088" y="9435"/>
                            <a:pt x="46901" y="9726"/>
                            <a:pt x="46713" y="9976"/>
                          </a:cubicBezTo>
                          <a:cubicBezTo>
                            <a:pt x="46317" y="9310"/>
                            <a:pt x="45880" y="8643"/>
                            <a:pt x="45401" y="8019"/>
                          </a:cubicBezTo>
                          <a:cubicBezTo>
                            <a:pt x="45505" y="7935"/>
                            <a:pt x="45609" y="7831"/>
                            <a:pt x="45713" y="7748"/>
                          </a:cubicBezTo>
                          <a:close/>
                          <a:moveTo>
                            <a:pt x="47692" y="8602"/>
                          </a:moveTo>
                          <a:cubicBezTo>
                            <a:pt x="47879" y="9060"/>
                            <a:pt x="48025" y="9539"/>
                            <a:pt x="48171" y="10018"/>
                          </a:cubicBezTo>
                          <a:cubicBezTo>
                            <a:pt x="47900" y="9726"/>
                            <a:pt x="47629" y="9456"/>
                            <a:pt x="47359" y="9185"/>
                          </a:cubicBezTo>
                          <a:cubicBezTo>
                            <a:pt x="47463" y="8997"/>
                            <a:pt x="47588" y="8789"/>
                            <a:pt x="47692" y="8602"/>
                          </a:cubicBezTo>
                          <a:close/>
                          <a:moveTo>
                            <a:pt x="48358" y="7061"/>
                          </a:moveTo>
                          <a:cubicBezTo>
                            <a:pt x="48504" y="7602"/>
                            <a:pt x="48629" y="8164"/>
                            <a:pt x="48712" y="8727"/>
                          </a:cubicBezTo>
                          <a:cubicBezTo>
                            <a:pt x="48650" y="9227"/>
                            <a:pt x="48546" y="9706"/>
                            <a:pt x="48400" y="10185"/>
                          </a:cubicBezTo>
                          <a:cubicBezTo>
                            <a:pt x="48275" y="9726"/>
                            <a:pt x="48129" y="9247"/>
                            <a:pt x="47963" y="8810"/>
                          </a:cubicBezTo>
                          <a:cubicBezTo>
                            <a:pt x="47921" y="8664"/>
                            <a:pt x="47859" y="8518"/>
                            <a:pt x="47796" y="8394"/>
                          </a:cubicBezTo>
                          <a:cubicBezTo>
                            <a:pt x="48004" y="7956"/>
                            <a:pt x="48192" y="7498"/>
                            <a:pt x="48358" y="7061"/>
                          </a:cubicBezTo>
                          <a:close/>
                          <a:moveTo>
                            <a:pt x="27054" y="10539"/>
                          </a:moveTo>
                          <a:cubicBezTo>
                            <a:pt x="27095" y="10580"/>
                            <a:pt x="27116" y="10622"/>
                            <a:pt x="27158" y="10664"/>
                          </a:cubicBezTo>
                          <a:lnTo>
                            <a:pt x="26908" y="10664"/>
                          </a:lnTo>
                          <a:cubicBezTo>
                            <a:pt x="26949" y="10622"/>
                            <a:pt x="26991" y="10580"/>
                            <a:pt x="27054" y="10539"/>
                          </a:cubicBezTo>
                          <a:close/>
                          <a:moveTo>
                            <a:pt x="23992" y="7560"/>
                          </a:moveTo>
                          <a:cubicBezTo>
                            <a:pt x="24096" y="7644"/>
                            <a:pt x="24200" y="7748"/>
                            <a:pt x="24305" y="7831"/>
                          </a:cubicBezTo>
                          <a:cubicBezTo>
                            <a:pt x="23992" y="8831"/>
                            <a:pt x="23826" y="9831"/>
                            <a:pt x="23805" y="10851"/>
                          </a:cubicBezTo>
                          <a:cubicBezTo>
                            <a:pt x="22992" y="9893"/>
                            <a:pt x="22139" y="8956"/>
                            <a:pt x="21222" y="8081"/>
                          </a:cubicBezTo>
                          <a:cubicBezTo>
                            <a:pt x="22118" y="7873"/>
                            <a:pt x="23055" y="7685"/>
                            <a:pt x="23992" y="7560"/>
                          </a:cubicBezTo>
                          <a:close/>
                          <a:moveTo>
                            <a:pt x="25533" y="8956"/>
                          </a:moveTo>
                          <a:cubicBezTo>
                            <a:pt x="26054" y="9456"/>
                            <a:pt x="26554" y="9976"/>
                            <a:pt x="27033" y="10518"/>
                          </a:cubicBezTo>
                          <a:cubicBezTo>
                            <a:pt x="26970" y="10559"/>
                            <a:pt x="26908" y="10622"/>
                            <a:pt x="26845" y="10664"/>
                          </a:cubicBezTo>
                          <a:cubicBezTo>
                            <a:pt x="26096" y="10705"/>
                            <a:pt x="25346" y="10768"/>
                            <a:pt x="24596" y="10851"/>
                          </a:cubicBezTo>
                          <a:cubicBezTo>
                            <a:pt x="24846" y="10185"/>
                            <a:pt x="25158" y="9560"/>
                            <a:pt x="25533" y="8956"/>
                          </a:cubicBezTo>
                          <a:close/>
                          <a:moveTo>
                            <a:pt x="27283" y="7311"/>
                          </a:moveTo>
                          <a:cubicBezTo>
                            <a:pt x="27928" y="7852"/>
                            <a:pt x="28574" y="8414"/>
                            <a:pt x="29178" y="8977"/>
                          </a:cubicBezTo>
                          <a:cubicBezTo>
                            <a:pt x="28699" y="9206"/>
                            <a:pt x="28241" y="9497"/>
                            <a:pt x="27845" y="9851"/>
                          </a:cubicBezTo>
                          <a:cubicBezTo>
                            <a:pt x="28282" y="9497"/>
                            <a:pt x="28740" y="9247"/>
                            <a:pt x="29199" y="9018"/>
                          </a:cubicBezTo>
                          <a:cubicBezTo>
                            <a:pt x="29823" y="9622"/>
                            <a:pt x="30406" y="10226"/>
                            <a:pt x="30969" y="10872"/>
                          </a:cubicBezTo>
                          <a:cubicBezTo>
                            <a:pt x="29873" y="10726"/>
                            <a:pt x="28793" y="10660"/>
                            <a:pt x="27702" y="10660"/>
                          </a:cubicBezTo>
                          <a:cubicBezTo>
                            <a:pt x="27548" y="10660"/>
                            <a:pt x="27395" y="10661"/>
                            <a:pt x="27241" y="10664"/>
                          </a:cubicBezTo>
                          <a:cubicBezTo>
                            <a:pt x="27178" y="10601"/>
                            <a:pt x="27137" y="10559"/>
                            <a:pt x="27095" y="10497"/>
                          </a:cubicBezTo>
                          <a:cubicBezTo>
                            <a:pt x="27324" y="10268"/>
                            <a:pt x="27574" y="10060"/>
                            <a:pt x="27845" y="9851"/>
                          </a:cubicBezTo>
                          <a:lnTo>
                            <a:pt x="27845" y="9851"/>
                          </a:lnTo>
                          <a:cubicBezTo>
                            <a:pt x="27574" y="10039"/>
                            <a:pt x="27303" y="10268"/>
                            <a:pt x="27074" y="10476"/>
                          </a:cubicBezTo>
                          <a:cubicBezTo>
                            <a:pt x="26595" y="9935"/>
                            <a:pt x="26075" y="9414"/>
                            <a:pt x="25575" y="8914"/>
                          </a:cubicBezTo>
                          <a:cubicBezTo>
                            <a:pt x="25929" y="8352"/>
                            <a:pt x="26366" y="7810"/>
                            <a:pt x="26845" y="7331"/>
                          </a:cubicBezTo>
                          <a:cubicBezTo>
                            <a:pt x="26991" y="7311"/>
                            <a:pt x="27137" y="7311"/>
                            <a:pt x="27283" y="7311"/>
                          </a:cubicBezTo>
                          <a:close/>
                          <a:moveTo>
                            <a:pt x="24388" y="7915"/>
                          </a:moveTo>
                          <a:cubicBezTo>
                            <a:pt x="24721" y="8206"/>
                            <a:pt x="25033" y="8498"/>
                            <a:pt x="25346" y="8789"/>
                          </a:cubicBezTo>
                          <a:cubicBezTo>
                            <a:pt x="24950" y="9456"/>
                            <a:pt x="24659" y="10164"/>
                            <a:pt x="24429" y="10872"/>
                          </a:cubicBezTo>
                          <a:cubicBezTo>
                            <a:pt x="24242" y="10913"/>
                            <a:pt x="24075" y="10934"/>
                            <a:pt x="23888" y="10955"/>
                          </a:cubicBezTo>
                          <a:cubicBezTo>
                            <a:pt x="23888" y="10955"/>
                            <a:pt x="23888" y="10934"/>
                            <a:pt x="23867" y="10934"/>
                          </a:cubicBezTo>
                          <a:cubicBezTo>
                            <a:pt x="23888" y="10455"/>
                            <a:pt x="23950" y="9976"/>
                            <a:pt x="24013" y="9497"/>
                          </a:cubicBezTo>
                          <a:cubicBezTo>
                            <a:pt x="24096" y="8956"/>
                            <a:pt x="24221" y="8435"/>
                            <a:pt x="24388" y="7915"/>
                          </a:cubicBezTo>
                          <a:close/>
                          <a:moveTo>
                            <a:pt x="31176" y="10898"/>
                          </a:moveTo>
                          <a:lnTo>
                            <a:pt x="31176" y="10898"/>
                          </a:lnTo>
                          <a:cubicBezTo>
                            <a:pt x="31336" y="10936"/>
                            <a:pt x="31496" y="10956"/>
                            <a:pt x="31656" y="10976"/>
                          </a:cubicBezTo>
                          <a:cubicBezTo>
                            <a:pt x="31502" y="10957"/>
                            <a:pt x="31347" y="10919"/>
                            <a:pt x="31176" y="10898"/>
                          </a:cubicBezTo>
                          <a:close/>
                          <a:moveTo>
                            <a:pt x="45214" y="8164"/>
                          </a:moveTo>
                          <a:cubicBezTo>
                            <a:pt x="45693" y="8810"/>
                            <a:pt x="46151" y="9476"/>
                            <a:pt x="46567" y="10185"/>
                          </a:cubicBezTo>
                          <a:cubicBezTo>
                            <a:pt x="46276" y="10559"/>
                            <a:pt x="45963" y="10893"/>
                            <a:pt x="45630" y="11226"/>
                          </a:cubicBezTo>
                          <a:cubicBezTo>
                            <a:pt x="45047" y="10497"/>
                            <a:pt x="44422" y="9789"/>
                            <a:pt x="43756" y="9102"/>
                          </a:cubicBezTo>
                          <a:cubicBezTo>
                            <a:pt x="44131" y="8914"/>
                            <a:pt x="44485" y="8706"/>
                            <a:pt x="44839" y="8456"/>
                          </a:cubicBezTo>
                          <a:cubicBezTo>
                            <a:pt x="44964" y="8373"/>
                            <a:pt x="45089" y="8269"/>
                            <a:pt x="45214" y="8164"/>
                          </a:cubicBezTo>
                          <a:close/>
                          <a:moveTo>
                            <a:pt x="24409" y="10976"/>
                          </a:moveTo>
                          <a:lnTo>
                            <a:pt x="24409" y="10976"/>
                          </a:lnTo>
                          <a:cubicBezTo>
                            <a:pt x="24346" y="11122"/>
                            <a:pt x="24305" y="11267"/>
                            <a:pt x="24263" y="11434"/>
                          </a:cubicBezTo>
                          <a:cubicBezTo>
                            <a:pt x="24180" y="11309"/>
                            <a:pt x="24075" y="11163"/>
                            <a:pt x="23971" y="11038"/>
                          </a:cubicBezTo>
                          <a:cubicBezTo>
                            <a:pt x="24117" y="11018"/>
                            <a:pt x="24263" y="10997"/>
                            <a:pt x="24409" y="10976"/>
                          </a:cubicBezTo>
                          <a:close/>
                          <a:moveTo>
                            <a:pt x="20910" y="8164"/>
                          </a:moveTo>
                          <a:cubicBezTo>
                            <a:pt x="21889" y="9060"/>
                            <a:pt x="22826" y="9997"/>
                            <a:pt x="23701" y="10997"/>
                          </a:cubicBezTo>
                          <a:cubicBezTo>
                            <a:pt x="22784" y="11143"/>
                            <a:pt x="21868" y="11330"/>
                            <a:pt x="20972" y="11580"/>
                          </a:cubicBezTo>
                          <a:cubicBezTo>
                            <a:pt x="20181" y="10643"/>
                            <a:pt x="19369" y="9747"/>
                            <a:pt x="18515" y="8914"/>
                          </a:cubicBezTo>
                          <a:cubicBezTo>
                            <a:pt x="18952" y="8748"/>
                            <a:pt x="19390" y="8602"/>
                            <a:pt x="19848" y="8456"/>
                          </a:cubicBezTo>
                          <a:cubicBezTo>
                            <a:pt x="20202" y="8352"/>
                            <a:pt x="20556" y="8248"/>
                            <a:pt x="20910" y="8164"/>
                          </a:cubicBezTo>
                          <a:close/>
                          <a:moveTo>
                            <a:pt x="48462" y="10414"/>
                          </a:moveTo>
                          <a:cubicBezTo>
                            <a:pt x="48567" y="10539"/>
                            <a:pt x="48692" y="10684"/>
                            <a:pt x="48816" y="10809"/>
                          </a:cubicBezTo>
                          <a:cubicBezTo>
                            <a:pt x="48796" y="11122"/>
                            <a:pt x="48775" y="11413"/>
                            <a:pt x="48733" y="11726"/>
                          </a:cubicBezTo>
                          <a:cubicBezTo>
                            <a:pt x="48650" y="11288"/>
                            <a:pt x="48567" y="10851"/>
                            <a:pt x="48462" y="10414"/>
                          </a:cubicBezTo>
                          <a:close/>
                          <a:moveTo>
                            <a:pt x="35456" y="11925"/>
                          </a:moveTo>
                          <a:lnTo>
                            <a:pt x="35456" y="11925"/>
                          </a:lnTo>
                          <a:cubicBezTo>
                            <a:pt x="35460" y="11927"/>
                            <a:pt x="35463" y="11930"/>
                            <a:pt x="35467" y="11934"/>
                          </a:cubicBezTo>
                          <a:cubicBezTo>
                            <a:pt x="35483" y="11938"/>
                            <a:pt x="35499" y="11942"/>
                            <a:pt x="35515" y="11947"/>
                          </a:cubicBezTo>
                          <a:lnTo>
                            <a:pt x="35515" y="11947"/>
                          </a:lnTo>
                          <a:cubicBezTo>
                            <a:pt x="35495" y="11939"/>
                            <a:pt x="35476" y="11932"/>
                            <a:pt x="35456" y="11925"/>
                          </a:cubicBezTo>
                          <a:close/>
                          <a:moveTo>
                            <a:pt x="47317" y="9227"/>
                          </a:moveTo>
                          <a:cubicBezTo>
                            <a:pt x="47629" y="9539"/>
                            <a:pt x="47921" y="9831"/>
                            <a:pt x="48213" y="10143"/>
                          </a:cubicBezTo>
                          <a:cubicBezTo>
                            <a:pt x="48233" y="10268"/>
                            <a:pt x="48275" y="10372"/>
                            <a:pt x="48296" y="10476"/>
                          </a:cubicBezTo>
                          <a:cubicBezTo>
                            <a:pt x="48129" y="10997"/>
                            <a:pt x="47942" y="11476"/>
                            <a:pt x="47692" y="11955"/>
                          </a:cubicBezTo>
                          <a:cubicBezTo>
                            <a:pt x="47421" y="11309"/>
                            <a:pt x="47109" y="10664"/>
                            <a:pt x="46734" y="10039"/>
                          </a:cubicBezTo>
                          <a:cubicBezTo>
                            <a:pt x="46942" y="9789"/>
                            <a:pt x="47150" y="9518"/>
                            <a:pt x="47317" y="9227"/>
                          </a:cubicBezTo>
                          <a:close/>
                          <a:moveTo>
                            <a:pt x="35515" y="11947"/>
                          </a:moveTo>
                          <a:cubicBezTo>
                            <a:pt x="35652" y="11998"/>
                            <a:pt x="35792" y="12049"/>
                            <a:pt x="35946" y="12101"/>
                          </a:cubicBezTo>
                          <a:cubicBezTo>
                            <a:pt x="35796" y="12044"/>
                            <a:pt x="35662" y="11988"/>
                            <a:pt x="35515" y="11947"/>
                          </a:cubicBezTo>
                          <a:close/>
                          <a:moveTo>
                            <a:pt x="31767" y="4925"/>
                          </a:moveTo>
                          <a:cubicBezTo>
                            <a:pt x="34019" y="4925"/>
                            <a:pt x="35902" y="6808"/>
                            <a:pt x="37550" y="8456"/>
                          </a:cubicBezTo>
                          <a:cubicBezTo>
                            <a:pt x="38404" y="9456"/>
                            <a:pt x="39570" y="9893"/>
                            <a:pt x="40819" y="9893"/>
                          </a:cubicBezTo>
                          <a:cubicBezTo>
                            <a:pt x="41632" y="10726"/>
                            <a:pt x="42381" y="11601"/>
                            <a:pt x="43089" y="12538"/>
                          </a:cubicBezTo>
                          <a:cubicBezTo>
                            <a:pt x="41028" y="10747"/>
                            <a:pt x="38591" y="9435"/>
                            <a:pt x="35967" y="8581"/>
                          </a:cubicBezTo>
                          <a:cubicBezTo>
                            <a:pt x="34509" y="7227"/>
                            <a:pt x="32926" y="6019"/>
                            <a:pt x="31260" y="4957"/>
                          </a:cubicBezTo>
                          <a:cubicBezTo>
                            <a:pt x="31431" y="4936"/>
                            <a:pt x="31600" y="4925"/>
                            <a:pt x="31767" y="4925"/>
                          </a:cubicBezTo>
                          <a:close/>
                          <a:moveTo>
                            <a:pt x="27853" y="10700"/>
                          </a:moveTo>
                          <a:cubicBezTo>
                            <a:pt x="28891" y="10700"/>
                            <a:pt x="29930" y="10752"/>
                            <a:pt x="30969" y="10893"/>
                          </a:cubicBezTo>
                          <a:cubicBezTo>
                            <a:pt x="31281" y="11226"/>
                            <a:pt x="31573" y="11580"/>
                            <a:pt x="31864" y="11934"/>
                          </a:cubicBezTo>
                          <a:cubicBezTo>
                            <a:pt x="30740" y="11955"/>
                            <a:pt x="29740" y="12225"/>
                            <a:pt x="28865" y="12684"/>
                          </a:cubicBezTo>
                          <a:cubicBezTo>
                            <a:pt x="28366" y="11996"/>
                            <a:pt x="27845" y="11351"/>
                            <a:pt x="27283" y="10705"/>
                          </a:cubicBezTo>
                          <a:cubicBezTo>
                            <a:pt x="27473" y="10702"/>
                            <a:pt x="27663" y="10700"/>
                            <a:pt x="27853" y="10700"/>
                          </a:cubicBezTo>
                          <a:close/>
                          <a:moveTo>
                            <a:pt x="26804" y="10726"/>
                          </a:moveTo>
                          <a:cubicBezTo>
                            <a:pt x="26179" y="11351"/>
                            <a:pt x="25658" y="11996"/>
                            <a:pt x="25242" y="12704"/>
                          </a:cubicBezTo>
                          <a:cubicBezTo>
                            <a:pt x="24950" y="12309"/>
                            <a:pt x="24659" y="11934"/>
                            <a:pt x="24367" y="11559"/>
                          </a:cubicBezTo>
                          <a:cubicBezTo>
                            <a:pt x="24429" y="11351"/>
                            <a:pt x="24492" y="11143"/>
                            <a:pt x="24575" y="10955"/>
                          </a:cubicBezTo>
                          <a:cubicBezTo>
                            <a:pt x="25304" y="10851"/>
                            <a:pt x="26054" y="10768"/>
                            <a:pt x="26804" y="10726"/>
                          </a:cubicBezTo>
                          <a:close/>
                          <a:moveTo>
                            <a:pt x="12809" y="4645"/>
                          </a:moveTo>
                          <a:cubicBezTo>
                            <a:pt x="13413" y="5020"/>
                            <a:pt x="13996" y="5415"/>
                            <a:pt x="14579" y="5832"/>
                          </a:cubicBezTo>
                          <a:cubicBezTo>
                            <a:pt x="10851" y="7665"/>
                            <a:pt x="7477" y="9976"/>
                            <a:pt x="4458" y="12725"/>
                          </a:cubicBezTo>
                          <a:cubicBezTo>
                            <a:pt x="5811" y="10809"/>
                            <a:pt x="7352" y="9039"/>
                            <a:pt x="9102" y="7415"/>
                          </a:cubicBezTo>
                          <a:cubicBezTo>
                            <a:pt x="10268" y="6415"/>
                            <a:pt x="11517" y="5478"/>
                            <a:pt x="12809" y="4645"/>
                          </a:cubicBezTo>
                          <a:close/>
                          <a:moveTo>
                            <a:pt x="46588" y="10247"/>
                          </a:moveTo>
                          <a:cubicBezTo>
                            <a:pt x="46942" y="10872"/>
                            <a:pt x="47275" y="11517"/>
                            <a:pt x="47567" y="12205"/>
                          </a:cubicBezTo>
                          <a:cubicBezTo>
                            <a:pt x="47400" y="12496"/>
                            <a:pt x="47213" y="12788"/>
                            <a:pt x="47025" y="13079"/>
                          </a:cubicBezTo>
                          <a:cubicBezTo>
                            <a:pt x="46588" y="12455"/>
                            <a:pt x="46130" y="11830"/>
                            <a:pt x="45651" y="11247"/>
                          </a:cubicBezTo>
                          <a:cubicBezTo>
                            <a:pt x="45984" y="10913"/>
                            <a:pt x="46297" y="10580"/>
                            <a:pt x="46588" y="10247"/>
                          </a:cubicBezTo>
                          <a:close/>
                          <a:moveTo>
                            <a:pt x="45651" y="11497"/>
                          </a:moveTo>
                          <a:cubicBezTo>
                            <a:pt x="46109" y="12038"/>
                            <a:pt x="46546" y="12600"/>
                            <a:pt x="46963" y="13163"/>
                          </a:cubicBezTo>
                          <a:cubicBezTo>
                            <a:pt x="46921" y="13225"/>
                            <a:pt x="46901" y="13267"/>
                            <a:pt x="46859" y="13329"/>
                          </a:cubicBezTo>
                          <a:cubicBezTo>
                            <a:pt x="46505" y="12684"/>
                            <a:pt x="46109" y="12080"/>
                            <a:pt x="45651" y="11497"/>
                          </a:cubicBezTo>
                          <a:close/>
                          <a:moveTo>
                            <a:pt x="48337" y="10622"/>
                          </a:moveTo>
                          <a:cubicBezTo>
                            <a:pt x="48462" y="11163"/>
                            <a:pt x="48587" y="11705"/>
                            <a:pt x="48671" y="12267"/>
                          </a:cubicBezTo>
                          <a:cubicBezTo>
                            <a:pt x="48587" y="12809"/>
                            <a:pt x="48504" y="13350"/>
                            <a:pt x="48379" y="13871"/>
                          </a:cubicBezTo>
                          <a:cubicBezTo>
                            <a:pt x="48192" y="13246"/>
                            <a:pt x="47983" y="12663"/>
                            <a:pt x="47734" y="12059"/>
                          </a:cubicBezTo>
                          <a:cubicBezTo>
                            <a:pt x="47963" y="11601"/>
                            <a:pt x="48171" y="11122"/>
                            <a:pt x="48337" y="10622"/>
                          </a:cubicBezTo>
                          <a:close/>
                          <a:moveTo>
                            <a:pt x="27199" y="10726"/>
                          </a:moveTo>
                          <a:cubicBezTo>
                            <a:pt x="27782" y="11351"/>
                            <a:pt x="28324" y="12017"/>
                            <a:pt x="28824" y="12704"/>
                          </a:cubicBezTo>
                          <a:cubicBezTo>
                            <a:pt x="28095" y="13100"/>
                            <a:pt x="27428" y="13621"/>
                            <a:pt x="26845" y="14225"/>
                          </a:cubicBezTo>
                          <a:cubicBezTo>
                            <a:pt x="26658" y="14246"/>
                            <a:pt x="26470" y="14246"/>
                            <a:pt x="26283" y="14266"/>
                          </a:cubicBezTo>
                          <a:cubicBezTo>
                            <a:pt x="25950" y="13746"/>
                            <a:pt x="25617" y="13246"/>
                            <a:pt x="25262" y="12746"/>
                          </a:cubicBezTo>
                          <a:cubicBezTo>
                            <a:pt x="25679" y="12038"/>
                            <a:pt x="26220" y="11372"/>
                            <a:pt x="26845" y="10726"/>
                          </a:cubicBezTo>
                          <a:close/>
                          <a:moveTo>
                            <a:pt x="40736" y="14329"/>
                          </a:moveTo>
                          <a:lnTo>
                            <a:pt x="40736" y="14329"/>
                          </a:lnTo>
                          <a:cubicBezTo>
                            <a:pt x="40752" y="14360"/>
                            <a:pt x="40770" y="14388"/>
                            <a:pt x="40789" y="14415"/>
                          </a:cubicBezTo>
                          <a:lnTo>
                            <a:pt x="40789" y="14415"/>
                          </a:lnTo>
                          <a:cubicBezTo>
                            <a:pt x="40770" y="14384"/>
                            <a:pt x="40753" y="14355"/>
                            <a:pt x="40736" y="14329"/>
                          </a:cubicBezTo>
                          <a:close/>
                          <a:moveTo>
                            <a:pt x="25200" y="12829"/>
                          </a:moveTo>
                          <a:cubicBezTo>
                            <a:pt x="25554" y="13308"/>
                            <a:pt x="25908" y="13787"/>
                            <a:pt x="26220" y="14266"/>
                          </a:cubicBezTo>
                          <a:cubicBezTo>
                            <a:pt x="25950" y="14287"/>
                            <a:pt x="25679" y="14308"/>
                            <a:pt x="25408" y="14350"/>
                          </a:cubicBezTo>
                          <a:cubicBezTo>
                            <a:pt x="25054" y="14412"/>
                            <a:pt x="24721" y="14475"/>
                            <a:pt x="24388" y="14537"/>
                          </a:cubicBezTo>
                          <a:cubicBezTo>
                            <a:pt x="24596" y="13954"/>
                            <a:pt x="24867" y="13392"/>
                            <a:pt x="25200" y="12829"/>
                          </a:cubicBezTo>
                          <a:close/>
                          <a:moveTo>
                            <a:pt x="24325" y="11726"/>
                          </a:moveTo>
                          <a:cubicBezTo>
                            <a:pt x="24617" y="12080"/>
                            <a:pt x="24908" y="12434"/>
                            <a:pt x="25179" y="12809"/>
                          </a:cubicBezTo>
                          <a:cubicBezTo>
                            <a:pt x="24846" y="13350"/>
                            <a:pt x="24575" y="13933"/>
                            <a:pt x="24367" y="14537"/>
                          </a:cubicBezTo>
                          <a:cubicBezTo>
                            <a:pt x="24325" y="14537"/>
                            <a:pt x="24284" y="14537"/>
                            <a:pt x="24263" y="14558"/>
                          </a:cubicBezTo>
                          <a:cubicBezTo>
                            <a:pt x="24159" y="14162"/>
                            <a:pt x="24055" y="13746"/>
                            <a:pt x="23992" y="13350"/>
                          </a:cubicBezTo>
                          <a:cubicBezTo>
                            <a:pt x="24075" y="12788"/>
                            <a:pt x="24180" y="12246"/>
                            <a:pt x="24325" y="11726"/>
                          </a:cubicBezTo>
                          <a:close/>
                          <a:moveTo>
                            <a:pt x="40789" y="14415"/>
                          </a:moveTo>
                          <a:cubicBezTo>
                            <a:pt x="40816" y="14460"/>
                            <a:pt x="40845" y="14509"/>
                            <a:pt x="40882" y="14558"/>
                          </a:cubicBezTo>
                          <a:cubicBezTo>
                            <a:pt x="40856" y="14506"/>
                            <a:pt x="40821" y="14462"/>
                            <a:pt x="40789" y="14415"/>
                          </a:cubicBezTo>
                          <a:close/>
                          <a:moveTo>
                            <a:pt x="26554" y="14558"/>
                          </a:moveTo>
                          <a:cubicBezTo>
                            <a:pt x="26533" y="14579"/>
                            <a:pt x="26512" y="14600"/>
                            <a:pt x="26491" y="14620"/>
                          </a:cubicBezTo>
                          <a:cubicBezTo>
                            <a:pt x="26491" y="14600"/>
                            <a:pt x="26470" y="14579"/>
                            <a:pt x="26450" y="14558"/>
                          </a:cubicBezTo>
                          <a:close/>
                          <a:moveTo>
                            <a:pt x="23763" y="11080"/>
                          </a:moveTo>
                          <a:cubicBezTo>
                            <a:pt x="23784" y="11101"/>
                            <a:pt x="23805" y="11101"/>
                            <a:pt x="23805" y="11122"/>
                          </a:cubicBezTo>
                          <a:cubicBezTo>
                            <a:pt x="23805" y="11517"/>
                            <a:pt x="23826" y="11892"/>
                            <a:pt x="23867" y="12288"/>
                          </a:cubicBezTo>
                          <a:cubicBezTo>
                            <a:pt x="23846" y="11934"/>
                            <a:pt x="23846" y="11559"/>
                            <a:pt x="23867" y="11184"/>
                          </a:cubicBezTo>
                          <a:cubicBezTo>
                            <a:pt x="23992" y="11330"/>
                            <a:pt x="24096" y="11476"/>
                            <a:pt x="24221" y="11622"/>
                          </a:cubicBezTo>
                          <a:cubicBezTo>
                            <a:pt x="24096" y="12121"/>
                            <a:pt x="24013" y="12642"/>
                            <a:pt x="23971" y="13183"/>
                          </a:cubicBezTo>
                          <a:cubicBezTo>
                            <a:pt x="23930" y="12892"/>
                            <a:pt x="23888" y="12600"/>
                            <a:pt x="23867" y="12288"/>
                          </a:cubicBezTo>
                          <a:lnTo>
                            <a:pt x="23867" y="12288"/>
                          </a:lnTo>
                          <a:cubicBezTo>
                            <a:pt x="23867" y="12684"/>
                            <a:pt x="23909" y="13059"/>
                            <a:pt x="23950" y="13433"/>
                          </a:cubicBezTo>
                          <a:cubicBezTo>
                            <a:pt x="23909" y="13808"/>
                            <a:pt x="23888" y="14204"/>
                            <a:pt x="23888" y="14600"/>
                          </a:cubicBezTo>
                          <a:cubicBezTo>
                            <a:pt x="23909" y="14266"/>
                            <a:pt x="23930" y="13933"/>
                            <a:pt x="23971" y="13600"/>
                          </a:cubicBezTo>
                          <a:cubicBezTo>
                            <a:pt x="24013" y="13933"/>
                            <a:pt x="24055" y="14266"/>
                            <a:pt x="24117" y="14579"/>
                          </a:cubicBezTo>
                          <a:cubicBezTo>
                            <a:pt x="24055" y="14600"/>
                            <a:pt x="23971" y="14600"/>
                            <a:pt x="23888" y="14620"/>
                          </a:cubicBezTo>
                          <a:cubicBezTo>
                            <a:pt x="23680" y="14662"/>
                            <a:pt x="23471" y="14704"/>
                            <a:pt x="23263" y="14766"/>
                          </a:cubicBezTo>
                          <a:cubicBezTo>
                            <a:pt x="22576" y="13683"/>
                            <a:pt x="21826" y="12663"/>
                            <a:pt x="21056" y="11684"/>
                          </a:cubicBezTo>
                          <a:cubicBezTo>
                            <a:pt x="21951" y="11434"/>
                            <a:pt x="22847" y="11226"/>
                            <a:pt x="23763" y="11080"/>
                          </a:cubicBezTo>
                          <a:close/>
                          <a:moveTo>
                            <a:pt x="43048" y="9414"/>
                          </a:moveTo>
                          <a:cubicBezTo>
                            <a:pt x="43797" y="10101"/>
                            <a:pt x="44485" y="10851"/>
                            <a:pt x="45151" y="11663"/>
                          </a:cubicBezTo>
                          <a:cubicBezTo>
                            <a:pt x="45401" y="11976"/>
                            <a:pt x="45651" y="12288"/>
                            <a:pt x="45880" y="12621"/>
                          </a:cubicBezTo>
                          <a:cubicBezTo>
                            <a:pt x="46130" y="12975"/>
                            <a:pt x="46359" y="13329"/>
                            <a:pt x="46567" y="13683"/>
                          </a:cubicBezTo>
                          <a:cubicBezTo>
                            <a:pt x="46213" y="14141"/>
                            <a:pt x="45818" y="14558"/>
                            <a:pt x="45380" y="14954"/>
                          </a:cubicBezTo>
                          <a:cubicBezTo>
                            <a:pt x="44818" y="14225"/>
                            <a:pt x="44193" y="13558"/>
                            <a:pt x="43527" y="12934"/>
                          </a:cubicBezTo>
                          <a:cubicBezTo>
                            <a:pt x="43506" y="12892"/>
                            <a:pt x="43464" y="12850"/>
                            <a:pt x="43423" y="12788"/>
                          </a:cubicBezTo>
                          <a:cubicBezTo>
                            <a:pt x="43881" y="12580"/>
                            <a:pt x="44339" y="12309"/>
                            <a:pt x="44839" y="11934"/>
                          </a:cubicBezTo>
                          <a:lnTo>
                            <a:pt x="44839" y="11934"/>
                          </a:lnTo>
                          <a:cubicBezTo>
                            <a:pt x="44381" y="12267"/>
                            <a:pt x="43902" y="12538"/>
                            <a:pt x="43402" y="12767"/>
                          </a:cubicBezTo>
                          <a:cubicBezTo>
                            <a:pt x="42652" y="11746"/>
                            <a:pt x="41840" y="10789"/>
                            <a:pt x="40986" y="9872"/>
                          </a:cubicBezTo>
                          <a:cubicBezTo>
                            <a:pt x="41673" y="9851"/>
                            <a:pt x="42360" y="9685"/>
                            <a:pt x="43048" y="9414"/>
                          </a:cubicBezTo>
                          <a:close/>
                          <a:moveTo>
                            <a:pt x="48692" y="12746"/>
                          </a:moveTo>
                          <a:cubicBezTo>
                            <a:pt x="48733" y="13558"/>
                            <a:pt x="48733" y="14350"/>
                            <a:pt x="48671" y="15120"/>
                          </a:cubicBezTo>
                          <a:cubicBezTo>
                            <a:pt x="48587" y="14725"/>
                            <a:pt x="48504" y="14329"/>
                            <a:pt x="48400" y="13933"/>
                          </a:cubicBezTo>
                          <a:cubicBezTo>
                            <a:pt x="48525" y="13558"/>
                            <a:pt x="48608" y="13163"/>
                            <a:pt x="48692" y="12746"/>
                          </a:cubicBezTo>
                          <a:close/>
                          <a:moveTo>
                            <a:pt x="31885" y="11955"/>
                          </a:moveTo>
                          <a:cubicBezTo>
                            <a:pt x="32697" y="12975"/>
                            <a:pt x="33447" y="14058"/>
                            <a:pt x="34134" y="15204"/>
                          </a:cubicBezTo>
                          <a:cubicBezTo>
                            <a:pt x="32760" y="14787"/>
                            <a:pt x="31385" y="14496"/>
                            <a:pt x="29969" y="14329"/>
                          </a:cubicBezTo>
                          <a:cubicBezTo>
                            <a:pt x="29206" y="14242"/>
                            <a:pt x="28442" y="14199"/>
                            <a:pt x="27666" y="14199"/>
                          </a:cubicBezTo>
                          <a:cubicBezTo>
                            <a:pt x="27511" y="14199"/>
                            <a:pt x="27355" y="14200"/>
                            <a:pt x="27199" y="14204"/>
                          </a:cubicBezTo>
                          <a:cubicBezTo>
                            <a:pt x="27741" y="13683"/>
                            <a:pt x="28324" y="13225"/>
                            <a:pt x="28949" y="12850"/>
                          </a:cubicBezTo>
                          <a:cubicBezTo>
                            <a:pt x="29303" y="13329"/>
                            <a:pt x="29636" y="13829"/>
                            <a:pt x="29969" y="14329"/>
                          </a:cubicBezTo>
                          <a:cubicBezTo>
                            <a:pt x="29657" y="13808"/>
                            <a:pt x="29324" y="13329"/>
                            <a:pt x="28969" y="12850"/>
                          </a:cubicBezTo>
                          <a:cubicBezTo>
                            <a:pt x="29886" y="12309"/>
                            <a:pt x="30865" y="11976"/>
                            <a:pt x="31885" y="11955"/>
                          </a:cubicBezTo>
                          <a:close/>
                          <a:moveTo>
                            <a:pt x="44443" y="14246"/>
                          </a:moveTo>
                          <a:lnTo>
                            <a:pt x="44443" y="14246"/>
                          </a:lnTo>
                          <a:cubicBezTo>
                            <a:pt x="44693" y="14516"/>
                            <a:pt x="44943" y="14808"/>
                            <a:pt x="45193" y="15099"/>
                          </a:cubicBezTo>
                          <a:cubicBezTo>
                            <a:pt x="45151" y="15141"/>
                            <a:pt x="45109" y="15183"/>
                            <a:pt x="45068" y="15204"/>
                          </a:cubicBezTo>
                          <a:cubicBezTo>
                            <a:pt x="44860" y="14870"/>
                            <a:pt x="44651" y="14558"/>
                            <a:pt x="44443" y="14246"/>
                          </a:cubicBezTo>
                          <a:close/>
                          <a:moveTo>
                            <a:pt x="47046" y="13267"/>
                          </a:moveTo>
                          <a:cubicBezTo>
                            <a:pt x="47400" y="13767"/>
                            <a:pt x="47754" y="14266"/>
                            <a:pt x="48088" y="14787"/>
                          </a:cubicBezTo>
                          <a:cubicBezTo>
                            <a:pt x="48004" y="14975"/>
                            <a:pt x="47921" y="15162"/>
                            <a:pt x="47817" y="15349"/>
                          </a:cubicBezTo>
                          <a:cubicBezTo>
                            <a:pt x="47567" y="14704"/>
                            <a:pt x="47255" y="14058"/>
                            <a:pt x="46921" y="13433"/>
                          </a:cubicBezTo>
                          <a:cubicBezTo>
                            <a:pt x="46963" y="13371"/>
                            <a:pt x="47005" y="13308"/>
                            <a:pt x="47046" y="13267"/>
                          </a:cubicBezTo>
                          <a:close/>
                          <a:moveTo>
                            <a:pt x="23888" y="14787"/>
                          </a:moveTo>
                          <a:cubicBezTo>
                            <a:pt x="23888" y="15141"/>
                            <a:pt x="23888" y="15495"/>
                            <a:pt x="23909" y="15828"/>
                          </a:cubicBezTo>
                          <a:cubicBezTo>
                            <a:pt x="23826" y="15683"/>
                            <a:pt x="23763" y="15537"/>
                            <a:pt x="23680" y="15391"/>
                          </a:cubicBezTo>
                          <a:cubicBezTo>
                            <a:pt x="23555" y="15224"/>
                            <a:pt x="23451" y="15058"/>
                            <a:pt x="23326" y="14870"/>
                          </a:cubicBezTo>
                          <a:cubicBezTo>
                            <a:pt x="23513" y="14850"/>
                            <a:pt x="23701" y="14829"/>
                            <a:pt x="23888" y="14787"/>
                          </a:cubicBezTo>
                          <a:close/>
                          <a:moveTo>
                            <a:pt x="30177" y="14641"/>
                          </a:moveTo>
                          <a:cubicBezTo>
                            <a:pt x="31552" y="14766"/>
                            <a:pt x="32906" y="15016"/>
                            <a:pt x="34218" y="15370"/>
                          </a:cubicBezTo>
                          <a:cubicBezTo>
                            <a:pt x="34384" y="15620"/>
                            <a:pt x="34530" y="15891"/>
                            <a:pt x="34676" y="16162"/>
                          </a:cubicBezTo>
                          <a:cubicBezTo>
                            <a:pt x="34384" y="15995"/>
                            <a:pt x="34072" y="15849"/>
                            <a:pt x="33739" y="15745"/>
                          </a:cubicBezTo>
                          <a:cubicBezTo>
                            <a:pt x="33040" y="15507"/>
                            <a:pt x="32350" y="15392"/>
                            <a:pt x="31676" y="15392"/>
                          </a:cubicBezTo>
                          <a:cubicBezTo>
                            <a:pt x="31346" y="15392"/>
                            <a:pt x="31020" y="15420"/>
                            <a:pt x="30698" y="15474"/>
                          </a:cubicBezTo>
                          <a:cubicBezTo>
                            <a:pt x="30531" y="15204"/>
                            <a:pt x="30344" y="14912"/>
                            <a:pt x="30177" y="14641"/>
                          </a:cubicBezTo>
                          <a:close/>
                          <a:moveTo>
                            <a:pt x="61749" y="6353"/>
                          </a:moveTo>
                          <a:cubicBezTo>
                            <a:pt x="64748" y="8643"/>
                            <a:pt x="67331" y="11372"/>
                            <a:pt x="69372" y="14412"/>
                          </a:cubicBezTo>
                          <a:cubicBezTo>
                            <a:pt x="68997" y="15037"/>
                            <a:pt x="68580" y="15620"/>
                            <a:pt x="68164" y="16203"/>
                          </a:cubicBezTo>
                          <a:cubicBezTo>
                            <a:pt x="67102" y="13933"/>
                            <a:pt x="65873" y="11684"/>
                            <a:pt x="64290" y="9497"/>
                          </a:cubicBezTo>
                          <a:cubicBezTo>
                            <a:pt x="63478" y="8394"/>
                            <a:pt x="62624" y="7352"/>
                            <a:pt x="61749" y="6353"/>
                          </a:cubicBezTo>
                          <a:close/>
                          <a:moveTo>
                            <a:pt x="41132" y="14954"/>
                          </a:moveTo>
                          <a:lnTo>
                            <a:pt x="41132" y="14954"/>
                          </a:lnTo>
                          <a:cubicBezTo>
                            <a:pt x="41757" y="15412"/>
                            <a:pt x="42360" y="15912"/>
                            <a:pt x="42923" y="16432"/>
                          </a:cubicBezTo>
                          <a:cubicBezTo>
                            <a:pt x="42673" y="16536"/>
                            <a:pt x="42402" y="16620"/>
                            <a:pt x="42131" y="16682"/>
                          </a:cubicBezTo>
                          <a:cubicBezTo>
                            <a:pt x="41819" y="16099"/>
                            <a:pt x="41486" y="15516"/>
                            <a:pt x="41132" y="14954"/>
                          </a:cubicBezTo>
                          <a:close/>
                          <a:moveTo>
                            <a:pt x="28803" y="5853"/>
                          </a:moveTo>
                          <a:cubicBezTo>
                            <a:pt x="29511" y="6373"/>
                            <a:pt x="30219" y="6915"/>
                            <a:pt x="30885" y="7477"/>
                          </a:cubicBezTo>
                          <a:cubicBezTo>
                            <a:pt x="31156" y="7706"/>
                            <a:pt x="31427" y="7956"/>
                            <a:pt x="31677" y="8185"/>
                          </a:cubicBezTo>
                          <a:cubicBezTo>
                            <a:pt x="31302" y="8289"/>
                            <a:pt x="30906" y="8394"/>
                            <a:pt x="30511" y="8518"/>
                          </a:cubicBezTo>
                          <a:cubicBezTo>
                            <a:pt x="30969" y="8414"/>
                            <a:pt x="31427" y="8352"/>
                            <a:pt x="31864" y="8352"/>
                          </a:cubicBezTo>
                          <a:cubicBezTo>
                            <a:pt x="33051" y="9435"/>
                            <a:pt x="34155" y="10601"/>
                            <a:pt x="35176" y="11830"/>
                          </a:cubicBezTo>
                          <a:cubicBezTo>
                            <a:pt x="34009" y="11455"/>
                            <a:pt x="32843" y="11163"/>
                            <a:pt x="31656" y="10976"/>
                          </a:cubicBezTo>
                          <a:lnTo>
                            <a:pt x="31656" y="10976"/>
                          </a:lnTo>
                          <a:cubicBezTo>
                            <a:pt x="32843" y="11184"/>
                            <a:pt x="34009" y="11455"/>
                            <a:pt x="35176" y="11851"/>
                          </a:cubicBezTo>
                          <a:cubicBezTo>
                            <a:pt x="36134" y="13017"/>
                            <a:pt x="37008" y="14246"/>
                            <a:pt x="37779" y="15516"/>
                          </a:cubicBezTo>
                          <a:cubicBezTo>
                            <a:pt x="37071" y="14266"/>
                            <a:pt x="36279" y="13059"/>
                            <a:pt x="35425" y="11913"/>
                          </a:cubicBezTo>
                          <a:lnTo>
                            <a:pt x="35425" y="11913"/>
                          </a:lnTo>
                          <a:cubicBezTo>
                            <a:pt x="35436" y="11917"/>
                            <a:pt x="35446" y="11921"/>
                            <a:pt x="35456" y="11925"/>
                          </a:cubicBezTo>
                          <a:lnTo>
                            <a:pt x="35456" y="11925"/>
                          </a:lnTo>
                          <a:cubicBezTo>
                            <a:pt x="35439" y="11912"/>
                            <a:pt x="35422" y="11909"/>
                            <a:pt x="35405" y="11892"/>
                          </a:cubicBezTo>
                          <a:cubicBezTo>
                            <a:pt x="34447" y="10643"/>
                            <a:pt x="33405" y="9476"/>
                            <a:pt x="32281" y="8373"/>
                          </a:cubicBezTo>
                          <a:lnTo>
                            <a:pt x="32281" y="8373"/>
                          </a:lnTo>
                          <a:cubicBezTo>
                            <a:pt x="33301" y="8456"/>
                            <a:pt x="34280" y="8810"/>
                            <a:pt x="35113" y="9476"/>
                          </a:cubicBezTo>
                          <a:cubicBezTo>
                            <a:pt x="34301" y="8685"/>
                            <a:pt x="33364" y="8102"/>
                            <a:pt x="32010" y="8102"/>
                          </a:cubicBezTo>
                          <a:lnTo>
                            <a:pt x="31989" y="8102"/>
                          </a:lnTo>
                          <a:cubicBezTo>
                            <a:pt x="31802" y="7915"/>
                            <a:pt x="31594" y="7727"/>
                            <a:pt x="31406" y="7560"/>
                          </a:cubicBezTo>
                          <a:lnTo>
                            <a:pt x="31406" y="7560"/>
                          </a:lnTo>
                          <a:cubicBezTo>
                            <a:pt x="32760" y="7769"/>
                            <a:pt x="34113" y="8060"/>
                            <a:pt x="35467" y="8456"/>
                          </a:cubicBezTo>
                          <a:cubicBezTo>
                            <a:pt x="35634" y="8518"/>
                            <a:pt x="35780" y="8581"/>
                            <a:pt x="35946" y="8623"/>
                          </a:cubicBezTo>
                          <a:cubicBezTo>
                            <a:pt x="37425" y="10039"/>
                            <a:pt x="38778" y="11580"/>
                            <a:pt x="39986" y="13246"/>
                          </a:cubicBezTo>
                          <a:cubicBezTo>
                            <a:pt x="38695" y="13038"/>
                            <a:pt x="37591" y="12225"/>
                            <a:pt x="36654" y="11267"/>
                          </a:cubicBezTo>
                          <a:lnTo>
                            <a:pt x="36654" y="11267"/>
                          </a:lnTo>
                          <a:cubicBezTo>
                            <a:pt x="36946" y="11622"/>
                            <a:pt x="37237" y="11955"/>
                            <a:pt x="37550" y="12267"/>
                          </a:cubicBezTo>
                          <a:cubicBezTo>
                            <a:pt x="38320" y="12913"/>
                            <a:pt x="39174" y="13267"/>
                            <a:pt x="40070" y="13371"/>
                          </a:cubicBezTo>
                          <a:cubicBezTo>
                            <a:pt x="40299" y="13683"/>
                            <a:pt x="40507" y="13996"/>
                            <a:pt x="40736" y="14329"/>
                          </a:cubicBezTo>
                          <a:cubicBezTo>
                            <a:pt x="40528" y="13996"/>
                            <a:pt x="40320" y="13683"/>
                            <a:pt x="40111" y="13371"/>
                          </a:cubicBezTo>
                          <a:lnTo>
                            <a:pt x="40111" y="13371"/>
                          </a:lnTo>
                          <a:cubicBezTo>
                            <a:pt x="40314" y="13398"/>
                            <a:pt x="40520" y="13411"/>
                            <a:pt x="40728" y="13411"/>
                          </a:cubicBezTo>
                          <a:cubicBezTo>
                            <a:pt x="41329" y="13411"/>
                            <a:pt x="41944" y="13301"/>
                            <a:pt x="42548" y="13100"/>
                          </a:cubicBezTo>
                          <a:lnTo>
                            <a:pt x="42548" y="13100"/>
                          </a:lnTo>
                          <a:cubicBezTo>
                            <a:pt x="41986" y="13246"/>
                            <a:pt x="41403" y="13308"/>
                            <a:pt x="40674" y="13308"/>
                          </a:cubicBezTo>
                          <a:cubicBezTo>
                            <a:pt x="40465" y="13308"/>
                            <a:pt x="40236" y="13288"/>
                            <a:pt x="40028" y="13267"/>
                          </a:cubicBezTo>
                          <a:cubicBezTo>
                            <a:pt x="38862" y="11580"/>
                            <a:pt x="37550" y="10060"/>
                            <a:pt x="36071" y="8685"/>
                          </a:cubicBezTo>
                          <a:lnTo>
                            <a:pt x="36071" y="8685"/>
                          </a:lnTo>
                          <a:cubicBezTo>
                            <a:pt x="38674" y="9706"/>
                            <a:pt x="41069" y="11122"/>
                            <a:pt x="43089" y="12913"/>
                          </a:cubicBezTo>
                          <a:cubicBezTo>
                            <a:pt x="42902" y="12975"/>
                            <a:pt x="42735" y="13038"/>
                            <a:pt x="42548" y="13100"/>
                          </a:cubicBezTo>
                          <a:cubicBezTo>
                            <a:pt x="42735" y="13059"/>
                            <a:pt x="42923" y="12996"/>
                            <a:pt x="43110" y="12934"/>
                          </a:cubicBezTo>
                          <a:cubicBezTo>
                            <a:pt x="43402" y="13183"/>
                            <a:pt x="43673" y="13433"/>
                            <a:pt x="43943" y="13704"/>
                          </a:cubicBezTo>
                          <a:cubicBezTo>
                            <a:pt x="44297" y="14225"/>
                            <a:pt x="44631" y="14766"/>
                            <a:pt x="44943" y="15308"/>
                          </a:cubicBezTo>
                          <a:cubicBezTo>
                            <a:pt x="44922" y="15329"/>
                            <a:pt x="44880" y="15370"/>
                            <a:pt x="44839" y="15391"/>
                          </a:cubicBezTo>
                          <a:cubicBezTo>
                            <a:pt x="44297" y="15787"/>
                            <a:pt x="43735" y="16099"/>
                            <a:pt x="43173" y="16349"/>
                          </a:cubicBezTo>
                          <a:cubicBezTo>
                            <a:pt x="42444" y="15683"/>
                            <a:pt x="41694" y="15079"/>
                            <a:pt x="40882" y="14558"/>
                          </a:cubicBezTo>
                          <a:cubicBezTo>
                            <a:pt x="40590" y="14371"/>
                            <a:pt x="40278" y="14183"/>
                            <a:pt x="39986" y="14017"/>
                          </a:cubicBezTo>
                          <a:cubicBezTo>
                            <a:pt x="38653" y="13225"/>
                            <a:pt x="37300" y="12600"/>
                            <a:pt x="35946" y="12101"/>
                          </a:cubicBezTo>
                          <a:lnTo>
                            <a:pt x="35946" y="12101"/>
                          </a:lnTo>
                          <a:cubicBezTo>
                            <a:pt x="37800" y="12829"/>
                            <a:pt x="39528" y="13787"/>
                            <a:pt x="41090" y="14933"/>
                          </a:cubicBezTo>
                          <a:cubicBezTo>
                            <a:pt x="41194" y="15079"/>
                            <a:pt x="41278" y="15245"/>
                            <a:pt x="41382" y="15391"/>
                          </a:cubicBezTo>
                          <a:cubicBezTo>
                            <a:pt x="41611" y="15828"/>
                            <a:pt x="41840" y="16266"/>
                            <a:pt x="42069" y="16703"/>
                          </a:cubicBezTo>
                          <a:cubicBezTo>
                            <a:pt x="41604" y="16816"/>
                            <a:pt x="41145" y="16874"/>
                            <a:pt x="40694" y="16874"/>
                          </a:cubicBezTo>
                          <a:cubicBezTo>
                            <a:pt x="39810" y="16874"/>
                            <a:pt x="38960" y="16651"/>
                            <a:pt x="38174" y="16182"/>
                          </a:cubicBezTo>
                          <a:cubicBezTo>
                            <a:pt x="38050" y="15953"/>
                            <a:pt x="37925" y="15745"/>
                            <a:pt x="37779" y="15516"/>
                          </a:cubicBezTo>
                          <a:lnTo>
                            <a:pt x="37779" y="15516"/>
                          </a:lnTo>
                          <a:cubicBezTo>
                            <a:pt x="37904" y="15724"/>
                            <a:pt x="38029" y="15953"/>
                            <a:pt x="38154" y="16162"/>
                          </a:cubicBezTo>
                          <a:cubicBezTo>
                            <a:pt x="37945" y="16037"/>
                            <a:pt x="37737" y="15912"/>
                            <a:pt x="37550" y="15745"/>
                          </a:cubicBezTo>
                          <a:cubicBezTo>
                            <a:pt x="36571" y="14516"/>
                            <a:pt x="35425" y="13121"/>
                            <a:pt x="33968" y="12413"/>
                          </a:cubicBezTo>
                          <a:lnTo>
                            <a:pt x="33968" y="12413"/>
                          </a:lnTo>
                          <a:cubicBezTo>
                            <a:pt x="35696" y="13433"/>
                            <a:pt x="36467" y="15662"/>
                            <a:pt x="38341" y="16557"/>
                          </a:cubicBezTo>
                          <a:cubicBezTo>
                            <a:pt x="38404" y="16641"/>
                            <a:pt x="38445" y="16724"/>
                            <a:pt x="38487" y="16807"/>
                          </a:cubicBezTo>
                          <a:cubicBezTo>
                            <a:pt x="37133" y="16224"/>
                            <a:pt x="35759" y="15703"/>
                            <a:pt x="34343" y="15266"/>
                          </a:cubicBezTo>
                          <a:cubicBezTo>
                            <a:pt x="33634" y="14100"/>
                            <a:pt x="32843" y="12996"/>
                            <a:pt x="32010" y="11955"/>
                          </a:cubicBezTo>
                          <a:cubicBezTo>
                            <a:pt x="32447" y="11955"/>
                            <a:pt x="32906" y="12017"/>
                            <a:pt x="33343" y="12142"/>
                          </a:cubicBezTo>
                          <a:cubicBezTo>
                            <a:pt x="32926" y="11996"/>
                            <a:pt x="32468" y="11934"/>
                            <a:pt x="32010" y="11934"/>
                          </a:cubicBezTo>
                          <a:lnTo>
                            <a:pt x="31989" y="11934"/>
                          </a:lnTo>
                          <a:cubicBezTo>
                            <a:pt x="31719" y="11581"/>
                            <a:pt x="31428" y="11228"/>
                            <a:pt x="31158" y="10895"/>
                          </a:cubicBezTo>
                          <a:lnTo>
                            <a:pt x="31158" y="10895"/>
                          </a:lnTo>
                          <a:cubicBezTo>
                            <a:pt x="31164" y="10896"/>
                            <a:pt x="31170" y="10897"/>
                            <a:pt x="31176" y="10898"/>
                          </a:cubicBezTo>
                          <a:lnTo>
                            <a:pt x="31176" y="10898"/>
                          </a:lnTo>
                          <a:cubicBezTo>
                            <a:pt x="31169" y="10896"/>
                            <a:pt x="31163" y="10894"/>
                            <a:pt x="31156" y="10893"/>
                          </a:cubicBezTo>
                          <a:lnTo>
                            <a:pt x="31156" y="10893"/>
                          </a:lnTo>
                          <a:cubicBezTo>
                            <a:pt x="31157" y="10894"/>
                            <a:pt x="31158" y="10894"/>
                            <a:pt x="31158" y="10895"/>
                          </a:cubicBezTo>
                          <a:lnTo>
                            <a:pt x="31158" y="10895"/>
                          </a:lnTo>
                          <a:cubicBezTo>
                            <a:pt x="31151" y="10894"/>
                            <a:pt x="31143" y="10893"/>
                            <a:pt x="31135" y="10893"/>
                          </a:cubicBezTo>
                          <a:cubicBezTo>
                            <a:pt x="30552" y="10226"/>
                            <a:pt x="29948" y="9581"/>
                            <a:pt x="29324" y="8956"/>
                          </a:cubicBezTo>
                          <a:cubicBezTo>
                            <a:pt x="29719" y="8789"/>
                            <a:pt x="30115" y="8643"/>
                            <a:pt x="30511" y="8518"/>
                          </a:cubicBezTo>
                          <a:lnTo>
                            <a:pt x="30511" y="8518"/>
                          </a:lnTo>
                          <a:cubicBezTo>
                            <a:pt x="30094" y="8602"/>
                            <a:pt x="29698" y="8748"/>
                            <a:pt x="29303" y="8935"/>
                          </a:cubicBezTo>
                          <a:cubicBezTo>
                            <a:pt x="28720" y="8373"/>
                            <a:pt x="28116" y="7831"/>
                            <a:pt x="27512" y="7311"/>
                          </a:cubicBezTo>
                          <a:cubicBezTo>
                            <a:pt x="28636" y="7311"/>
                            <a:pt x="29761" y="7352"/>
                            <a:pt x="30885" y="7477"/>
                          </a:cubicBezTo>
                          <a:cubicBezTo>
                            <a:pt x="29719" y="7311"/>
                            <a:pt x="28553" y="7227"/>
                            <a:pt x="27387" y="7206"/>
                          </a:cubicBezTo>
                          <a:cubicBezTo>
                            <a:pt x="27303" y="7144"/>
                            <a:pt x="27241" y="7081"/>
                            <a:pt x="27158" y="7019"/>
                          </a:cubicBezTo>
                          <a:cubicBezTo>
                            <a:pt x="27657" y="6582"/>
                            <a:pt x="28199" y="6186"/>
                            <a:pt x="28803" y="5853"/>
                          </a:cubicBezTo>
                          <a:close/>
                          <a:moveTo>
                            <a:pt x="46651" y="13808"/>
                          </a:moveTo>
                          <a:cubicBezTo>
                            <a:pt x="47005" y="14454"/>
                            <a:pt x="47338" y="15099"/>
                            <a:pt x="47609" y="15745"/>
                          </a:cubicBezTo>
                          <a:cubicBezTo>
                            <a:pt x="47380" y="16182"/>
                            <a:pt x="47088" y="16599"/>
                            <a:pt x="46755" y="17015"/>
                          </a:cubicBezTo>
                          <a:cubicBezTo>
                            <a:pt x="46380" y="16349"/>
                            <a:pt x="45963" y="15703"/>
                            <a:pt x="45505" y="15120"/>
                          </a:cubicBezTo>
                          <a:cubicBezTo>
                            <a:pt x="45922" y="14704"/>
                            <a:pt x="46297" y="14266"/>
                            <a:pt x="46651" y="13808"/>
                          </a:cubicBezTo>
                          <a:close/>
                          <a:moveTo>
                            <a:pt x="47609" y="12309"/>
                          </a:moveTo>
                          <a:cubicBezTo>
                            <a:pt x="47859" y="12913"/>
                            <a:pt x="48088" y="13558"/>
                            <a:pt x="48275" y="14204"/>
                          </a:cubicBezTo>
                          <a:cubicBezTo>
                            <a:pt x="48254" y="14329"/>
                            <a:pt x="48213" y="14454"/>
                            <a:pt x="48171" y="14579"/>
                          </a:cubicBezTo>
                          <a:cubicBezTo>
                            <a:pt x="48213" y="14475"/>
                            <a:pt x="48254" y="14371"/>
                            <a:pt x="48296" y="14246"/>
                          </a:cubicBezTo>
                          <a:cubicBezTo>
                            <a:pt x="48421" y="14683"/>
                            <a:pt x="48525" y="15120"/>
                            <a:pt x="48629" y="15558"/>
                          </a:cubicBezTo>
                          <a:cubicBezTo>
                            <a:pt x="48608" y="15578"/>
                            <a:pt x="48608" y="15599"/>
                            <a:pt x="48608" y="15620"/>
                          </a:cubicBezTo>
                          <a:cubicBezTo>
                            <a:pt x="48587" y="15578"/>
                            <a:pt x="48567" y="15558"/>
                            <a:pt x="48546" y="15516"/>
                          </a:cubicBezTo>
                          <a:lnTo>
                            <a:pt x="48546" y="15516"/>
                          </a:lnTo>
                          <a:cubicBezTo>
                            <a:pt x="48567" y="15558"/>
                            <a:pt x="48587" y="15599"/>
                            <a:pt x="48608" y="15641"/>
                          </a:cubicBezTo>
                          <a:cubicBezTo>
                            <a:pt x="48546" y="16120"/>
                            <a:pt x="48462" y="16578"/>
                            <a:pt x="48358" y="17036"/>
                          </a:cubicBezTo>
                          <a:cubicBezTo>
                            <a:pt x="48213" y="16495"/>
                            <a:pt x="48046" y="15974"/>
                            <a:pt x="47859" y="15454"/>
                          </a:cubicBezTo>
                          <a:cubicBezTo>
                            <a:pt x="47942" y="15224"/>
                            <a:pt x="48025" y="15016"/>
                            <a:pt x="48088" y="14808"/>
                          </a:cubicBezTo>
                          <a:cubicBezTo>
                            <a:pt x="48254" y="15037"/>
                            <a:pt x="48400" y="15287"/>
                            <a:pt x="48546" y="15516"/>
                          </a:cubicBezTo>
                          <a:cubicBezTo>
                            <a:pt x="48400" y="15266"/>
                            <a:pt x="48254" y="15016"/>
                            <a:pt x="48108" y="14766"/>
                          </a:cubicBezTo>
                          <a:cubicBezTo>
                            <a:pt x="48129" y="14705"/>
                            <a:pt x="48150" y="14643"/>
                            <a:pt x="48170" y="14581"/>
                          </a:cubicBezTo>
                          <a:lnTo>
                            <a:pt x="48170" y="14581"/>
                          </a:lnTo>
                          <a:cubicBezTo>
                            <a:pt x="48150" y="14643"/>
                            <a:pt x="48129" y="14704"/>
                            <a:pt x="48108" y="14745"/>
                          </a:cubicBezTo>
                          <a:cubicBezTo>
                            <a:pt x="47775" y="14225"/>
                            <a:pt x="47442" y="13704"/>
                            <a:pt x="47088" y="13183"/>
                          </a:cubicBezTo>
                          <a:cubicBezTo>
                            <a:pt x="47275" y="12892"/>
                            <a:pt x="47442" y="12600"/>
                            <a:pt x="47609" y="12309"/>
                          </a:cubicBezTo>
                          <a:close/>
                          <a:moveTo>
                            <a:pt x="24159" y="14766"/>
                          </a:moveTo>
                          <a:cubicBezTo>
                            <a:pt x="24180" y="14850"/>
                            <a:pt x="24200" y="14933"/>
                            <a:pt x="24221" y="15016"/>
                          </a:cubicBezTo>
                          <a:cubicBezTo>
                            <a:pt x="24180" y="15099"/>
                            <a:pt x="24159" y="15204"/>
                            <a:pt x="24138" y="15287"/>
                          </a:cubicBezTo>
                          <a:cubicBezTo>
                            <a:pt x="24159" y="15204"/>
                            <a:pt x="24200" y="15120"/>
                            <a:pt x="24221" y="15037"/>
                          </a:cubicBezTo>
                          <a:cubicBezTo>
                            <a:pt x="24388" y="15766"/>
                            <a:pt x="24617" y="16474"/>
                            <a:pt x="24888" y="17161"/>
                          </a:cubicBezTo>
                          <a:cubicBezTo>
                            <a:pt x="24846" y="17245"/>
                            <a:pt x="24804" y="17328"/>
                            <a:pt x="24742" y="17411"/>
                          </a:cubicBezTo>
                          <a:cubicBezTo>
                            <a:pt x="24513" y="16932"/>
                            <a:pt x="24263" y="16432"/>
                            <a:pt x="23992" y="15953"/>
                          </a:cubicBezTo>
                          <a:cubicBezTo>
                            <a:pt x="23992" y="15871"/>
                            <a:pt x="24013" y="15788"/>
                            <a:pt x="24033" y="15726"/>
                          </a:cubicBezTo>
                          <a:lnTo>
                            <a:pt x="24033" y="15726"/>
                          </a:lnTo>
                          <a:cubicBezTo>
                            <a:pt x="24013" y="15788"/>
                            <a:pt x="23992" y="15870"/>
                            <a:pt x="23971" y="15932"/>
                          </a:cubicBezTo>
                          <a:cubicBezTo>
                            <a:pt x="23971" y="15932"/>
                            <a:pt x="23971" y="15912"/>
                            <a:pt x="23950" y="15912"/>
                          </a:cubicBezTo>
                          <a:cubicBezTo>
                            <a:pt x="23930" y="15537"/>
                            <a:pt x="23909" y="15162"/>
                            <a:pt x="23909" y="14787"/>
                          </a:cubicBezTo>
                          <a:cubicBezTo>
                            <a:pt x="23992" y="14787"/>
                            <a:pt x="24075" y="14766"/>
                            <a:pt x="24159" y="14766"/>
                          </a:cubicBezTo>
                          <a:close/>
                          <a:moveTo>
                            <a:pt x="45339" y="15287"/>
                          </a:moveTo>
                          <a:cubicBezTo>
                            <a:pt x="45818" y="15891"/>
                            <a:pt x="46234" y="16516"/>
                            <a:pt x="46630" y="17182"/>
                          </a:cubicBezTo>
                          <a:cubicBezTo>
                            <a:pt x="46526" y="17307"/>
                            <a:pt x="46422" y="17411"/>
                            <a:pt x="46317" y="17536"/>
                          </a:cubicBezTo>
                          <a:cubicBezTo>
                            <a:pt x="45984" y="16807"/>
                            <a:pt x="45609" y="16099"/>
                            <a:pt x="45193" y="15412"/>
                          </a:cubicBezTo>
                          <a:cubicBezTo>
                            <a:pt x="45234" y="15370"/>
                            <a:pt x="45297" y="15329"/>
                            <a:pt x="45339" y="15287"/>
                          </a:cubicBezTo>
                          <a:close/>
                          <a:moveTo>
                            <a:pt x="27907" y="17182"/>
                          </a:moveTo>
                          <a:cubicBezTo>
                            <a:pt x="28053" y="17453"/>
                            <a:pt x="28178" y="17724"/>
                            <a:pt x="28303" y="17994"/>
                          </a:cubicBezTo>
                          <a:cubicBezTo>
                            <a:pt x="27845" y="17973"/>
                            <a:pt x="27408" y="17973"/>
                            <a:pt x="26949" y="17973"/>
                          </a:cubicBezTo>
                          <a:cubicBezTo>
                            <a:pt x="27241" y="17682"/>
                            <a:pt x="27574" y="17432"/>
                            <a:pt x="27907" y="17182"/>
                          </a:cubicBezTo>
                          <a:close/>
                          <a:moveTo>
                            <a:pt x="27721" y="14521"/>
                          </a:moveTo>
                          <a:cubicBezTo>
                            <a:pt x="28539" y="14521"/>
                            <a:pt x="29353" y="14564"/>
                            <a:pt x="30157" y="14641"/>
                          </a:cubicBezTo>
                          <a:cubicBezTo>
                            <a:pt x="30323" y="14891"/>
                            <a:pt x="30469" y="15141"/>
                            <a:pt x="30615" y="15391"/>
                          </a:cubicBezTo>
                          <a:cubicBezTo>
                            <a:pt x="30636" y="15433"/>
                            <a:pt x="30636" y="15454"/>
                            <a:pt x="30656" y="15474"/>
                          </a:cubicBezTo>
                          <a:cubicBezTo>
                            <a:pt x="29657" y="15662"/>
                            <a:pt x="28699" y="16099"/>
                            <a:pt x="27845" y="16786"/>
                          </a:cubicBezTo>
                          <a:cubicBezTo>
                            <a:pt x="27824" y="16807"/>
                            <a:pt x="27803" y="16807"/>
                            <a:pt x="27782" y="16828"/>
                          </a:cubicBezTo>
                          <a:cubicBezTo>
                            <a:pt x="27533" y="16391"/>
                            <a:pt x="27283" y="15954"/>
                            <a:pt x="27033" y="15516"/>
                          </a:cubicBezTo>
                          <a:lnTo>
                            <a:pt x="27033" y="15516"/>
                          </a:lnTo>
                          <a:cubicBezTo>
                            <a:pt x="27283" y="15954"/>
                            <a:pt x="27512" y="16412"/>
                            <a:pt x="27741" y="16849"/>
                          </a:cubicBezTo>
                          <a:cubicBezTo>
                            <a:pt x="27303" y="17203"/>
                            <a:pt x="26887" y="17578"/>
                            <a:pt x="26533" y="17973"/>
                          </a:cubicBezTo>
                          <a:cubicBezTo>
                            <a:pt x="26220" y="17973"/>
                            <a:pt x="25887" y="17994"/>
                            <a:pt x="25575" y="18015"/>
                          </a:cubicBezTo>
                          <a:cubicBezTo>
                            <a:pt x="25387" y="17640"/>
                            <a:pt x="25221" y="17286"/>
                            <a:pt x="25054" y="16911"/>
                          </a:cubicBezTo>
                          <a:cubicBezTo>
                            <a:pt x="25054" y="16891"/>
                            <a:pt x="25074" y="16871"/>
                            <a:pt x="25075" y="16850"/>
                          </a:cubicBezTo>
                          <a:lnTo>
                            <a:pt x="25075" y="16850"/>
                          </a:lnTo>
                          <a:cubicBezTo>
                            <a:pt x="25074" y="16871"/>
                            <a:pt x="25054" y="16890"/>
                            <a:pt x="25054" y="16890"/>
                          </a:cubicBezTo>
                          <a:cubicBezTo>
                            <a:pt x="24763" y="16203"/>
                            <a:pt x="24513" y="15474"/>
                            <a:pt x="24305" y="14766"/>
                          </a:cubicBezTo>
                          <a:cubicBezTo>
                            <a:pt x="24305" y="14745"/>
                            <a:pt x="24305" y="14745"/>
                            <a:pt x="24305" y="14745"/>
                          </a:cubicBezTo>
                          <a:cubicBezTo>
                            <a:pt x="25013" y="14662"/>
                            <a:pt x="25721" y="14600"/>
                            <a:pt x="26429" y="14558"/>
                          </a:cubicBezTo>
                          <a:cubicBezTo>
                            <a:pt x="26429" y="14579"/>
                            <a:pt x="26450" y="14620"/>
                            <a:pt x="26470" y="14641"/>
                          </a:cubicBezTo>
                          <a:cubicBezTo>
                            <a:pt x="25929" y="15308"/>
                            <a:pt x="25471" y="16057"/>
                            <a:pt x="25075" y="16849"/>
                          </a:cubicBezTo>
                          <a:cubicBezTo>
                            <a:pt x="25512" y="16162"/>
                            <a:pt x="26012" y="15474"/>
                            <a:pt x="26595" y="14829"/>
                          </a:cubicBezTo>
                          <a:cubicBezTo>
                            <a:pt x="26741" y="15058"/>
                            <a:pt x="26887" y="15287"/>
                            <a:pt x="27033" y="15516"/>
                          </a:cubicBezTo>
                          <a:cubicBezTo>
                            <a:pt x="26887" y="15287"/>
                            <a:pt x="26762" y="15037"/>
                            <a:pt x="26616" y="14808"/>
                          </a:cubicBezTo>
                          <a:cubicBezTo>
                            <a:pt x="26699" y="14725"/>
                            <a:pt x="26783" y="14620"/>
                            <a:pt x="26866" y="14537"/>
                          </a:cubicBezTo>
                          <a:cubicBezTo>
                            <a:pt x="27151" y="14526"/>
                            <a:pt x="27436" y="14521"/>
                            <a:pt x="27721" y="14521"/>
                          </a:cubicBezTo>
                          <a:close/>
                          <a:moveTo>
                            <a:pt x="24908" y="17224"/>
                          </a:moveTo>
                          <a:cubicBezTo>
                            <a:pt x="25033" y="17494"/>
                            <a:pt x="25138" y="17765"/>
                            <a:pt x="25283" y="18036"/>
                          </a:cubicBezTo>
                          <a:cubicBezTo>
                            <a:pt x="25200" y="18036"/>
                            <a:pt x="25117" y="18036"/>
                            <a:pt x="25054" y="18057"/>
                          </a:cubicBezTo>
                          <a:cubicBezTo>
                            <a:pt x="24971" y="17869"/>
                            <a:pt x="24888" y="17682"/>
                            <a:pt x="24784" y="17515"/>
                          </a:cubicBezTo>
                          <a:cubicBezTo>
                            <a:pt x="24825" y="17411"/>
                            <a:pt x="24867" y="17307"/>
                            <a:pt x="24908" y="17224"/>
                          </a:cubicBezTo>
                          <a:close/>
                          <a:moveTo>
                            <a:pt x="24700" y="17724"/>
                          </a:moveTo>
                          <a:cubicBezTo>
                            <a:pt x="24763" y="17828"/>
                            <a:pt x="24804" y="17953"/>
                            <a:pt x="24867" y="18057"/>
                          </a:cubicBezTo>
                          <a:cubicBezTo>
                            <a:pt x="24763" y="18078"/>
                            <a:pt x="24679" y="18078"/>
                            <a:pt x="24575" y="18078"/>
                          </a:cubicBezTo>
                          <a:cubicBezTo>
                            <a:pt x="24617" y="17973"/>
                            <a:pt x="24659" y="17848"/>
                            <a:pt x="24700" y="17724"/>
                          </a:cubicBezTo>
                          <a:close/>
                          <a:moveTo>
                            <a:pt x="23930" y="16203"/>
                          </a:moveTo>
                          <a:cubicBezTo>
                            <a:pt x="23950" y="16203"/>
                            <a:pt x="23950" y="16224"/>
                            <a:pt x="23950" y="16245"/>
                          </a:cubicBezTo>
                          <a:cubicBezTo>
                            <a:pt x="23971" y="16411"/>
                            <a:pt x="23992" y="16599"/>
                            <a:pt x="24013" y="16786"/>
                          </a:cubicBezTo>
                          <a:cubicBezTo>
                            <a:pt x="24055" y="17015"/>
                            <a:pt x="24096" y="17245"/>
                            <a:pt x="24159" y="17453"/>
                          </a:cubicBezTo>
                          <a:cubicBezTo>
                            <a:pt x="24096" y="17078"/>
                            <a:pt x="24034" y="16682"/>
                            <a:pt x="23992" y="16287"/>
                          </a:cubicBezTo>
                          <a:lnTo>
                            <a:pt x="23992" y="16287"/>
                          </a:lnTo>
                          <a:cubicBezTo>
                            <a:pt x="24221" y="16724"/>
                            <a:pt x="24450" y="17161"/>
                            <a:pt x="24659" y="17619"/>
                          </a:cubicBezTo>
                          <a:cubicBezTo>
                            <a:pt x="24596" y="17765"/>
                            <a:pt x="24534" y="17932"/>
                            <a:pt x="24471" y="18098"/>
                          </a:cubicBezTo>
                          <a:cubicBezTo>
                            <a:pt x="24409" y="18098"/>
                            <a:pt x="24367" y="18119"/>
                            <a:pt x="24305" y="18119"/>
                          </a:cubicBezTo>
                          <a:cubicBezTo>
                            <a:pt x="24263" y="17890"/>
                            <a:pt x="24200" y="17682"/>
                            <a:pt x="24159" y="17453"/>
                          </a:cubicBezTo>
                          <a:lnTo>
                            <a:pt x="24159" y="17453"/>
                          </a:lnTo>
                          <a:cubicBezTo>
                            <a:pt x="24180" y="17682"/>
                            <a:pt x="24221" y="17890"/>
                            <a:pt x="24284" y="18119"/>
                          </a:cubicBezTo>
                          <a:cubicBezTo>
                            <a:pt x="24096" y="18140"/>
                            <a:pt x="23930" y="18161"/>
                            <a:pt x="23763" y="18182"/>
                          </a:cubicBezTo>
                          <a:cubicBezTo>
                            <a:pt x="23763" y="17515"/>
                            <a:pt x="23826" y="16849"/>
                            <a:pt x="23930" y="16203"/>
                          </a:cubicBezTo>
                          <a:close/>
                          <a:moveTo>
                            <a:pt x="71017" y="11622"/>
                          </a:moveTo>
                          <a:cubicBezTo>
                            <a:pt x="71350" y="12017"/>
                            <a:pt x="71662" y="12413"/>
                            <a:pt x="71975" y="12829"/>
                          </a:cubicBezTo>
                          <a:cubicBezTo>
                            <a:pt x="71496" y="13933"/>
                            <a:pt x="70954" y="14995"/>
                            <a:pt x="70371" y="16037"/>
                          </a:cubicBezTo>
                          <a:cubicBezTo>
                            <a:pt x="70267" y="15870"/>
                            <a:pt x="70163" y="15683"/>
                            <a:pt x="70059" y="15516"/>
                          </a:cubicBezTo>
                          <a:lnTo>
                            <a:pt x="70059" y="15516"/>
                          </a:lnTo>
                          <a:cubicBezTo>
                            <a:pt x="70163" y="15703"/>
                            <a:pt x="70267" y="15870"/>
                            <a:pt x="70371" y="16057"/>
                          </a:cubicBezTo>
                          <a:cubicBezTo>
                            <a:pt x="69955" y="16786"/>
                            <a:pt x="69517" y="17515"/>
                            <a:pt x="69059" y="18223"/>
                          </a:cubicBezTo>
                          <a:cubicBezTo>
                            <a:pt x="68788" y="17557"/>
                            <a:pt x="68497" y="16911"/>
                            <a:pt x="68184" y="16245"/>
                          </a:cubicBezTo>
                          <a:cubicBezTo>
                            <a:pt x="68601" y="15662"/>
                            <a:pt x="69018" y="15079"/>
                            <a:pt x="69392" y="14475"/>
                          </a:cubicBezTo>
                          <a:cubicBezTo>
                            <a:pt x="69621" y="14808"/>
                            <a:pt x="69851" y="15162"/>
                            <a:pt x="70059" y="15516"/>
                          </a:cubicBezTo>
                          <a:cubicBezTo>
                            <a:pt x="69851" y="15141"/>
                            <a:pt x="69642" y="14787"/>
                            <a:pt x="69413" y="14433"/>
                          </a:cubicBezTo>
                          <a:cubicBezTo>
                            <a:pt x="69996" y="13517"/>
                            <a:pt x="70517" y="12580"/>
                            <a:pt x="71017" y="11622"/>
                          </a:cubicBezTo>
                          <a:close/>
                          <a:moveTo>
                            <a:pt x="24409" y="18265"/>
                          </a:moveTo>
                          <a:lnTo>
                            <a:pt x="24409" y="18265"/>
                          </a:lnTo>
                          <a:cubicBezTo>
                            <a:pt x="24388" y="18307"/>
                            <a:pt x="24388" y="18327"/>
                            <a:pt x="24367" y="18348"/>
                          </a:cubicBezTo>
                          <a:cubicBezTo>
                            <a:pt x="24367" y="18327"/>
                            <a:pt x="24367" y="18307"/>
                            <a:pt x="24346" y="18286"/>
                          </a:cubicBezTo>
                          <a:cubicBezTo>
                            <a:pt x="24367" y="18286"/>
                            <a:pt x="24388" y="18286"/>
                            <a:pt x="24409" y="18265"/>
                          </a:cubicBezTo>
                          <a:close/>
                          <a:moveTo>
                            <a:pt x="45089" y="15516"/>
                          </a:moveTo>
                          <a:cubicBezTo>
                            <a:pt x="45484" y="16224"/>
                            <a:pt x="45859" y="16932"/>
                            <a:pt x="46192" y="17661"/>
                          </a:cubicBezTo>
                          <a:cubicBezTo>
                            <a:pt x="45901" y="17973"/>
                            <a:pt x="45568" y="18265"/>
                            <a:pt x="45234" y="18557"/>
                          </a:cubicBezTo>
                          <a:cubicBezTo>
                            <a:pt x="44672" y="17869"/>
                            <a:pt x="44089" y="17203"/>
                            <a:pt x="43443" y="16599"/>
                          </a:cubicBezTo>
                          <a:cubicBezTo>
                            <a:pt x="43943" y="16391"/>
                            <a:pt x="44401" y="16099"/>
                            <a:pt x="44839" y="15745"/>
                          </a:cubicBezTo>
                          <a:cubicBezTo>
                            <a:pt x="44922" y="15662"/>
                            <a:pt x="45005" y="15599"/>
                            <a:pt x="45089" y="15516"/>
                          </a:cubicBezTo>
                          <a:close/>
                          <a:moveTo>
                            <a:pt x="26408" y="18098"/>
                          </a:moveTo>
                          <a:lnTo>
                            <a:pt x="26408" y="18098"/>
                          </a:lnTo>
                          <a:cubicBezTo>
                            <a:pt x="26241" y="18286"/>
                            <a:pt x="26096" y="18494"/>
                            <a:pt x="25929" y="18682"/>
                          </a:cubicBezTo>
                          <a:cubicBezTo>
                            <a:pt x="25846" y="18515"/>
                            <a:pt x="25741" y="18327"/>
                            <a:pt x="25637" y="18161"/>
                          </a:cubicBezTo>
                          <a:cubicBezTo>
                            <a:pt x="25908" y="18140"/>
                            <a:pt x="26158" y="18119"/>
                            <a:pt x="26408" y="18098"/>
                          </a:cubicBezTo>
                          <a:close/>
                          <a:moveTo>
                            <a:pt x="47671" y="15849"/>
                          </a:moveTo>
                          <a:cubicBezTo>
                            <a:pt x="47900" y="16391"/>
                            <a:pt x="48088" y="16932"/>
                            <a:pt x="48254" y="17474"/>
                          </a:cubicBezTo>
                          <a:cubicBezTo>
                            <a:pt x="48108" y="17994"/>
                            <a:pt x="47942" y="18494"/>
                            <a:pt x="47713" y="18973"/>
                          </a:cubicBezTo>
                          <a:cubicBezTo>
                            <a:pt x="47463" y="18348"/>
                            <a:pt x="47192" y="17765"/>
                            <a:pt x="46880" y="17203"/>
                          </a:cubicBezTo>
                          <a:cubicBezTo>
                            <a:pt x="47171" y="16786"/>
                            <a:pt x="47442" y="16328"/>
                            <a:pt x="47671" y="15849"/>
                          </a:cubicBezTo>
                          <a:close/>
                          <a:moveTo>
                            <a:pt x="68184" y="16266"/>
                          </a:moveTo>
                          <a:cubicBezTo>
                            <a:pt x="68476" y="16911"/>
                            <a:pt x="68768" y="17578"/>
                            <a:pt x="69059" y="18244"/>
                          </a:cubicBezTo>
                          <a:cubicBezTo>
                            <a:pt x="68872" y="18515"/>
                            <a:pt x="68705" y="18765"/>
                            <a:pt x="68518" y="19036"/>
                          </a:cubicBezTo>
                          <a:cubicBezTo>
                            <a:pt x="68226" y="18369"/>
                            <a:pt x="67935" y="17703"/>
                            <a:pt x="67601" y="17036"/>
                          </a:cubicBezTo>
                          <a:cubicBezTo>
                            <a:pt x="67789" y="16786"/>
                            <a:pt x="67976" y="16536"/>
                            <a:pt x="68184" y="16266"/>
                          </a:cubicBezTo>
                          <a:close/>
                          <a:moveTo>
                            <a:pt x="48733" y="16307"/>
                          </a:moveTo>
                          <a:cubicBezTo>
                            <a:pt x="48858" y="17307"/>
                            <a:pt x="48858" y="18265"/>
                            <a:pt x="48754" y="19202"/>
                          </a:cubicBezTo>
                          <a:cubicBezTo>
                            <a:pt x="48692" y="18598"/>
                            <a:pt x="48587" y="18036"/>
                            <a:pt x="48462" y="17453"/>
                          </a:cubicBezTo>
                          <a:cubicBezTo>
                            <a:pt x="48567" y="17078"/>
                            <a:pt x="48671" y="16703"/>
                            <a:pt x="48733" y="16307"/>
                          </a:cubicBezTo>
                          <a:close/>
                          <a:moveTo>
                            <a:pt x="25346" y="18182"/>
                          </a:moveTo>
                          <a:cubicBezTo>
                            <a:pt x="25471" y="18432"/>
                            <a:pt x="25596" y="18702"/>
                            <a:pt x="25741" y="18952"/>
                          </a:cubicBezTo>
                          <a:cubicBezTo>
                            <a:pt x="25679" y="19036"/>
                            <a:pt x="25617" y="19140"/>
                            <a:pt x="25554" y="19223"/>
                          </a:cubicBezTo>
                          <a:cubicBezTo>
                            <a:pt x="25408" y="18890"/>
                            <a:pt x="25262" y="18536"/>
                            <a:pt x="25117" y="18203"/>
                          </a:cubicBezTo>
                          <a:cubicBezTo>
                            <a:pt x="25200" y="18182"/>
                            <a:pt x="25262" y="18182"/>
                            <a:pt x="25346" y="18182"/>
                          </a:cubicBezTo>
                          <a:close/>
                          <a:moveTo>
                            <a:pt x="31763" y="15686"/>
                          </a:moveTo>
                          <a:cubicBezTo>
                            <a:pt x="32983" y="15686"/>
                            <a:pt x="34089" y="16239"/>
                            <a:pt x="35113" y="16995"/>
                          </a:cubicBezTo>
                          <a:cubicBezTo>
                            <a:pt x="35509" y="17786"/>
                            <a:pt x="35863" y="18577"/>
                            <a:pt x="36196" y="19410"/>
                          </a:cubicBezTo>
                          <a:cubicBezTo>
                            <a:pt x="34905" y="18973"/>
                            <a:pt x="33593" y="18661"/>
                            <a:pt x="32239" y="18432"/>
                          </a:cubicBezTo>
                          <a:cubicBezTo>
                            <a:pt x="31823" y="17515"/>
                            <a:pt x="31364" y="16641"/>
                            <a:pt x="30865" y="15787"/>
                          </a:cubicBezTo>
                          <a:cubicBezTo>
                            <a:pt x="31171" y="15718"/>
                            <a:pt x="31470" y="15686"/>
                            <a:pt x="31763" y="15686"/>
                          </a:cubicBezTo>
                          <a:close/>
                          <a:moveTo>
                            <a:pt x="43214" y="16703"/>
                          </a:moveTo>
                          <a:cubicBezTo>
                            <a:pt x="43860" y="17328"/>
                            <a:pt x="44485" y="17994"/>
                            <a:pt x="45026" y="18702"/>
                          </a:cubicBezTo>
                          <a:cubicBezTo>
                            <a:pt x="44964" y="18765"/>
                            <a:pt x="44901" y="18806"/>
                            <a:pt x="44839" y="18869"/>
                          </a:cubicBezTo>
                          <a:cubicBezTo>
                            <a:pt x="44381" y="19161"/>
                            <a:pt x="43943" y="19431"/>
                            <a:pt x="43527" y="19640"/>
                          </a:cubicBezTo>
                          <a:cubicBezTo>
                            <a:pt x="43152" y="18723"/>
                            <a:pt x="42735" y="17848"/>
                            <a:pt x="42298" y="16995"/>
                          </a:cubicBezTo>
                          <a:cubicBezTo>
                            <a:pt x="42610" y="16911"/>
                            <a:pt x="42902" y="16828"/>
                            <a:pt x="43214" y="16703"/>
                          </a:cubicBezTo>
                          <a:close/>
                          <a:moveTo>
                            <a:pt x="38404" y="16578"/>
                          </a:moveTo>
                          <a:lnTo>
                            <a:pt x="38404" y="16578"/>
                          </a:lnTo>
                          <a:cubicBezTo>
                            <a:pt x="38570" y="16661"/>
                            <a:pt x="38758" y="16724"/>
                            <a:pt x="38945" y="16786"/>
                          </a:cubicBezTo>
                          <a:cubicBezTo>
                            <a:pt x="39636" y="17021"/>
                            <a:pt x="40327" y="17133"/>
                            <a:pt x="41008" y="17133"/>
                          </a:cubicBezTo>
                          <a:cubicBezTo>
                            <a:pt x="41415" y="17133"/>
                            <a:pt x="41818" y="17093"/>
                            <a:pt x="42215" y="17015"/>
                          </a:cubicBezTo>
                          <a:cubicBezTo>
                            <a:pt x="42652" y="17890"/>
                            <a:pt x="43048" y="18786"/>
                            <a:pt x="43402" y="19681"/>
                          </a:cubicBezTo>
                          <a:cubicBezTo>
                            <a:pt x="43360" y="19702"/>
                            <a:pt x="43318" y="19723"/>
                            <a:pt x="43277" y="19744"/>
                          </a:cubicBezTo>
                          <a:cubicBezTo>
                            <a:pt x="42277" y="18869"/>
                            <a:pt x="41173" y="18119"/>
                            <a:pt x="39986" y="17474"/>
                          </a:cubicBezTo>
                          <a:cubicBezTo>
                            <a:pt x="39507" y="17265"/>
                            <a:pt x="39028" y="17036"/>
                            <a:pt x="38549" y="16828"/>
                          </a:cubicBezTo>
                          <a:cubicBezTo>
                            <a:pt x="38487" y="16745"/>
                            <a:pt x="38445" y="16661"/>
                            <a:pt x="38404" y="16578"/>
                          </a:cubicBezTo>
                          <a:close/>
                          <a:moveTo>
                            <a:pt x="46734" y="17390"/>
                          </a:moveTo>
                          <a:cubicBezTo>
                            <a:pt x="47067" y="17953"/>
                            <a:pt x="47359" y="18557"/>
                            <a:pt x="47629" y="19181"/>
                          </a:cubicBezTo>
                          <a:cubicBezTo>
                            <a:pt x="47525" y="19390"/>
                            <a:pt x="47421" y="19598"/>
                            <a:pt x="47296" y="19806"/>
                          </a:cubicBezTo>
                          <a:cubicBezTo>
                            <a:pt x="47046" y="19119"/>
                            <a:pt x="46755" y="18432"/>
                            <a:pt x="46442" y="17765"/>
                          </a:cubicBezTo>
                          <a:cubicBezTo>
                            <a:pt x="46546" y="17640"/>
                            <a:pt x="46651" y="17515"/>
                            <a:pt x="46734" y="17390"/>
                          </a:cubicBezTo>
                          <a:close/>
                          <a:moveTo>
                            <a:pt x="24929" y="18203"/>
                          </a:moveTo>
                          <a:cubicBezTo>
                            <a:pt x="25117" y="18598"/>
                            <a:pt x="25283" y="19015"/>
                            <a:pt x="25429" y="19410"/>
                          </a:cubicBezTo>
                          <a:cubicBezTo>
                            <a:pt x="25283" y="19681"/>
                            <a:pt x="25117" y="19952"/>
                            <a:pt x="24992" y="20223"/>
                          </a:cubicBezTo>
                          <a:cubicBezTo>
                            <a:pt x="24784" y="19681"/>
                            <a:pt x="24596" y="19119"/>
                            <a:pt x="24429" y="18536"/>
                          </a:cubicBezTo>
                          <a:cubicBezTo>
                            <a:pt x="24450" y="18452"/>
                            <a:pt x="24492" y="18348"/>
                            <a:pt x="24513" y="18265"/>
                          </a:cubicBezTo>
                          <a:cubicBezTo>
                            <a:pt x="24659" y="18244"/>
                            <a:pt x="24784" y="18223"/>
                            <a:pt x="24929" y="18203"/>
                          </a:cubicBezTo>
                          <a:close/>
                          <a:moveTo>
                            <a:pt x="24305" y="18286"/>
                          </a:moveTo>
                          <a:cubicBezTo>
                            <a:pt x="24325" y="18348"/>
                            <a:pt x="24325" y="18390"/>
                            <a:pt x="24346" y="18452"/>
                          </a:cubicBezTo>
                          <a:cubicBezTo>
                            <a:pt x="24138" y="19077"/>
                            <a:pt x="23992" y="19723"/>
                            <a:pt x="23909" y="20368"/>
                          </a:cubicBezTo>
                          <a:cubicBezTo>
                            <a:pt x="23805" y="19702"/>
                            <a:pt x="23763" y="19015"/>
                            <a:pt x="23763" y="18348"/>
                          </a:cubicBezTo>
                          <a:cubicBezTo>
                            <a:pt x="23930" y="18327"/>
                            <a:pt x="24117" y="18307"/>
                            <a:pt x="24305" y="18286"/>
                          </a:cubicBezTo>
                          <a:close/>
                          <a:moveTo>
                            <a:pt x="34447" y="15433"/>
                          </a:moveTo>
                          <a:lnTo>
                            <a:pt x="34447" y="15433"/>
                          </a:lnTo>
                          <a:cubicBezTo>
                            <a:pt x="35884" y="15828"/>
                            <a:pt x="37279" y="16370"/>
                            <a:pt x="38612" y="17057"/>
                          </a:cubicBezTo>
                          <a:cubicBezTo>
                            <a:pt x="39153" y="18140"/>
                            <a:pt x="39632" y="19244"/>
                            <a:pt x="40049" y="20368"/>
                          </a:cubicBezTo>
                          <a:cubicBezTo>
                            <a:pt x="39674" y="20348"/>
                            <a:pt x="39320" y="20327"/>
                            <a:pt x="38945" y="20264"/>
                          </a:cubicBezTo>
                          <a:cubicBezTo>
                            <a:pt x="37258" y="19410"/>
                            <a:pt x="36488" y="17432"/>
                            <a:pt x="34967" y="16349"/>
                          </a:cubicBezTo>
                          <a:cubicBezTo>
                            <a:pt x="34801" y="16037"/>
                            <a:pt x="34613" y="15724"/>
                            <a:pt x="34447" y="15433"/>
                          </a:cubicBezTo>
                          <a:close/>
                          <a:moveTo>
                            <a:pt x="38674" y="17099"/>
                          </a:moveTo>
                          <a:lnTo>
                            <a:pt x="38674" y="17099"/>
                          </a:lnTo>
                          <a:cubicBezTo>
                            <a:pt x="40132" y="17869"/>
                            <a:pt x="41507" y="18806"/>
                            <a:pt x="42798" y="19931"/>
                          </a:cubicBezTo>
                          <a:cubicBezTo>
                            <a:pt x="42002" y="20227"/>
                            <a:pt x="41239" y="20375"/>
                            <a:pt x="40450" y="20375"/>
                          </a:cubicBezTo>
                          <a:cubicBezTo>
                            <a:pt x="40351" y="20375"/>
                            <a:pt x="40252" y="20373"/>
                            <a:pt x="40153" y="20368"/>
                          </a:cubicBezTo>
                          <a:cubicBezTo>
                            <a:pt x="39736" y="19265"/>
                            <a:pt x="39237" y="18161"/>
                            <a:pt x="38674" y="17099"/>
                          </a:cubicBezTo>
                          <a:close/>
                          <a:moveTo>
                            <a:pt x="65040" y="19994"/>
                          </a:moveTo>
                          <a:lnTo>
                            <a:pt x="65040" y="19994"/>
                          </a:lnTo>
                          <a:cubicBezTo>
                            <a:pt x="64852" y="20181"/>
                            <a:pt x="64644" y="20369"/>
                            <a:pt x="64457" y="20556"/>
                          </a:cubicBezTo>
                          <a:cubicBezTo>
                            <a:pt x="64665" y="20369"/>
                            <a:pt x="64852" y="20181"/>
                            <a:pt x="65040" y="19994"/>
                          </a:cubicBezTo>
                          <a:close/>
                          <a:moveTo>
                            <a:pt x="46317" y="17911"/>
                          </a:moveTo>
                          <a:cubicBezTo>
                            <a:pt x="46630" y="18598"/>
                            <a:pt x="46921" y="19306"/>
                            <a:pt x="47192" y="20035"/>
                          </a:cubicBezTo>
                          <a:cubicBezTo>
                            <a:pt x="47046" y="20264"/>
                            <a:pt x="46880" y="20514"/>
                            <a:pt x="46713" y="20743"/>
                          </a:cubicBezTo>
                          <a:cubicBezTo>
                            <a:pt x="46317" y="20056"/>
                            <a:pt x="45880" y="19410"/>
                            <a:pt x="45401" y="18786"/>
                          </a:cubicBezTo>
                          <a:cubicBezTo>
                            <a:pt x="45734" y="18515"/>
                            <a:pt x="46026" y="18203"/>
                            <a:pt x="46317" y="17911"/>
                          </a:cubicBezTo>
                          <a:close/>
                          <a:moveTo>
                            <a:pt x="48358" y="17807"/>
                          </a:moveTo>
                          <a:cubicBezTo>
                            <a:pt x="48504" y="18369"/>
                            <a:pt x="48629" y="18931"/>
                            <a:pt x="48712" y="19473"/>
                          </a:cubicBezTo>
                          <a:cubicBezTo>
                            <a:pt x="48650" y="19973"/>
                            <a:pt x="48546" y="20473"/>
                            <a:pt x="48400" y="20952"/>
                          </a:cubicBezTo>
                          <a:cubicBezTo>
                            <a:pt x="48275" y="20473"/>
                            <a:pt x="48129" y="20014"/>
                            <a:pt x="47963" y="19556"/>
                          </a:cubicBezTo>
                          <a:cubicBezTo>
                            <a:pt x="47921" y="19410"/>
                            <a:pt x="47859" y="19285"/>
                            <a:pt x="47796" y="19140"/>
                          </a:cubicBezTo>
                          <a:cubicBezTo>
                            <a:pt x="48004" y="18702"/>
                            <a:pt x="48192" y="18265"/>
                            <a:pt x="48358" y="17807"/>
                          </a:cubicBezTo>
                          <a:close/>
                          <a:moveTo>
                            <a:pt x="69996" y="20618"/>
                          </a:moveTo>
                          <a:cubicBezTo>
                            <a:pt x="69871" y="20806"/>
                            <a:pt x="69746" y="21014"/>
                            <a:pt x="69621" y="21222"/>
                          </a:cubicBezTo>
                          <a:cubicBezTo>
                            <a:pt x="69746" y="21014"/>
                            <a:pt x="69871" y="20827"/>
                            <a:pt x="69996" y="20618"/>
                          </a:cubicBezTo>
                          <a:close/>
                          <a:moveTo>
                            <a:pt x="35405" y="17224"/>
                          </a:moveTo>
                          <a:cubicBezTo>
                            <a:pt x="36175" y="17828"/>
                            <a:pt x="36883" y="18536"/>
                            <a:pt x="37550" y="19223"/>
                          </a:cubicBezTo>
                          <a:cubicBezTo>
                            <a:pt x="38237" y="20035"/>
                            <a:pt x="39132" y="20473"/>
                            <a:pt x="40132" y="20597"/>
                          </a:cubicBezTo>
                          <a:cubicBezTo>
                            <a:pt x="40215" y="20847"/>
                            <a:pt x="40299" y="21097"/>
                            <a:pt x="40382" y="21347"/>
                          </a:cubicBezTo>
                          <a:cubicBezTo>
                            <a:pt x="39132" y="20597"/>
                            <a:pt x="37820" y="19973"/>
                            <a:pt x="36425" y="19494"/>
                          </a:cubicBezTo>
                          <a:cubicBezTo>
                            <a:pt x="36134" y="18723"/>
                            <a:pt x="35780" y="17973"/>
                            <a:pt x="35405" y="17224"/>
                          </a:cubicBezTo>
                          <a:close/>
                          <a:moveTo>
                            <a:pt x="25887" y="19181"/>
                          </a:moveTo>
                          <a:cubicBezTo>
                            <a:pt x="26283" y="19848"/>
                            <a:pt x="26720" y="20493"/>
                            <a:pt x="27220" y="21118"/>
                          </a:cubicBezTo>
                          <a:cubicBezTo>
                            <a:pt x="27303" y="21222"/>
                            <a:pt x="27387" y="21326"/>
                            <a:pt x="27449" y="21431"/>
                          </a:cubicBezTo>
                          <a:lnTo>
                            <a:pt x="26908" y="21431"/>
                          </a:lnTo>
                          <a:cubicBezTo>
                            <a:pt x="27012" y="21326"/>
                            <a:pt x="27116" y="21222"/>
                            <a:pt x="27220" y="21118"/>
                          </a:cubicBezTo>
                          <a:lnTo>
                            <a:pt x="27220" y="21118"/>
                          </a:lnTo>
                          <a:cubicBezTo>
                            <a:pt x="27095" y="21222"/>
                            <a:pt x="26970" y="21326"/>
                            <a:pt x="26845" y="21431"/>
                          </a:cubicBezTo>
                          <a:cubicBezTo>
                            <a:pt x="26679" y="21431"/>
                            <a:pt x="26512" y="21451"/>
                            <a:pt x="26345" y="21451"/>
                          </a:cubicBezTo>
                          <a:cubicBezTo>
                            <a:pt x="26158" y="20806"/>
                            <a:pt x="25929" y="20160"/>
                            <a:pt x="25679" y="19515"/>
                          </a:cubicBezTo>
                          <a:cubicBezTo>
                            <a:pt x="25741" y="19410"/>
                            <a:pt x="25804" y="19285"/>
                            <a:pt x="25887" y="19181"/>
                          </a:cubicBezTo>
                          <a:close/>
                          <a:moveTo>
                            <a:pt x="28345" y="18078"/>
                          </a:moveTo>
                          <a:cubicBezTo>
                            <a:pt x="28595" y="18640"/>
                            <a:pt x="28845" y="19223"/>
                            <a:pt x="29074" y="19806"/>
                          </a:cubicBezTo>
                          <a:cubicBezTo>
                            <a:pt x="28636" y="20014"/>
                            <a:pt x="28220" y="20285"/>
                            <a:pt x="27845" y="20597"/>
                          </a:cubicBezTo>
                          <a:cubicBezTo>
                            <a:pt x="28241" y="20285"/>
                            <a:pt x="28657" y="20056"/>
                            <a:pt x="29074" y="19848"/>
                          </a:cubicBezTo>
                          <a:cubicBezTo>
                            <a:pt x="29303" y="20389"/>
                            <a:pt x="29490" y="20931"/>
                            <a:pt x="29678" y="21493"/>
                          </a:cubicBezTo>
                          <a:cubicBezTo>
                            <a:pt x="29032" y="21451"/>
                            <a:pt x="28407" y="21410"/>
                            <a:pt x="27782" y="21410"/>
                          </a:cubicBezTo>
                          <a:cubicBezTo>
                            <a:pt x="27657" y="21264"/>
                            <a:pt x="27533" y="21118"/>
                            <a:pt x="27428" y="20952"/>
                          </a:cubicBezTo>
                          <a:cubicBezTo>
                            <a:pt x="27553" y="20847"/>
                            <a:pt x="27699" y="20722"/>
                            <a:pt x="27845" y="20597"/>
                          </a:cubicBezTo>
                          <a:lnTo>
                            <a:pt x="27845" y="20597"/>
                          </a:lnTo>
                          <a:cubicBezTo>
                            <a:pt x="27678" y="20722"/>
                            <a:pt x="27553" y="20827"/>
                            <a:pt x="27408" y="20952"/>
                          </a:cubicBezTo>
                          <a:cubicBezTo>
                            <a:pt x="26929" y="20306"/>
                            <a:pt x="26491" y="19640"/>
                            <a:pt x="26075" y="18952"/>
                          </a:cubicBezTo>
                          <a:cubicBezTo>
                            <a:pt x="26325" y="18640"/>
                            <a:pt x="26575" y="18348"/>
                            <a:pt x="26845" y="18078"/>
                          </a:cubicBezTo>
                          <a:close/>
                          <a:moveTo>
                            <a:pt x="25554" y="19702"/>
                          </a:moveTo>
                          <a:cubicBezTo>
                            <a:pt x="25741" y="20223"/>
                            <a:pt x="25929" y="20764"/>
                            <a:pt x="26096" y="21306"/>
                          </a:cubicBezTo>
                          <a:cubicBezTo>
                            <a:pt x="26116" y="21347"/>
                            <a:pt x="26137" y="21410"/>
                            <a:pt x="26158" y="21472"/>
                          </a:cubicBezTo>
                          <a:cubicBezTo>
                            <a:pt x="25950" y="21472"/>
                            <a:pt x="25762" y="21493"/>
                            <a:pt x="25575" y="21514"/>
                          </a:cubicBezTo>
                          <a:cubicBezTo>
                            <a:pt x="25408" y="21181"/>
                            <a:pt x="25242" y="20827"/>
                            <a:pt x="25096" y="20473"/>
                          </a:cubicBezTo>
                          <a:cubicBezTo>
                            <a:pt x="25242" y="20223"/>
                            <a:pt x="25387" y="19952"/>
                            <a:pt x="25554" y="19702"/>
                          </a:cubicBezTo>
                          <a:close/>
                          <a:moveTo>
                            <a:pt x="24992" y="20681"/>
                          </a:moveTo>
                          <a:cubicBezTo>
                            <a:pt x="25117" y="20972"/>
                            <a:pt x="25242" y="21264"/>
                            <a:pt x="25367" y="21535"/>
                          </a:cubicBezTo>
                          <a:cubicBezTo>
                            <a:pt x="25117" y="21555"/>
                            <a:pt x="24867" y="21576"/>
                            <a:pt x="24596" y="21618"/>
                          </a:cubicBezTo>
                          <a:cubicBezTo>
                            <a:pt x="24721" y="21306"/>
                            <a:pt x="24846" y="20993"/>
                            <a:pt x="24992" y="20681"/>
                          </a:cubicBezTo>
                          <a:close/>
                          <a:moveTo>
                            <a:pt x="24388" y="18661"/>
                          </a:moveTo>
                          <a:cubicBezTo>
                            <a:pt x="24492" y="19077"/>
                            <a:pt x="24596" y="19494"/>
                            <a:pt x="24721" y="19910"/>
                          </a:cubicBezTo>
                          <a:cubicBezTo>
                            <a:pt x="24763" y="20077"/>
                            <a:pt x="24825" y="20243"/>
                            <a:pt x="24908" y="20410"/>
                          </a:cubicBezTo>
                          <a:cubicBezTo>
                            <a:pt x="24721" y="20827"/>
                            <a:pt x="24554" y="21222"/>
                            <a:pt x="24429" y="21639"/>
                          </a:cubicBezTo>
                          <a:cubicBezTo>
                            <a:pt x="24346" y="21660"/>
                            <a:pt x="24263" y="21660"/>
                            <a:pt x="24180" y="21680"/>
                          </a:cubicBezTo>
                          <a:cubicBezTo>
                            <a:pt x="24096" y="21347"/>
                            <a:pt x="24013" y="21014"/>
                            <a:pt x="23971" y="20681"/>
                          </a:cubicBezTo>
                          <a:cubicBezTo>
                            <a:pt x="23971" y="20535"/>
                            <a:pt x="23992" y="20389"/>
                            <a:pt x="24013" y="20264"/>
                          </a:cubicBezTo>
                          <a:cubicBezTo>
                            <a:pt x="24096" y="19723"/>
                            <a:pt x="24221" y="19181"/>
                            <a:pt x="24388" y="18661"/>
                          </a:cubicBezTo>
                          <a:close/>
                          <a:moveTo>
                            <a:pt x="23950" y="20827"/>
                          </a:moveTo>
                          <a:cubicBezTo>
                            <a:pt x="23992" y="21118"/>
                            <a:pt x="24055" y="21389"/>
                            <a:pt x="24117" y="21680"/>
                          </a:cubicBezTo>
                          <a:cubicBezTo>
                            <a:pt x="24034" y="21701"/>
                            <a:pt x="23950" y="21701"/>
                            <a:pt x="23867" y="21722"/>
                          </a:cubicBezTo>
                          <a:cubicBezTo>
                            <a:pt x="23888" y="21431"/>
                            <a:pt x="23909" y="21118"/>
                            <a:pt x="23950" y="20827"/>
                          </a:cubicBezTo>
                          <a:close/>
                          <a:moveTo>
                            <a:pt x="26804" y="21493"/>
                          </a:moveTo>
                          <a:cubicBezTo>
                            <a:pt x="26679" y="21597"/>
                            <a:pt x="26575" y="21722"/>
                            <a:pt x="26470" y="21826"/>
                          </a:cubicBezTo>
                          <a:cubicBezTo>
                            <a:pt x="26450" y="21722"/>
                            <a:pt x="26408" y="21618"/>
                            <a:pt x="26366" y="21514"/>
                          </a:cubicBezTo>
                          <a:cubicBezTo>
                            <a:pt x="26512" y="21514"/>
                            <a:pt x="26658" y="21493"/>
                            <a:pt x="26804" y="21493"/>
                          </a:cubicBezTo>
                          <a:close/>
                          <a:moveTo>
                            <a:pt x="47692" y="19369"/>
                          </a:moveTo>
                          <a:cubicBezTo>
                            <a:pt x="47921" y="19973"/>
                            <a:pt x="48129" y="20597"/>
                            <a:pt x="48296" y="21243"/>
                          </a:cubicBezTo>
                          <a:cubicBezTo>
                            <a:pt x="48213" y="21493"/>
                            <a:pt x="48129" y="21743"/>
                            <a:pt x="48025" y="21972"/>
                          </a:cubicBezTo>
                          <a:cubicBezTo>
                            <a:pt x="47838" y="21285"/>
                            <a:pt x="47609" y="20618"/>
                            <a:pt x="47359" y="19931"/>
                          </a:cubicBezTo>
                          <a:cubicBezTo>
                            <a:pt x="47463" y="19744"/>
                            <a:pt x="47588" y="19556"/>
                            <a:pt x="47692" y="19369"/>
                          </a:cubicBezTo>
                          <a:close/>
                          <a:moveTo>
                            <a:pt x="24409" y="21743"/>
                          </a:moveTo>
                          <a:cubicBezTo>
                            <a:pt x="24367" y="21868"/>
                            <a:pt x="24325" y="21993"/>
                            <a:pt x="24284" y="22139"/>
                          </a:cubicBezTo>
                          <a:cubicBezTo>
                            <a:pt x="24263" y="22014"/>
                            <a:pt x="24221" y="21889"/>
                            <a:pt x="24200" y="21764"/>
                          </a:cubicBezTo>
                          <a:cubicBezTo>
                            <a:pt x="24263" y="21764"/>
                            <a:pt x="24325" y="21743"/>
                            <a:pt x="24409" y="21743"/>
                          </a:cubicBezTo>
                          <a:close/>
                          <a:moveTo>
                            <a:pt x="67497" y="17182"/>
                          </a:moveTo>
                          <a:cubicBezTo>
                            <a:pt x="67810" y="17848"/>
                            <a:pt x="68122" y="18515"/>
                            <a:pt x="68393" y="19202"/>
                          </a:cubicBezTo>
                          <a:cubicBezTo>
                            <a:pt x="67643" y="20264"/>
                            <a:pt x="66831" y="21285"/>
                            <a:pt x="65977" y="22264"/>
                          </a:cubicBezTo>
                          <a:cubicBezTo>
                            <a:pt x="65873" y="21930"/>
                            <a:pt x="65769" y="21618"/>
                            <a:pt x="65665" y="21306"/>
                          </a:cubicBezTo>
                          <a:cubicBezTo>
                            <a:pt x="65498" y="20827"/>
                            <a:pt x="65331" y="20348"/>
                            <a:pt x="65144" y="19889"/>
                          </a:cubicBezTo>
                          <a:cubicBezTo>
                            <a:pt x="65977" y="19036"/>
                            <a:pt x="66748" y="18119"/>
                            <a:pt x="67497" y="17182"/>
                          </a:cubicBezTo>
                          <a:close/>
                          <a:moveTo>
                            <a:pt x="26179" y="21535"/>
                          </a:moveTo>
                          <a:cubicBezTo>
                            <a:pt x="26220" y="21701"/>
                            <a:pt x="26262" y="21847"/>
                            <a:pt x="26304" y="22014"/>
                          </a:cubicBezTo>
                          <a:cubicBezTo>
                            <a:pt x="26200" y="22118"/>
                            <a:pt x="26116" y="22222"/>
                            <a:pt x="26012" y="22347"/>
                          </a:cubicBezTo>
                          <a:cubicBezTo>
                            <a:pt x="25866" y="22097"/>
                            <a:pt x="25741" y="21847"/>
                            <a:pt x="25617" y="21576"/>
                          </a:cubicBezTo>
                          <a:cubicBezTo>
                            <a:pt x="25804" y="21576"/>
                            <a:pt x="25991" y="21555"/>
                            <a:pt x="26179" y="21535"/>
                          </a:cubicBezTo>
                          <a:close/>
                          <a:moveTo>
                            <a:pt x="64457" y="20556"/>
                          </a:moveTo>
                          <a:lnTo>
                            <a:pt x="64457" y="20556"/>
                          </a:lnTo>
                          <a:cubicBezTo>
                            <a:pt x="63790" y="21201"/>
                            <a:pt x="63082" y="21826"/>
                            <a:pt x="62353" y="22430"/>
                          </a:cubicBezTo>
                          <a:cubicBezTo>
                            <a:pt x="63082" y="21847"/>
                            <a:pt x="63790" y="21222"/>
                            <a:pt x="64457" y="20556"/>
                          </a:cubicBezTo>
                          <a:close/>
                          <a:moveTo>
                            <a:pt x="70579" y="16453"/>
                          </a:moveTo>
                          <a:cubicBezTo>
                            <a:pt x="70850" y="16974"/>
                            <a:pt x="71121" y="17515"/>
                            <a:pt x="71371" y="18057"/>
                          </a:cubicBezTo>
                          <a:cubicBezTo>
                            <a:pt x="70954" y="18911"/>
                            <a:pt x="70496" y="19744"/>
                            <a:pt x="70017" y="20577"/>
                          </a:cubicBezTo>
                          <a:cubicBezTo>
                            <a:pt x="70496" y="19764"/>
                            <a:pt x="70954" y="18931"/>
                            <a:pt x="71371" y="18078"/>
                          </a:cubicBezTo>
                          <a:cubicBezTo>
                            <a:pt x="71642" y="18682"/>
                            <a:pt x="71912" y="19285"/>
                            <a:pt x="72141" y="19889"/>
                          </a:cubicBezTo>
                          <a:cubicBezTo>
                            <a:pt x="71725" y="20827"/>
                            <a:pt x="71288" y="21764"/>
                            <a:pt x="70809" y="22659"/>
                          </a:cubicBezTo>
                          <a:cubicBezTo>
                            <a:pt x="70559" y="21972"/>
                            <a:pt x="70288" y="21264"/>
                            <a:pt x="70017" y="20577"/>
                          </a:cubicBezTo>
                          <a:cubicBezTo>
                            <a:pt x="69767" y="19910"/>
                            <a:pt x="69497" y="19285"/>
                            <a:pt x="69247" y="18640"/>
                          </a:cubicBezTo>
                          <a:cubicBezTo>
                            <a:pt x="69705" y="17932"/>
                            <a:pt x="70163" y="17203"/>
                            <a:pt x="70579" y="16453"/>
                          </a:cubicBezTo>
                          <a:close/>
                          <a:moveTo>
                            <a:pt x="47234" y="20139"/>
                          </a:moveTo>
                          <a:cubicBezTo>
                            <a:pt x="47359" y="20514"/>
                            <a:pt x="47504" y="20910"/>
                            <a:pt x="47629" y="21306"/>
                          </a:cubicBezTo>
                          <a:cubicBezTo>
                            <a:pt x="47713" y="21618"/>
                            <a:pt x="47817" y="21951"/>
                            <a:pt x="47900" y="22284"/>
                          </a:cubicBezTo>
                          <a:cubicBezTo>
                            <a:pt x="47838" y="22430"/>
                            <a:pt x="47775" y="22576"/>
                            <a:pt x="47692" y="22722"/>
                          </a:cubicBezTo>
                          <a:cubicBezTo>
                            <a:pt x="47421" y="22076"/>
                            <a:pt x="47109" y="21431"/>
                            <a:pt x="46734" y="20806"/>
                          </a:cubicBezTo>
                          <a:cubicBezTo>
                            <a:pt x="46921" y="20597"/>
                            <a:pt x="47067" y="20368"/>
                            <a:pt x="47234" y="20139"/>
                          </a:cubicBezTo>
                          <a:close/>
                          <a:moveTo>
                            <a:pt x="33343" y="22909"/>
                          </a:moveTo>
                          <a:cubicBezTo>
                            <a:pt x="33435" y="22940"/>
                            <a:pt x="33528" y="22971"/>
                            <a:pt x="33620" y="23002"/>
                          </a:cubicBezTo>
                          <a:lnTo>
                            <a:pt x="33620" y="23002"/>
                          </a:lnTo>
                          <a:cubicBezTo>
                            <a:pt x="33533" y="22966"/>
                            <a:pt x="33443" y="22938"/>
                            <a:pt x="33343" y="22909"/>
                          </a:cubicBezTo>
                          <a:close/>
                          <a:moveTo>
                            <a:pt x="28314" y="21464"/>
                          </a:moveTo>
                          <a:cubicBezTo>
                            <a:pt x="28763" y="21464"/>
                            <a:pt x="29220" y="21483"/>
                            <a:pt x="29678" y="21514"/>
                          </a:cubicBezTo>
                          <a:cubicBezTo>
                            <a:pt x="29844" y="21993"/>
                            <a:pt x="29990" y="22472"/>
                            <a:pt x="30115" y="22951"/>
                          </a:cubicBezTo>
                          <a:cubicBezTo>
                            <a:pt x="29865" y="23013"/>
                            <a:pt x="29636" y="23097"/>
                            <a:pt x="29407" y="23201"/>
                          </a:cubicBezTo>
                          <a:cubicBezTo>
                            <a:pt x="29344" y="23138"/>
                            <a:pt x="29282" y="23097"/>
                            <a:pt x="29219" y="23034"/>
                          </a:cubicBezTo>
                          <a:cubicBezTo>
                            <a:pt x="28740" y="22534"/>
                            <a:pt x="28261" y="22014"/>
                            <a:pt x="27824" y="21472"/>
                          </a:cubicBezTo>
                          <a:cubicBezTo>
                            <a:pt x="27986" y="21467"/>
                            <a:pt x="28149" y="21464"/>
                            <a:pt x="28314" y="21464"/>
                          </a:cubicBezTo>
                          <a:close/>
                          <a:moveTo>
                            <a:pt x="26325" y="22055"/>
                          </a:moveTo>
                          <a:cubicBezTo>
                            <a:pt x="26450" y="22513"/>
                            <a:pt x="26575" y="22951"/>
                            <a:pt x="26679" y="23409"/>
                          </a:cubicBezTo>
                          <a:cubicBezTo>
                            <a:pt x="26450" y="23076"/>
                            <a:pt x="26241" y="22743"/>
                            <a:pt x="26033" y="22389"/>
                          </a:cubicBezTo>
                          <a:cubicBezTo>
                            <a:pt x="26137" y="22284"/>
                            <a:pt x="26220" y="22159"/>
                            <a:pt x="26325" y="22055"/>
                          </a:cubicBezTo>
                          <a:close/>
                          <a:moveTo>
                            <a:pt x="43048" y="20181"/>
                          </a:moveTo>
                          <a:cubicBezTo>
                            <a:pt x="43339" y="20431"/>
                            <a:pt x="43589" y="20702"/>
                            <a:pt x="43860" y="20972"/>
                          </a:cubicBezTo>
                          <a:cubicBezTo>
                            <a:pt x="44089" y="21618"/>
                            <a:pt x="44297" y="22284"/>
                            <a:pt x="44464" y="22930"/>
                          </a:cubicBezTo>
                          <a:cubicBezTo>
                            <a:pt x="44110" y="23180"/>
                            <a:pt x="43735" y="23367"/>
                            <a:pt x="43360" y="23534"/>
                          </a:cubicBezTo>
                          <a:cubicBezTo>
                            <a:pt x="42485" y="22743"/>
                            <a:pt x="41527" y="22034"/>
                            <a:pt x="40528" y="21431"/>
                          </a:cubicBezTo>
                          <a:cubicBezTo>
                            <a:pt x="40424" y="21160"/>
                            <a:pt x="40340" y="20889"/>
                            <a:pt x="40236" y="20618"/>
                          </a:cubicBezTo>
                          <a:lnTo>
                            <a:pt x="40236" y="20618"/>
                          </a:lnTo>
                          <a:cubicBezTo>
                            <a:pt x="40403" y="20633"/>
                            <a:pt x="40571" y="20641"/>
                            <a:pt x="40740" y="20641"/>
                          </a:cubicBezTo>
                          <a:cubicBezTo>
                            <a:pt x="41500" y="20641"/>
                            <a:pt x="42281" y="20488"/>
                            <a:pt x="43048" y="20181"/>
                          </a:cubicBezTo>
                          <a:close/>
                          <a:moveTo>
                            <a:pt x="48337" y="21389"/>
                          </a:moveTo>
                          <a:cubicBezTo>
                            <a:pt x="48462" y="21930"/>
                            <a:pt x="48587" y="22472"/>
                            <a:pt x="48671" y="23034"/>
                          </a:cubicBezTo>
                          <a:cubicBezTo>
                            <a:pt x="48629" y="23347"/>
                            <a:pt x="48567" y="23638"/>
                            <a:pt x="48525" y="23930"/>
                          </a:cubicBezTo>
                          <a:cubicBezTo>
                            <a:pt x="48400" y="23326"/>
                            <a:pt x="48233" y="22701"/>
                            <a:pt x="48067" y="22097"/>
                          </a:cubicBezTo>
                          <a:cubicBezTo>
                            <a:pt x="48171" y="21868"/>
                            <a:pt x="48254" y="21618"/>
                            <a:pt x="48337" y="21389"/>
                          </a:cubicBezTo>
                          <a:close/>
                          <a:moveTo>
                            <a:pt x="25408" y="21597"/>
                          </a:moveTo>
                          <a:cubicBezTo>
                            <a:pt x="25554" y="21910"/>
                            <a:pt x="25721" y="22222"/>
                            <a:pt x="25887" y="22513"/>
                          </a:cubicBezTo>
                          <a:cubicBezTo>
                            <a:pt x="25512" y="22972"/>
                            <a:pt x="25200" y="23492"/>
                            <a:pt x="24929" y="23992"/>
                          </a:cubicBezTo>
                          <a:cubicBezTo>
                            <a:pt x="24721" y="23471"/>
                            <a:pt x="24513" y="22930"/>
                            <a:pt x="24346" y="22368"/>
                          </a:cubicBezTo>
                          <a:cubicBezTo>
                            <a:pt x="24429" y="22139"/>
                            <a:pt x="24492" y="21930"/>
                            <a:pt x="24575" y="21701"/>
                          </a:cubicBezTo>
                          <a:cubicBezTo>
                            <a:pt x="24846" y="21680"/>
                            <a:pt x="25138" y="21639"/>
                            <a:pt x="25408" y="21597"/>
                          </a:cubicBezTo>
                          <a:close/>
                          <a:moveTo>
                            <a:pt x="69226" y="18661"/>
                          </a:moveTo>
                          <a:cubicBezTo>
                            <a:pt x="69497" y="19306"/>
                            <a:pt x="69746" y="19952"/>
                            <a:pt x="69996" y="20618"/>
                          </a:cubicBezTo>
                          <a:cubicBezTo>
                            <a:pt x="70267" y="21326"/>
                            <a:pt x="70517" y="22034"/>
                            <a:pt x="70767" y="22743"/>
                          </a:cubicBezTo>
                          <a:cubicBezTo>
                            <a:pt x="70538" y="23180"/>
                            <a:pt x="70309" y="23617"/>
                            <a:pt x="70059" y="24034"/>
                          </a:cubicBezTo>
                          <a:cubicBezTo>
                            <a:pt x="69892" y="23201"/>
                            <a:pt x="69684" y="22368"/>
                            <a:pt x="69413" y="21535"/>
                          </a:cubicBezTo>
                          <a:cubicBezTo>
                            <a:pt x="69205" y="20827"/>
                            <a:pt x="68955" y="20139"/>
                            <a:pt x="68684" y="19431"/>
                          </a:cubicBezTo>
                          <a:cubicBezTo>
                            <a:pt x="68872" y="19181"/>
                            <a:pt x="69038" y="18911"/>
                            <a:pt x="69226" y="18661"/>
                          </a:cubicBezTo>
                          <a:close/>
                          <a:moveTo>
                            <a:pt x="30136" y="23055"/>
                          </a:moveTo>
                          <a:cubicBezTo>
                            <a:pt x="30240" y="23388"/>
                            <a:pt x="30323" y="23721"/>
                            <a:pt x="30406" y="24055"/>
                          </a:cubicBezTo>
                          <a:cubicBezTo>
                            <a:pt x="30115" y="23826"/>
                            <a:pt x="29823" y="23576"/>
                            <a:pt x="29532" y="23305"/>
                          </a:cubicBezTo>
                          <a:cubicBezTo>
                            <a:pt x="29740" y="23222"/>
                            <a:pt x="29927" y="23117"/>
                            <a:pt x="30136" y="23055"/>
                          </a:cubicBezTo>
                          <a:close/>
                          <a:moveTo>
                            <a:pt x="36467" y="19598"/>
                          </a:moveTo>
                          <a:lnTo>
                            <a:pt x="36467" y="19598"/>
                          </a:lnTo>
                          <a:cubicBezTo>
                            <a:pt x="37883" y="20181"/>
                            <a:pt x="39237" y="20889"/>
                            <a:pt x="40507" y="21701"/>
                          </a:cubicBezTo>
                          <a:cubicBezTo>
                            <a:pt x="40757" y="22472"/>
                            <a:pt x="40965" y="23263"/>
                            <a:pt x="41173" y="24055"/>
                          </a:cubicBezTo>
                          <a:cubicBezTo>
                            <a:pt x="41007" y="24075"/>
                            <a:pt x="40840" y="24075"/>
                            <a:pt x="40674" y="24075"/>
                          </a:cubicBezTo>
                          <a:cubicBezTo>
                            <a:pt x="39466" y="24075"/>
                            <a:pt x="38404" y="23555"/>
                            <a:pt x="37487" y="22805"/>
                          </a:cubicBezTo>
                          <a:cubicBezTo>
                            <a:pt x="37217" y="21722"/>
                            <a:pt x="36883" y="20660"/>
                            <a:pt x="36467" y="19598"/>
                          </a:cubicBezTo>
                          <a:close/>
                          <a:moveTo>
                            <a:pt x="45214" y="18931"/>
                          </a:moveTo>
                          <a:cubicBezTo>
                            <a:pt x="45693" y="19577"/>
                            <a:pt x="46151" y="20243"/>
                            <a:pt x="46567" y="20952"/>
                          </a:cubicBezTo>
                          <a:cubicBezTo>
                            <a:pt x="46255" y="21347"/>
                            <a:pt x="45901" y="21743"/>
                            <a:pt x="45526" y="22097"/>
                          </a:cubicBezTo>
                          <a:cubicBezTo>
                            <a:pt x="45922" y="21743"/>
                            <a:pt x="46276" y="21389"/>
                            <a:pt x="46588" y="20993"/>
                          </a:cubicBezTo>
                          <a:cubicBezTo>
                            <a:pt x="46942" y="21639"/>
                            <a:pt x="47275" y="22284"/>
                            <a:pt x="47567" y="22972"/>
                          </a:cubicBezTo>
                          <a:cubicBezTo>
                            <a:pt x="47359" y="23347"/>
                            <a:pt x="47109" y="23721"/>
                            <a:pt x="46859" y="24075"/>
                          </a:cubicBezTo>
                          <a:cubicBezTo>
                            <a:pt x="46463" y="23388"/>
                            <a:pt x="46026" y="22743"/>
                            <a:pt x="45526" y="22097"/>
                          </a:cubicBezTo>
                          <a:cubicBezTo>
                            <a:pt x="44985" y="21389"/>
                            <a:pt x="44381" y="20743"/>
                            <a:pt x="43714" y="20139"/>
                          </a:cubicBezTo>
                          <a:cubicBezTo>
                            <a:pt x="43693" y="20056"/>
                            <a:pt x="43673" y="19994"/>
                            <a:pt x="43631" y="19931"/>
                          </a:cubicBezTo>
                          <a:cubicBezTo>
                            <a:pt x="44047" y="19723"/>
                            <a:pt x="44464" y="19494"/>
                            <a:pt x="44839" y="19223"/>
                          </a:cubicBezTo>
                          <a:cubicBezTo>
                            <a:pt x="44964" y="19119"/>
                            <a:pt x="45089" y="19036"/>
                            <a:pt x="45214" y="18931"/>
                          </a:cubicBezTo>
                          <a:close/>
                          <a:moveTo>
                            <a:pt x="27491" y="21472"/>
                          </a:moveTo>
                          <a:cubicBezTo>
                            <a:pt x="28032" y="22097"/>
                            <a:pt x="28615" y="22701"/>
                            <a:pt x="29219" y="23263"/>
                          </a:cubicBezTo>
                          <a:cubicBezTo>
                            <a:pt x="28574" y="23555"/>
                            <a:pt x="27949" y="23971"/>
                            <a:pt x="27408" y="24450"/>
                          </a:cubicBezTo>
                          <a:cubicBezTo>
                            <a:pt x="27262" y="24263"/>
                            <a:pt x="27116" y="24055"/>
                            <a:pt x="26991" y="23867"/>
                          </a:cubicBezTo>
                          <a:cubicBezTo>
                            <a:pt x="26845" y="23201"/>
                            <a:pt x="26679" y="22534"/>
                            <a:pt x="26491" y="21868"/>
                          </a:cubicBezTo>
                          <a:cubicBezTo>
                            <a:pt x="26595" y="21743"/>
                            <a:pt x="26720" y="21618"/>
                            <a:pt x="26845" y="21493"/>
                          </a:cubicBezTo>
                          <a:cubicBezTo>
                            <a:pt x="27074" y="21472"/>
                            <a:pt x="27283" y="21472"/>
                            <a:pt x="27491" y="21472"/>
                          </a:cubicBezTo>
                          <a:close/>
                          <a:moveTo>
                            <a:pt x="47942" y="22389"/>
                          </a:moveTo>
                          <a:cubicBezTo>
                            <a:pt x="48129" y="23076"/>
                            <a:pt x="48275" y="23763"/>
                            <a:pt x="48400" y="24450"/>
                          </a:cubicBezTo>
                          <a:cubicBezTo>
                            <a:pt x="48400" y="24513"/>
                            <a:pt x="48379" y="24575"/>
                            <a:pt x="48379" y="24617"/>
                          </a:cubicBezTo>
                          <a:cubicBezTo>
                            <a:pt x="48192" y="24013"/>
                            <a:pt x="47983" y="23409"/>
                            <a:pt x="47734" y="22826"/>
                          </a:cubicBezTo>
                          <a:cubicBezTo>
                            <a:pt x="47817" y="22680"/>
                            <a:pt x="47879" y="22534"/>
                            <a:pt x="47942" y="22389"/>
                          </a:cubicBezTo>
                          <a:close/>
                          <a:moveTo>
                            <a:pt x="27054" y="24221"/>
                          </a:moveTo>
                          <a:cubicBezTo>
                            <a:pt x="27137" y="24325"/>
                            <a:pt x="27220" y="24429"/>
                            <a:pt x="27303" y="24534"/>
                          </a:cubicBezTo>
                          <a:cubicBezTo>
                            <a:pt x="27262" y="24596"/>
                            <a:pt x="27199" y="24638"/>
                            <a:pt x="27137" y="24679"/>
                          </a:cubicBezTo>
                          <a:cubicBezTo>
                            <a:pt x="27116" y="24534"/>
                            <a:pt x="27095" y="24388"/>
                            <a:pt x="27054" y="24221"/>
                          </a:cubicBezTo>
                          <a:close/>
                          <a:moveTo>
                            <a:pt x="27470" y="24721"/>
                          </a:moveTo>
                          <a:cubicBezTo>
                            <a:pt x="27533" y="24804"/>
                            <a:pt x="27616" y="24888"/>
                            <a:pt x="27678" y="24971"/>
                          </a:cubicBezTo>
                          <a:lnTo>
                            <a:pt x="27199" y="24971"/>
                          </a:lnTo>
                          <a:cubicBezTo>
                            <a:pt x="27283" y="24888"/>
                            <a:pt x="27366" y="24804"/>
                            <a:pt x="27470" y="24721"/>
                          </a:cubicBezTo>
                          <a:close/>
                          <a:moveTo>
                            <a:pt x="48692" y="23513"/>
                          </a:moveTo>
                          <a:cubicBezTo>
                            <a:pt x="48712" y="24013"/>
                            <a:pt x="48733" y="24492"/>
                            <a:pt x="48712" y="24971"/>
                          </a:cubicBezTo>
                          <a:cubicBezTo>
                            <a:pt x="48671" y="24679"/>
                            <a:pt x="48608" y="24409"/>
                            <a:pt x="48567" y="24117"/>
                          </a:cubicBezTo>
                          <a:cubicBezTo>
                            <a:pt x="48608" y="23930"/>
                            <a:pt x="48650" y="23721"/>
                            <a:pt x="48692" y="23513"/>
                          </a:cubicBezTo>
                          <a:close/>
                          <a:moveTo>
                            <a:pt x="25908" y="22555"/>
                          </a:moveTo>
                          <a:cubicBezTo>
                            <a:pt x="26179" y="22992"/>
                            <a:pt x="26470" y="23430"/>
                            <a:pt x="26783" y="23846"/>
                          </a:cubicBezTo>
                          <a:cubicBezTo>
                            <a:pt x="26845" y="24180"/>
                            <a:pt x="26908" y="24513"/>
                            <a:pt x="26970" y="24867"/>
                          </a:cubicBezTo>
                          <a:cubicBezTo>
                            <a:pt x="26929" y="24908"/>
                            <a:pt x="26887" y="24950"/>
                            <a:pt x="26845" y="24992"/>
                          </a:cubicBezTo>
                          <a:cubicBezTo>
                            <a:pt x="26387" y="25013"/>
                            <a:pt x="25908" y="25054"/>
                            <a:pt x="25429" y="25117"/>
                          </a:cubicBezTo>
                          <a:cubicBezTo>
                            <a:pt x="25262" y="24763"/>
                            <a:pt x="25096" y="24409"/>
                            <a:pt x="24950" y="24034"/>
                          </a:cubicBezTo>
                          <a:cubicBezTo>
                            <a:pt x="25221" y="23534"/>
                            <a:pt x="25554" y="23034"/>
                            <a:pt x="25908" y="22555"/>
                          </a:cubicBezTo>
                          <a:close/>
                          <a:moveTo>
                            <a:pt x="29365" y="23388"/>
                          </a:moveTo>
                          <a:cubicBezTo>
                            <a:pt x="29719" y="23701"/>
                            <a:pt x="30094" y="24013"/>
                            <a:pt x="30469" y="24304"/>
                          </a:cubicBezTo>
                          <a:cubicBezTo>
                            <a:pt x="30531" y="24596"/>
                            <a:pt x="30594" y="24888"/>
                            <a:pt x="30656" y="25179"/>
                          </a:cubicBezTo>
                          <a:cubicBezTo>
                            <a:pt x="29719" y="25033"/>
                            <a:pt x="28782" y="24971"/>
                            <a:pt x="27824" y="24971"/>
                          </a:cubicBezTo>
                          <a:cubicBezTo>
                            <a:pt x="27741" y="24846"/>
                            <a:pt x="27657" y="24742"/>
                            <a:pt x="27553" y="24638"/>
                          </a:cubicBezTo>
                          <a:cubicBezTo>
                            <a:pt x="28116" y="24138"/>
                            <a:pt x="28720" y="23721"/>
                            <a:pt x="29365" y="23388"/>
                          </a:cubicBezTo>
                          <a:close/>
                          <a:moveTo>
                            <a:pt x="23971" y="24367"/>
                          </a:moveTo>
                          <a:cubicBezTo>
                            <a:pt x="23992" y="24659"/>
                            <a:pt x="24055" y="24929"/>
                            <a:pt x="24096" y="25200"/>
                          </a:cubicBezTo>
                          <a:lnTo>
                            <a:pt x="23909" y="25200"/>
                          </a:lnTo>
                          <a:cubicBezTo>
                            <a:pt x="23909" y="24929"/>
                            <a:pt x="23930" y="24638"/>
                            <a:pt x="23971" y="24367"/>
                          </a:cubicBezTo>
                          <a:close/>
                          <a:moveTo>
                            <a:pt x="44464" y="22951"/>
                          </a:moveTo>
                          <a:cubicBezTo>
                            <a:pt x="44672" y="23701"/>
                            <a:pt x="44839" y="24450"/>
                            <a:pt x="44964" y="25200"/>
                          </a:cubicBezTo>
                          <a:cubicBezTo>
                            <a:pt x="44464" y="24617"/>
                            <a:pt x="43943" y="24075"/>
                            <a:pt x="43402" y="23576"/>
                          </a:cubicBezTo>
                          <a:cubicBezTo>
                            <a:pt x="43756" y="23409"/>
                            <a:pt x="44089" y="23201"/>
                            <a:pt x="44464" y="22951"/>
                          </a:cubicBezTo>
                          <a:close/>
                          <a:moveTo>
                            <a:pt x="48442" y="24575"/>
                          </a:moveTo>
                          <a:cubicBezTo>
                            <a:pt x="48483" y="24783"/>
                            <a:pt x="48525" y="24992"/>
                            <a:pt x="48546" y="25200"/>
                          </a:cubicBezTo>
                          <a:lnTo>
                            <a:pt x="48525" y="25200"/>
                          </a:lnTo>
                          <a:cubicBezTo>
                            <a:pt x="48483" y="25033"/>
                            <a:pt x="48442" y="24867"/>
                            <a:pt x="48400" y="24700"/>
                          </a:cubicBezTo>
                          <a:cubicBezTo>
                            <a:pt x="48400" y="24659"/>
                            <a:pt x="48421" y="24617"/>
                            <a:pt x="48442" y="24575"/>
                          </a:cubicBezTo>
                          <a:close/>
                          <a:moveTo>
                            <a:pt x="24325" y="22451"/>
                          </a:moveTo>
                          <a:cubicBezTo>
                            <a:pt x="24492" y="22992"/>
                            <a:pt x="24679" y="23534"/>
                            <a:pt x="24908" y="24055"/>
                          </a:cubicBezTo>
                          <a:cubicBezTo>
                            <a:pt x="24700" y="24429"/>
                            <a:pt x="24534" y="24825"/>
                            <a:pt x="24388" y="25221"/>
                          </a:cubicBezTo>
                          <a:lnTo>
                            <a:pt x="24221" y="25221"/>
                          </a:lnTo>
                          <a:cubicBezTo>
                            <a:pt x="24138" y="24846"/>
                            <a:pt x="24055" y="24471"/>
                            <a:pt x="23992" y="24096"/>
                          </a:cubicBezTo>
                          <a:cubicBezTo>
                            <a:pt x="24075" y="23534"/>
                            <a:pt x="24180" y="22992"/>
                            <a:pt x="24325" y="22451"/>
                          </a:cubicBezTo>
                          <a:close/>
                          <a:moveTo>
                            <a:pt x="44131" y="21243"/>
                          </a:moveTo>
                          <a:lnTo>
                            <a:pt x="44131" y="21243"/>
                          </a:lnTo>
                          <a:cubicBezTo>
                            <a:pt x="44485" y="21618"/>
                            <a:pt x="44818" y="22014"/>
                            <a:pt x="45151" y="22430"/>
                          </a:cubicBezTo>
                          <a:cubicBezTo>
                            <a:pt x="45401" y="22743"/>
                            <a:pt x="45651" y="23055"/>
                            <a:pt x="45880" y="23388"/>
                          </a:cubicBezTo>
                          <a:cubicBezTo>
                            <a:pt x="46130" y="23721"/>
                            <a:pt x="46359" y="24096"/>
                            <a:pt x="46567" y="24450"/>
                          </a:cubicBezTo>
                          <a:cubicBezTo>
                            <a:pt x="46359" y="24721"/>
                            <a:pt x="46130" y="24971"/>
                            <a:pt x="45880" y="25221"/>
                          </a:cubicBezTo>
                          <a:cubicBezTo>
                            <a:pt x="45630" y="25200"/>
                            <a:pt x="45380" y="25200"/>
                            <a:pt x="45109" y="25200"/>
                          </a:cubicBezTo>
                          <a:cubicBezTo>
                            <a:pt x="44985" y="24409"/>
                            <a:pt x="44818" y="23617"/>
                            <a:pt x="44610" y="22847"/>
                          </a:cubicBezTo>
                          <a:cubicBezTo>
                            <a:pt x="44464" y="22326"/>
                            <a:pt x="44318" y="21805"/>
                            <a:pt x="44152" y="21306"/>
                          </a:cubicBezTo>
                          <a:cubicBezTo>
                            <a:pt x="44152" y="21285"/>
                            <a:pt x="44131" y="21264"/>
                            <a:pt x="44131" y="21243"/>
                          </a:cubicBezTo>
                          <a:close/>
                          <a:moveTo>
                            <a:pt x="18390" y="8956"/>
                          </a:moveTo>
                          <a:cubicBezTo>
                            <a:pt x="19265" y="9789"/>
                            <a:pt x="20077" y="10684"/>
                            <a:pt x="20847" y="11622"/>
                          </a:cubicBezTo>
                          <a:cubicBezTo>
                            <a:pt x="18598" y="12246"/>
                            <a:pt x="16391" y="13163"/>
                            <a:pt x="14308" y="14350"/>
                          </a:cubicBezTo>
                          <a:cubicBezTo>
                            <a:pt x="9581" y="17099"/>
                            <a:pt x="5853" y="20868"/>
                            <a:pt x="3145" y="25242"/>
                          </a:cubicBezTo>
                          <a:cubicBezTo>
                            <a:pt x="2763" y="25202"/>
                            <a:pt x="2371" y="25188"/>
                            <a:pt x="1982" y="25188"/>
                          </a:cubicBezTo>
                          <a:cubicBezTo>
                            <a:pt x="1758" y="25188"/>
                            <a:pt x="1534" y="25192"/>
                            <a:pt x="1313" y="25200"/>
                          </a:cubicBezTo>
                          <a:cubicBezTo>
                            <a:pt x="4812" y="17953"/>
                            <a:pt x="10580" y="11871"/>
                            <a:pt x="18390" y="8956"/>
                          </a:cubicBezTo>
                          <a:close/>
                          <a:moveTo>
                            <a:pt x="24929" y="24096"/>
                          </a:moveTo>
                          <a:cubicBezTo>
                            <a:pt x="25075" y="24429"/>
                            <a:pt x="25221" y="24783"/>
                            <a:pt x="25387" y="25117"/>
                          </a:cubicBezTo>
                          <a:cubicBezTo>
                            <a:pt x="25138" y="25158"/>
                            <a:pt x="24888" y="25200"/>
                            <a:pt x="24638" y="25242"/>
                          </a:cubicBezTo>
                          <a:cubicBezTo>
                            <a:pt x="24575" y="25242"/>
                            <a:pt x="24492" y="25242"/>
                            <a:pt x="24409" y="25221"/>
                          </a:cubicBezTo>
                          <a:cubicBezTo>
                            <a:pt x="24554" y="24846"/>
                            <a:pt x="24721" y="24450"/>
                            <a:pt x="24929" y="24096"/>
                          </a:cubicBezTo>
                          <a:close/>
                          <a:moveTo>
                            <a:pt x="47609" y="23076"/>
                          </a:moveTo>
                          <a:cubicBezTo>
                            <a:pt x="47859" y="23680"/>
                            <a:pt x="48088" y="24304"/>
                            <a:pt x="48275" y="24971"/>
                          </a:cubicBezTo>
                          <a:cubicBezTo>
                            <a:pt x="48254" y="25054"/>
                            <a:pt x="48233" y="25117"/>
                            <a:pt x="48213" y="25200"/>
                          </a:cubicBezTo>
                          <a:cubicBezTo>
                            <a:pt x="48254" y="25138"/>
                            <a:pt x="48275" y="25075"/>
                            <a:pt x="48296" y="25013"/>
                          </a:cubicBezTo>
                          <a:cubicBezTo>
                            <a:pt x="48317" y="25075"/>
                            <a:pt x="48337" y="25138"/>
                            <a:pt x="48358" y="25200"/>
                          </a:cubicBezTo>
                          <a:lnTo>
                            <a:pt x="48213" y="25200"/>
                          </a:lnTo>
                          <a:cubicBezTo>
                            <a:pt x="47963" y="25200"/>
                            <a:pt x="47713" y="25221"/>
                            <a:pt x="47442" y="25242"/>
                          </a:cubicBezTo>
                          <a:cubicBezTo>
                            <a:pt x="47296" y="24888"/>
                            <a:pt x="47109" y="24534"/>
                            <a:pt x="46921" y="24200"/>
                          </a:cubicBezTo>
                          <a:cubicBezTo>
                            <a:pt x="47171" y="23826"/>
                            <a:pt x="47400" y="23451"/>
                            <a:pt x="47609" y="23076"/>
                          </a:cubicBezTo>
                          <a:close/>
                          <a:moveTo>
                            <a:pt x="37550" y="23034"/>
                          </a:moveTo>
                          <a:lnTo>
                            <a:pt x="37550" y="23034"/>
                          </a:lnTo>
                          <a:cubicBezTo>
                            <a:pt x="38487" y="23809"/>
                            <a:pt x="39550" y="24163"/>
                            <a:pt x="40669" y="24163"/>
                          </a:cubicBezTo>
                          <a:cubicBezTo>
                            <a:pt x="40843" y="24163"/>
                            <a:pt x="41018" y="24155"/>
                            <a:pt x="41194" y="24138"/>
                          </a:cubicBezTo>
                          <a:cubicBezTo>
                            <a:pt x="41278" y="24534"/>
                            <a:pt x="41361" y="24908"/>
                            <a:pt x="41444" y="25304"/>
                          </a:cubicBezTo>
                          <a:cubicBezTo>
                            <a:pt x="41236" y="25304"/>
                            <a:pt x="41048" y="25304"/>
                            <a:pt x="40840" y="25283"/>
                          </a:cubicBezTo>
                          <a:cubicBezTo>
                            <a:pt x="40569" y="25117"/>
                            <a:pt x="40278" y="24929"/>
                            <a:pt x="39986" y="24763"/>
                          </a:cubicBezTo>
                          <a:cubicBezTo>
                            <a:pt x="39216" y="24325"/>
                            <a:pt x="38466" y="23930"/>
                            <a:pt x="37675" y="23576"/>
                          </a:cubicBezTo>
                          <a:cubicBezTo>
                            <a:pt x="37633" y="23388"/>
                            <a:pt x="37591" y="23222"/>
                            <a:pt x="37550" y="23034"/>
                          </a:cubicBezTo>
                          <a:close/>
                          <a:moveTo>
                            <a:pt x="30823" y="15787"/>
                          </a:moveTo>
                          <a:cubicBezTo>
                            <a:pt x="31281" y="16661"/>
                            <a:pt x="31718" y="17536"/>
                            <a:pt x="32093" y="18411"/>
                          </a:cubicBezTo>
                          <a:cubicBezTo>
                            <a:pt x="31760" y="18348"/>
                            <a:pt x="31427" y="18307"/>
                            <a:pt x="31094" y="18265"/>
                          </a:cubicBezTo>
                          <a:lnTo>
                            <a:pt x="31094" y="18265"/>
                          </a:lnTo>
                          <a:cubicBezTo>
                            <a:pt x="31427" y="18307"/>
                            <a:pt x="31760" y="18369"/>
                            <a:pt x="32114" y="18432"/>
                          </a:cubicBezTo>
                          <a:cubicBezTo>
                            <a:pt x="32177" y="18577"/>
                            <a:pt x="32239" y="18723"/>
                            <a:pt x="32302" y="18890"/>
                          </a:cubicBezTo>
                          <a:cubicBezTo>
                            <a:pt x="32197" y="18869"/>
                            <a:pt x="32114" y="18869"/>
                            <a:pt x="32010" y="18869"/>
                          </a:cubicBezTo>
                          <a:cubicBezTo>
                            <a:pt x="31510" y="18994"/>
                            <a:pt x="31010" y="19119"/>
                            <a:pt x="30511" y="19265"/>
                          </a:cubicBezTo>
                          <a:cubicBezTo>
                            <a:pt x="30948" y="19163"/>
                            <a:pt x="31395" y="19112"/>
                            <a:pt x="31839" y="19112"/>
                          </a:cubicBezTo>
                          <a:cubicBezTo>
                            <a:pt x="32029" y="19112"/>
                            <a:pt x="32218" y="19121"/>
                            <a:pt x="32406" y="19140"/>
                          </a:cubicBezTo>
                          <a:cubicBezTo>
                            <a:pt x="32822" y="20118"/>
                            <a:pt x="33176" y="21118"/>
                            <a:pt x="33468" y="22097"/>
                          </a:cubicBezTo>
                          <a:cubicBezTo>
                            <a:pt x="32864" y="21951"/>
                            <a:pt x="32260" y="21826"/>
                            <a:pt x="31656" y="21743"/>
                          </a:cubicBezTo>
                          <a:lnTo>
                            <a:pt x="31656" y="21743"/>
                          </a:lnTo>
                          <a:cubicBezTo>
                            <a:pt x="32260" y="21847"/>
                            <a:pt x="32864" y="21972"/>
                            <a:pt x="33468" y="22118"/>
                          </a:cubicBezTo>
                          <a:cubicBezTo>
                            <a:pt x="33572" y="22409"/>
                            <a:pt x="33655" y="22722"/>
                            <a:pt x="33718" y="23034"/>
                          </a:cubicBezTo>
                          <a:cubicBezTo>
                            <a:pt x="33685" y="23023"/>
                            <a:pt x="33653" y="23012"/>
                            <a:pt x="33620" y="23002"/>
                          </a:cubicBezTo>
                          <a:lnTo>
                            <a:pt x="33620" y="23002"/>
                          </a:lnTo>
                          <a:cubicBezTo>
                            <a:pt x="33660" y="23018"/>
                            <a:pt x="33699" y="23035"/>
                            <a:pt x="33739" y="23055"/>
                          </a:cubicBezTo>
                          <a:cubicBezTo>
                            <a:pt x="33926" y="23763"/>
                            <a:pt x="34072" y="24471"/>
                            <a:pt x="34197" y="25200"/>
                          </a:cubicBezTo>
                          <a:cubicBezTo>
                            <a:pt x="34109" y="25197"/>
                            <a:pt x="34022" y="25196"/>
                            <a:pt x="33934" y="25196"/>
                          </a:cubicBezTo>
                          <a:cubicBezTo>
                            <a:pt x="33355" y="25196"/>
                            <a:pt x="32774" y="25253"/>
                            <a:pt x="32177" y="25325"/>
                          </a:cubicBezTo>
                          <a:cubicBezTo>
                            <a:pt x="31614" y="24971"/>
                            <a:pt x="31052" y="24575"/>
                            <a:pt x="30490" y="24138"/>
                          </a:cubicBezTo>
                          <a:cubicBezTo>
                            <a:pt x="30427" y="23763"/>
                            <a:pt x="30323" y="23388"/>
                            <a:pt x="30240" y="23013"/>
                          </a:cubicBezTo>
                          <a:cubicBezTo>
                            <a:pt x="30799" y="22823"/>
                            <a:pt x="31379" y="22714"/>
                            <a:pt x="31975" y="22714"/>
                          </a:cubicBezTo>
                          <a:cubicBezTo>
                            <a:pt x="32422" y="22714"/>
                            <a:pt x="32879" y="22775"/>
                            <a:pt x="33343" y="22909"/>
                          </a:cubicBezTo>
                          <a:cubicBezTo>
                            <a:pt x="32926" y="22763"/>
                            <a:pt x="32468" y="22680"/>
                            <a:pt x="32010" y="22680"/>
                          </a:cubicBezTo>
                          <a:cubicBezTo>
                            <a:pt x="31364" y="22680"/>
                            <a:pt x="30761" y="22763"/>
                            <a:pt x="30198" y="22930"/>
                          </a:cubicBezTo>
                          <a:cubicBezTo>
                            <a:pt x="30073" y="22451"/>
                            <a:pt x="29948" y="21993"/>
                            <a:pt x="29803" y="21535"/>
                          </a:cubicBezTo>
                          <a:lnTo>
                            <a:pt x="29803" y="21535"/>
                          </a:lnTo>
                          <a:cubicBezTo>
                            <a:pt x="30427" y="21576"/>
                            <a:pt x="31031" y="21639"/>
                            <a:pt x="31656" y="21743"/>
                          </a:cubicBezTo>
                          <a:cubicBezTo>
                            <a:pt x="31031" y="21639"/>
                            <a:pt x="30406" y="21555"/>
                            <a:pt x="29782" y="21514"/>
                          </a:cubicBezTo>
                          <a:cubicBezTo>
                            <a:pt x="29594" y="20931"/>
                            <a:pt x="29386" y="20368"/>
                            <a:pt x="29178" y="19806"/>
                          </a:cubicBezTo>
                          <a:cubicBezTo>
                            <a:pt x="29615" y="19577"/>
                            <a:pt x="30073" y="19410"/>
                            <a:pt x="30511" y="19265"/>
                          </a:cubicBezTo>
                          <a:lnTo>
                            <a:pt x="30511" y="19265"/>
                          </a:lnTo>
                          <a:cubicBezTo>
                            <a:pt x="30052" y="19369"/>
                            <a:pt x="29594" y="19535"/>
                            <a:pt x="29157" y="19764"/>
                          </a:cubicBezTo>
                          <a:cubicBezTo>
                            <a:pt x="28928" y="19181"/>
                            <a:pt x="28678" y="18640"/>
                            <a:pt x="28407" y="18078"/>
                          </a:cubicBezTo>
                          <a:lnTo>
                            <a:pt x="28407" y="18078"/>
                          </a:lnTo>
                          <a:cubicBezTo>
                            <a:pt x="29303" y="18098"/>
                            <a:pt x="30198" y="18161"/>
                            <a:pt x="31094" y="18265"/>
                          </a:cubicBezTo>
                          <a:cubicBezTo>
                            <a:pt x="30177" y="18140"/>
                            <a:pt x="29282" y="18057"/>
                            <a:pt x="28366" y="17994"/>
                          </a:cubicBezTo>
                          <a:cubicBezTo>
                            <a:pt x="28241" y="17724"/>
                            <a:pt x="28095" y="17432"/>
                            <a:pt x="27949" y="17161"/>
                          </a:cubicBezTo>
                          <a:cubicBezTo>
                            <a:pt x="28553" y="16724"/>
                            <a:pt x="29199" y="16370"/>
                            <a:pt x="29927" y="16099"/>
                          </a:cubicBezTo>
                          <a:cubicBezTo>
                            <a:pt x="30219" y="15953"/>
                            <a:pt x="30531" y="15849"/>
                            <a:pt x="30823" y="15787"/>
                          </a:cubicBezTo>
                          <a:close/>
                          <a:moveTo>
                            <a:pt x="32260" y="18452"/>
                          </a:moveTo>
                          <a:lnTo>
                            <a:pt x="32260" y="18452"/>
                          </a:lnTo>
                          <a:cubicBezTo>
                            <a:pt x="33322" y="18661"/>
                            <a:pt x="34405" y="18911"/>
                            <a:pt x="35467" y="19223"/>
                          </a:cubicBezTo>
                          <a:cubicBezTo>
                            <a:pt x="35717" y="19306"/>
                            <a:pt x="35988" y="19410"/>
                            <a:pt x="36238" y="19515"/>
                          </a:cubicBezTo>
                          <a:cubicBezTo>
                            <a:pt x="36467" y="20098"/>
                            <a:pt x="36675" y="20681"/>
                            <a:pt x="36862" y="21306"/>
                          </a:cubicBezTo>
                          <a:cubicBezTo>
                            <a:pt x="36987" y="21722"/>
                            <a:pt x="37112" y="22139"/>
                            <a:pt x="37237" y="22576"/>
                          </a:cubicBezTo>
                          <a:cubicBezTo>
                            <a:pt x="37029" y="22409"/>
                            <a:pt x="36842" y="22222"/>
                            <a:pt x="36654" y="22034"/>
                          </a:cubicBezTo>
                          <a:lnTo>
                            <a:pt x="36654" y="22034"/>
                          </a:lnTo>
                          <a:cubicBezTo>
                            <a:pt x="36862" y="22264"/>
                            <a:pt x="37050" y="22513"/>
                            <a:pt x="37258" y="22722"/>
                          </a:cubicBezTo>
                          <a:cubicBezTo>
                            <a:pt x="37321" y="22972"/>
                            <a:pt x="37383" y="23222"/>
                            <a:pt x="37446" y="23471"/>
                          </a:cubicBezTo>
                          <a:cubicBezTo>
                            <a:pt x="36946" y="23242"/>
                            <a:pt x="36446" y="23055"/>
                            <a:pt x="35946" y="22868"/>
                          </a:cubicBezTo>
                          <a:lnTo>
                            <a:pt x="35946" y="22868"/>
                          </a:lnTo>
                          <a:cubicBezTo>
                            <a:pt x="36446" y="23076"/>
                            <a:pt x="36967" y="23284"/>
                            <a:pt x="37466" y="23513"/>
                          </a:cubicBezTo>
                          <a:cubicBezTo>
                            <a:pt x="37591" y="24075"/>
                            <a:pt x="37696" y="24638"/>
                            <a:pt x="37800" y="25200"/>
                          </a:cubicBezTo>
                          <a:cubicBezTo>
                            <a:pt x="37362" y="25200"/>
                            <a:pt x="36946" y="25221"/>
                            <a:pt x="36508" y="25262"/>
                          </a:cubicBezTo>
                          <a:cubicBezTo>
                            <a:pt x="35780" y="24429"/>
                            <a:pt x="34946" y="23638"/>
                            <a:pt x="33968" y="23159"/>
                          </a:cubicBezTo>
                          <a:lnTo>
                            <a:pt x="33968" y="23159"/>
                          </a:lnTo>
                          <a:cubicBezTo>
                            <a:pt x="34842" y="23680"/>
                            <a:pt x="35467" y="24513"/>
                            <a:pt x="36113" y="25304"/>
                          </a:cubicBezTo>
                          <a:cubicBezTo>
                            <a:pt x="36092" y="25304"/>
                            <a:pt x="36050" y="25325"/>
                            <a:pt x="36009" y="25325"/>
                          </a:cubicBezTo>
                          <a:cubicBezTo>
                            <a:pt x="35467" y="25242"/>
                            <a:pt x="34905" y="25200"/>
                            <a:pt x="34343" y="25200"/>
                          </a:cubicBezTo>
                          <a:cubicBezTo>
                            <a:pt x="34238" y="24513"/>
                            <a:pt x="34093" y="23826"/>
                            <a:pt x="33926" y="23138"/>
                          </a:cubicBezTo>
                          <a:cubicBezTo>
                            <a:pt x="33843" y="22805"/>
                            <a:pt x="33759" y="22493"/>
                            <a:pt x="33655" y="22159"/>
                          </a:cubicBezTo>
                          <a:lnTo>
                            <a:pt x="33655" y="22159"/>
                          </a:lnTo>
                          <a:cubicBezTo>
                            <a:pt x="34426" y="22347"/>
                            <a:pt x="35176" y="22597"/>
                            <a:pt x="35946" y="22868"/>
                          </a:cubicBezTo>
                          <a:cubicBezTo>
                            <a:pt x="35780" y="22805"/>
                            <a:pt x="35634" y="22743"/>
                            <a:pt x="35467" y="22680"/>
                          </a:cubicBezTo>
                          <a:cubicBezTo>
                            <a:pt x="34863" y="22472"/>
                            <a:pt x="34259" y="22305"/>
                            <a:pt x="33655" y="22139"/>
                          </a:cubicBezTo>
                          <a:cubicBezTo>
                            <a:pt x="33572" y="21868"/>
                            <a:pt x="33489" y="21576"/>
                            <a:pt x="33385" y="21306"/>
                          </a:cubicBezTo>
                          <a:cubicBezTo>
                            <a:pt x="33135" y="20577"/>
                            <a:pt x="32864" y="19848"/>
                            <a:pt x="32572" y="19161"/>
                          </a:cubicBezTo>
                          <a:lnTo>
                            <a:pt x="32572" y="19161"/>
                          </a:lnTo>
                          <a:cubicBezTo>
                            <a:pt x="33489" y="19285"/>
                            <a:pt x="34363" y="19619"/>
                            <a:pt x="35113" y="20243"/>
                          </a:cubicBezTo>
                          <a:cubicBezTo>
                            <a:pt x="34384" y="19535"/>
                            <a:pt x="33572" y="18994"/>
                            <a:pt x="32447" y="18890"/>
                          </a:cubicBezTo>
                          <a:cubicBezTo>
                            <a:pt x="32385" y="18744"/>
                            <a:pt x="32322" y="18598"/>
                            <a:pt x="32260" y="18452"/>
                          </a:cubicBezTo>
                          <a:close/>
                          <a:moveTo>
                            <a:pt x="46651" y="24575"/>
                          </a:moveTo>
                          <a:cubicBezTo>
                            <a:pt x="46776" y="24804"/>
                            <a:pt x="46901" y="25054"/>
                            <a:pt x="47025" y="25283"/>
                          </a:cubicBezTo>
                          <a:cubicBezTo>
                            <a:pt x="46942" y="25304"/>
                            <a:pt x="46859" y="25304"/>
                            <a:pt x="46776" y="25325"/>
                          </a:cubicBezTo>
                          <a:cubicBezTo>
                            <a:pt x="46546" y="25283"/>
                            <a:pt x="46317" y="25262"/>
                            <a:pt x="46109" y="25242"/>
                          </a:cubicBezTo>
                          <a:cubicBezTo>
                            <a:pt x="46297" y="25033"/>
                            <a:pt x="46463" y="24804"/>
                            <a:pt x="46651" y="24575"/>
                          </a:cubicBezTo>
                          <a:close/>
                          <a:moveTo>
                            <a:pt x="20931" y="11726"/>
                          </a:moveTo>
                          <a:cubicBezTo>
                            <a:pt x="21722" y="12704"/>
                            <a:pt x="22451" y="13725"/>
                            <a:pt x="23117" y="14787"/>
                          </a:cubicBezTo>
                          <a:cubicBezTo>
                            <a:pt x="22430" y="14954"/>
                            <a:pt x="21764" y="15120"/>
                            <a:pt x="21077" y="15329"/>
                          </a:cubicBezTo>
                          <a:cubicBezTo>
                            <a:pt x="21785" y="15162"/>
                            <a:pt x="22472" y="15016"/>
                            <a:pt x="23180" y="14891"/>
                          </a:cubicBezTo>
                          <a:cubicBezTo>
                            <a:pt x="23451" y="15329"/>
                            <a:pt x="23701" y="15745"/>
                            <a:pt x="23930" y="16182"/>
                          </a:cubicBezTo>
                          <a:cubicBezTo>
                            <a:pt x="23805" y="16849"/>
                            <a:pt x="23742" y="17515"/>
                            <a:pt x="23721" y="18182"/>
                          </a:cubicBezTo>
                          <a:cubicBezTo>
                            <a:pt x="20410" y="18619"/>
                            <a:pt x="17140" y="19723"/>
                            <a:pt x="13954" y="21639"/>
                          </a:cubicBezTo>
                          <a:cubicBezTo>
                            <a:pt x="12163" y="22722"/>
                            <a:pt x="10539" y="23950"/>
                            <a:pt x="9039" y="25304"/>
                          </a:cubicBezTo>
                          <a:cubicBezTo>
                            <a:pt x="8883" y="25299"/>
                            <a:pt x="8728" y="25296"/>
                            <a:pt x="8575" y="25296"/>
                          </a:cubicBezTo>
                          <a:cubicBezTo>
                            <a:pt x="8155" y="25296"/>
                            <a:pt x="7743" y="25315"/>
                            <a:pt x="7331" y="25346"/>
                          </a:cubicBezTo>
                          <a:cubicBezTo>
                            <a:pt x="6873" y="25262"/>
                            <a:pt x="6394" y="25221"/>
                            <a:pt x="5915" y="25200"/>
                          </a:cubicBezTo>
                          <a:cubicBezTo>
                            <a:pt x="6748" y="24180"/>
                            <a:pt x="7644" y="23222"/>
                            <a:pt x="8602" y="22305"/>
                          </a:cubicBezTo>
                          <a:lnTo>
                            <a:pt x="8602" y="22305"/>
                          </a:lnTo>
                          <a:cubicBezTo>
                            <a:pt x="7602" y="23222"/>
                            <a:pt x="6665" y="24180"/>
                            <a:pt x="5790" y="25200"/>
                          </a:cubicBezTo>
                          <a:cubicBezTo>
                            <a:pt x="5676" y="25197"/>
                            <a:pt x="5561" y="25195"/>
                            <a:pt x="5447" y="25195"/>
                          </a:cubicBezTo>
                          <a:cubicBezTo>
                            <a:pt x="4874" y="25195"/>
                            <a:pt x="4301" y="25238"/>
                            <a:pt x="3729" y="25325"/>
                          </a:cubicBezTo>
                          <a:cubicBezTo>
                            <a:pt x="3583" y="25304"/>
                            <a:pt x="3416" y="25283"/>
                            <a:pt x="3270" y="25262"/>
                          </a:cubicBezTo>
                          <a:cubicBezTo>
                            <a:pt x="4874" y="22680"/>
                            <a:pt x="6811" y="20285"/>
                            <a:pt x="9102" y="18182"/>
                          </a:cubicBezTo>
                          <a:cubicBezTo>
                            <a:pt x="12559" y="15204"/>
                            <a:pt x="16641" y="12954"/>
                            <a:pt x="20931" y="11726"/>
                          </a:cubicBezTo>
                          <a:close/>
                          <a:moveTo>
                            <a:pt x="28511" y="25304"/>
                          </a:moveTo>
                          <a:cubicBezTo>
                            <a:pt x="28699" y="25304"/>
                            <a:pt x="28907" y="25304"/>
                            <a:pt x="29094" y="25325"/>
                          </a:cubicBezTo>
                          <a:cubicBezTo>
                            <a:pt x="29011" y="25325"/>
                            <a:pt x="28928" y="25346"/>
                            <a:pt x="28845" y="25346"/>
                          </a:cubicBezTo>
                          <a:cubicBezTo>
                            <a:pt x="28740" y="25325"/>
                            <a:pt x="28615" y="25304"/>
                            <a:pt x="28511" y="25304"/>
                          </a:cubicBezTo>
                          <a:close/>
                          <a:moveTo>
                            <a:pt x="37696" y="23638"/>
                          </a:moveTo>
                          <a:lnTo>
                            <a:pt x="37696" y="23638"/>
                          </a:lnTo>
                          <a:cubicBezTo>
                            <a:pt x="38695" y="24117"/>
                            <a:pt x="39632" y="24679"/>
                            <a:pt x="40528" y="25283"/>
                          </a:cubicBezTo>
                          <a:cubicBezTo>
                            <a:pt x="40236" y="25304"/>
                            <a:pt x="39924" y="25325"/>
                            <a:pt x="39611" y="25346"/>
                          </a:cubicBezTo>
                          <a:cubicBezTo>
                            <a:pt x="39070" y="25262"/>
                            <a:pt x="38529" y="25221"/>
                            <a:pt x="37987" y="25200"/>
                          </a:cubicBezTo>
                          <a:cubicBezTo>
                            <a:pt x="37904" y="24679"/>
                            <a:pt x="37820" y="24159"/>
                            <a:pt x="37696" y="23638"/>
                          </a:cubicBezTo>
                          <a:close/>
                          <a:moveTo>
                            <a:pt x="48796" y="15974"/>
                          </a:moveTo>
                          <a:lnTo>
                            <a:pt x="48796" y="15974"/>
                          </a:lnTo>
                          <a:cubicBezTo>
                            <a:pt x="50378" y="18848"/>
                            <a:pt x="51524" y="21972"/>
                            <a:pt x="52190" y="25304"/>
                          </a:cubicBezTo>
                          <a:cubicBezTo>
                            <a:pt x="52028" y="25299"/>
                            <a:pt x="51867" y="25296"/>
                            <a:pt x="51705" y="25296"/>
                          </a:cubicBezTo>
                          <a:cubicBezTo>
                            <a:pt x="51263" y="25296"/>
                            <a:pt x="50821" y="25315"/>
                            <a:pt x="50378" y="25346"/>
                          </a:cubicBezTo>
                          <a:cubicBezTo>
                            <a:pt x="49899" y="25262"/>
                            <a:pt x="49420" y="25221"/>
                            <a:pt x="48921" y="25200"/>
                          </a:cubicBezTo>
                          <a:cubicBezTo>
                            <a:pt x="48941" y="24429"/>
                            <a:pt x="48900" y="23659"/>
                            <a:pt x="48796" y="22868"/>
                          </a:cubicBezTo>
                          <a:cubicBezTo>
                            <a:pt x="48900" y="22034"/>
                            <a:pt x="48900" y="21201"/>
                            <a:pt x="48816" y="20348"/>
                          </a:cubicBezTo>
                          <a:lnTo>
                            <a:pt x="48816" y="20348"/>
                          </a:lnTo>
                          <a:cubicBezTo>
                            <a:pt x="48837" y="21035"/>
                            <a:pt x="48816" y="21764"/>
                            <a:pt x="48733" y="22493"/>
                          </a:cubicBezTo>
                          <a:cubicBezTo>
                            <a:pt x="48650" y="22014"/>
                            <a:pt x="48546" y="21535"/>
                            <a:pt x="48421" y="21076"/>
                          </a:cubicBezTo>
                          <a:cubicBezTo>
                            <a:pt x="48567" y="20618"/>
                            <a:pt x="48671" y="20181"/>
                            <a:pt x="48754" y="19723"/>
                          </a:cubicBezTo>
                          <a:cubicBezTo>
                            <a:pt x="48775" y="19931"/>
                            <a:pt x="48796" y="20139"/>
                            <a:pt x="48816" y="20348"/>
                          </a:cubicBezTo>
                          <a:cubicBezTo>
                            <a:pt x="48816" y="20077"/>
                            <a:pt x="48796" y="19806"/>
                            <a:pt x="48775" y="19535"/>
                          </a:cubicBezTo>
                          <a:cubicBezTo>
                            <a:pt x="48962" y="18369"/>
                            <a:pt x="48962" y="17161"/>
                            <a:pt x="48796" y="15974"/>
                          </a:cubicBezTo>
                          <a:close/>
                          <a:moveTo>
                            <a:pt x="48816" y="1250"/>
                          </a:moveTo>
                          <a:cubicBezTo>
                            <a:pt x="56709" y="4103"/>
                            <a:pt x="63686" y="9518"/>
                            <a:pt x="67476" y="17161"/>
                          </a:cubicBezTo>
                          <a:cubicBezTo>
                            <a:pt x="66748" y="18098"/>
                            <a:pt x="65956" y="19015"/>
                            <a:pt x="65144" y="19869"/>
                          </a:cubicBezTo>
                          <a:cubicBezTo>
                            <a:pt x="64353" y="17890"/>
                            <a:pt x="63374" y="16037"/>
                            <a:pt x="62249" y="14329"/>
                          </a:cubicBezTo>
                          <a:lnTo>
                            <a:pt x="62249" y="14329"/>
                          </a:lnTo>
                          <a:cubicBezTo>
                            <a:pt x="62478" y="14683"/>
                            <a:pt x="62686" y="15037"/>
                            <a:pt x="62895" y="15391"/>
                          </a:cubicBezTo>
                          <a:cubicBezTo>
                            <a:pt x="63728" y="16911"/>
                            <a:pt x="64436" y="18452"/>
                            <a:pt x="65040" y="19994"/>
                          </a:cubicBezTo>
                          <a:cubicBezTo>
                            <a:pt x="65331" y="20785"/>
                            <a:pt x="65602" y="21597"/>
                            <a:pt x="65831" y="22409"/>
                          </a:cubicBezTo>
                          <a:cubicBezTo>
                            <a:pt x="64956" y="23388"/>
                            <a:pt x="63999" y="24325"/>
                            <a:pt x="62978" y="25200"/>
                          </a:cubicBezTo>
                          <a:cubicBezTo>
                            <a:pt x="62832" y="24263"/>
                            <a:pt x="62624" y="23347"/>
                            <a:pt x="62353" y="22430"/>
                          </a:cubicBezTo>
                          <a:cubicBezTo>
                            <a:pt x="61666" y="20014"/>
                            <a:pt x="60625" y="17682"/>
                            <a:pt x="59313" y="15516"/>
                          </a:cubicBezTo>
                          <a:lnTo>
                            <a:pt x="59313" y="15516"/>
                          </a:lnTo>
                          <a:cubicBezTo>
                            <a:pt x="60541" y="17703"/>
                            <a:pt x="61541" y="20035"/>
                            <a:pt x="62270" y="22493"/>
                          </a:cubicBezTo>
                          <a:cubicBezTo>
                            <a:pt x="61354" y="23222"/>
                            <a:pt x="60396" y="23909"/>
                            <a:pt x="59396" y="24534"/>
                          </a:cubicBezTo>
                          <a:cubicBezTo>
                            <a:pt x="60396" y="23909"/>
                            <a:pt x="61354" y="23242"/>
                            <a:pt x="62270" y="22513"/>
                          </a:cubicBezTo>
                          <a:cubicBezTo>
                            <a:pt x="62520" y="23409"/>
                            <a:pt x="62749" y="24304"/>
                            <a:pt x="62936" y="25242"/>
                          </a:cubicBezTo>
                          <a:cubicBezTo>
                            <a:pt x="62916" y="25262"/>
                            <a:pt x="62895" y="25283"/>
                            <a:pt x="62874" y="25304"/>
                          </a:cubicBezTo>
                          <a:cubicBezTo>
                            <a:pt x="62718" y="25299"/>
                            <a:pt x="62561" y="25296"/>
                            <a:pt x="62405" y="25296"/>
                          </a:cubicBezTo>
                          <a:cubicBezTo>
                            <a:pt x="61978" y="25296"/>
                            <a:pt x="61551" y="25315"/>
                            <a:pt x="61125" y="25346"/>
                          </a:cubicBezTo>
                          <a:cubicBezTo>
                            <a:pt x="60604" y="25262"/>
                            <a:pt x="60062" y="25221"/>
                            <a:pt x="59521" y="25200"/>
                          </a:cubicBezTo>
                          <a:cubicBezTo>
                            <a:pt x="59479" y="24992"/>
                            <a:pt x="59438" y="24763"/>
                            <a:pt x="59396" y="24534"/>
                          </a:cubicBezTo>
                          <a:cubicBezTo>
                            <a:pt x="58813" y="21431"/>
                            <a:pt x="57667" y="18348"/>
                            <a:pt x="55960" y="15391"/>
                          </a:cubicBezTo>
                          <a:cubicBezTo>
                            <a:pt x="54023" y="12225"/>
                            <a:pt x="51649" y="9497"/>
                            <a:pt x="48921" y="7227"/>
                          </a:cubicBezTo>
                          <a:cubicBezTo>
                            <a:pt x="48941" y="6540"/>
                            <a:pt x="48900" y="5853"/>
                            <a:pt x="48796" y="5166"/>
                          </a:cubicBezTo>
                          <a:cubicBezTo>
                            <a:pt x="48816" y="5061"/>
                            <a:pt x="48837" y="4936"/>
                            <a:pt x="48837" y="4832"/>
                          </a:cubicBezTo>
                          <a:cubicBezTo>
                            <a:pt x="53107" y="7623"/>
                            <a:pt x="56751" y="11288"/>
                            <a:pt x="59313" y="15516"/>
                          </a:cubicBezTo>
                          <a:cubicBezTo>
                            <a:pt x="56751" y="11018"/>
                            <a:pt x="53169" y="7227"/>
                            <a:pt x="48879" y="4478"/>
                          </a:cubicBezTo>
                          <a:cubicBezTo>
                            <a:pt x="48941" y="3916"/>
                            <a:pt x="48941" y="3374"/>
                            <a:pt x="48921" y="2812"/>
                          </a:cubicBezTo>
                          <a:lnTo>
                            <a:pt x="48921" y="2812"/>
                          </a:lnTo>
                          <a:cubicBezTo>
                            <a:pt x="50149" y="3395"/>
                            <a:pt x="51316" y="4041"/>
                            <a:pt x="52461" y="4749"/>
                          </a:cubicBezTo>
                          <a:cubicBezTo>
                            <a:pt x="51316" y="4041"/>
                            <a:pt x="50149" y="3374"/>
                            <a:pt x="48921" y="2771"/>
                          </a:cubicBezTo>
                          <a:cubicBezTo>
                            <a:pt x="48900" y="2292"/>
                            <a:pt x="48858" y="1833"/>
                            <a:pt x="48796" y="1354"/>
                          </a:cubicBezTo>
                          <a:cubicBezTo>
                            <a:pt x="48796" y="1313"/>
                            <a:pt x="48796" y="1292"/>
                            <a:pt x="48816" y="1250"/>
                          </a:cubicBezTo>
                          <a:close/>
                          <a:moveTo>
                            <a:pt x="23909" y="25325"/>
                          </a:moveTo>
                          <a:lnTo>
                            <a:pt x="23909" y="25325"/>
                          </a:lnTo>
                          <a:cubicBezTo>
                            <a:pt x="23909" y="25325"/>
                            <a:pt x="23888" y="25346"/>
                            <a:pt x="23888" y="25367"/>
                          </a:cubicBezTo>
                          <a:cubicBezTo>
                            <a:pt x="23909" y="25346"/>
                            <a:pt x="23909" y="25325"/>
                            <a:pt x="23909" y="25325"/>
                          </a:cubicBezTo>
                          <a:close/>
                          <a:moveTo>
                            <a:pt x="23721" y="18369"/>
                          </a:moveTo>
                          <a:cubicBezTo>
                            <a:pt x="23721" y="19077"/>
                            <a:pt x="23784" y="19785"/>
                            <a:pt x="23888" y="20514"/>
                          </a:cubicBezTo>
                          <a:cubicBezTo>
                            <a:pt x="23846" y="20910"/>
                            <a:pt x="23805" y="21326"/>
                            <a:pt x="23805" y="21722"/>
                          </a:cubicBezTo>
                          <a:cubicBezTo>
                            <a:pt x="20535" y="22243"/>
                            <a:pt x="17307" y="23409"/>
                            <a:pt x="14308" y="25117"/>
                          </a:cubicBezTo>
                          <a:cubicBezTo>
                            <a:pt x="14225" y="25158"/>
                            <a:pt x="14142" y="25221"/>
                            <a:pt x="14058" y="25262"/>
                          </a:cubicBezTo>
                          <a:cubicBezTo>
                            <a:pt x="13590" y="25216"/>
                            <a:pt x="13118" y="25192"/>
                            <a:pt x="12646" y="25192"/>
                          </a:cubicBezTo>
                          <a:cubicBezTo>
                            <a:pt x="11859" y="25192"/>
                            <a:pt x="11070" y="25257"/>
                            <a:pt x="10289" y="25387"/>
                          </a:cubicBezTo>
                          <a:cubicBezTo>
                            <a:pt x="9914" y="25346"/>
                            <a:pt x="9560" y="25325"/>
                            <a:pt x="9206" y="25304"/>
                          </a:cubicBezTo>
                          <a:cubicBezTo>
                            <a:pt x="12205" y="22597"/>
                            <a:pt x="15766" y="20493"/>
                            <a:pt x="19848" y="19223"/>
                          </a:cubicBezTo>
                          <a:cubicBezTo>
                            <a:pt x="21097" y="18848"/>
                            <a:pt x="22409" y="18557"/>
                            <a:pt x="23721" y="18369"/>
                          </a:cubicBezTo>
                          <a:close/>
                          <a:moveTo>
                            <a:pt x="24159" y="21764"/>
                          </a:moveTo>
                          <a:cubicBezTo>
                            <a:pt x="24180" y="21910"/>
                            <a:pt x="24221" y="22076"/>
                            <a:pt x="24263" y="22222"/>
                          </a:cubicBezTo>
                          <a:cubicBezTo>
                            <a:pt x="24117" y="22784"/>
                            <a:pt x="24034" y="23347"/>
                            <a:pt x="23971" y="23930"/>
                          </a:cubicBezTo>
                          <a:cubicBezTo>
                            <a:pt x="23930" y="23638"/>
                            <a:pt x="23888" y="23347"/>
                            <a:pt x="23867" y="23055"/>
                          </a:cubicBezTo>
                          <a:lnTo>
                            <a:pt x="23867" y="23055"/>
                          </a:lnTo>
                          <a:cubicBezTo>
                            <a:pt x="23867" y="23430"/>
                            <a:pt x="23909" y="23805"/>
                            <a:pt x="23950" y="24180"/>
                          </a:cubicBezTo>
                          <a:cubicBezTo>
                            <a:pt x="23909" y="24513"/>
                            <a:pt x="23909" y="24867"/>
                            <a:pt x="23909" y="25200"/>
                          </a:cubicBezTo>
                          <a:cubicBezTo>
                            <a:pt x="23742" y="25193"/>
                            <a:pt x="23575" y="25189"/>
                            <a:pt x="23408" y="25189"/>
                          </a:cubicBezTo>
                          <a:cubicBezTo>
                            <a:pt x="22617" y="25189"/>
                            <a:pt x="21826" y="25267"/>
                            <a:pt x="21035" y="25387"/>
                          </a:cubicBezTo>
                          <a:cubicBezTo>
                            <a:pt x="20452" y="25327"/>
                            <a:pt x="19877" y="25294"/>
                            <a:pt x="19309" y="25294"/>
                          </a:cubicBezTo>
                          <a:cubicBezTo>
                            <a:pt x="18902" y="25294"/>
                            <a:pt x="18498" y="25311"/>
                            <a:pt x="18098" y="25346"/>
                          </a:cubicBezTo>
                          <a:cubicBezTo>
                            <a:pt x="17487" y="25249"/>
                            <a:pt x="16871" y="25203"/>
                            <a:pt x="16252" y="25203"/>
                          </a:cubicBezTo>
                          <a:cubicBezTo>
                            <a:pt x="15668" y="25203"/>
                            <a:pt x="15082" y="25244"/>
                            <a:pt x="14496" y="25325"/>
                          </a:cubicBezTo>
                          <a:cubicBezTo>
                            <a:pt x="14412" y="25304"/>
                            <a:pt x="14350" y="25304"/>
                            <a:pt x="14266" y="25283"/>
                          </a:cubicBezTo>
                          <a:cubicBezTo>
                            <a:pt x="17265" y="23596"/>
                            <a:pt x="20493" y="22409"/>
                            <a:pt x="23805" y="21826"/>
                          </a:cubicBezTo>
                          <a:cubicBezTo>
                            <a:pt x="23805" y="22243"/>
                            <a:pt x="23826" y="22638"/>
                            <a:pt x="23867" y="23055"/>
                          </a:cubicBezTo>
                          <a:cubicBezTo>
                            <a:pt x="23846" y="22638"/>
                            <a:pt x="23846" y="22243"/>
                            <a:pt x="23867" y="21826"/>
                          </a:cubicBezTo>
                          <a:cubicBezTo>
                            <a:pt x="23950" y="21805"/>
                            <a:pt x="24055" y="21785"/>
                            <a:pt x="24159" y="21764"/>
                          </a:cubicBezTo>
                          <a:close/>
                          <a:moveTo>
                            <a:pt x="30552" y="24367"/>
                          </a:moveTo>
                          <a:lnTo>
                            <a:pt x="30552" y="24367"/>
                          </a:lnTo>
                          <a:cubicBezTo>
                            <a:pt x="31010" y="24721"/>
                            <a:pt x="31489" y="25054"/>
                            <a:pt x="31968" y="25367"/>
                          </a:cubicBezTo>
                          <a:cubicBezTo>
                            <a:pt x="31927" y="25367"/>
                            <a:pt x="31885" y="25387"/>
                            <a:pt x="31843" y="25387"/>
                          </a:cubicBezTo>
                          <a:cubicBezTo>
                            <a:pt x="31469" y="25304"/>
                            <a:pt x="31073" y="25242"/>
                            <a:pt x="30698" y="25179"/>
                          </a:cubicBezTo>
                          <a:cubicBezTo>
                            <a:pt x="30656" y="24908"/>
                            <a:pt x="30594" y="24638"/>
                            <a:pt x="30552" y="24367"/>
                          </a:cubicBezTo>
                          <a:close/>
                          <a:moveTo>
                            <a:pt x="40653" y="21805"/>
                          </a:moveTo>
                          <a:lnTo>
                            <a:pt x="40653" y="21805"/>
                          </a:lnTo>
                          <a:cubicBezTo>
                            <a:pt x="41507" y="22368"/>
                            <a:pt x="42319" y="22992"/>
                            <a:pt x="43089" y="23659"/>
                          </a:cubicBezTo>
                          <a:cubicBezTo>
                            <a:pt x="42902" y="23742"/>
                            <a:pt x="42735" y="23805"/>
                            <a:pt x="42548" y="23867"/>
                          </a:cubicBezTo>
                          <a:cubicBezTo>
                            <a:pt x="42735" y="23805"/>
                            <a:pt x="42923" y="23763"/>
                            <a:pt x="43110" y="23680"/>
                          </a:cubicBezTo>
                          <a:cubicBezTo>
                            <a:pt x="43652" y="24159"/>
                            <a:pt x="44152" y="24659"/>
                            <a:pt x="44631" y="25200"/>
                          </a:cubicBezTo>
                          <a:cubicBezTo>
                            <a:pt x="43943" y="25200"/>
                            <a:pt x="43256" y="25283"/>
                            <a:pt x="42569" y="25387"/>
                          </a:cubicBezTo>
                          <a:cubicBezTo>
                            <a:pt x="42194" y="25346"/>
                            <a:pt x="41840" y="25325"/>
                            <a:pt x="41486" y="25304"/>
                          </a:cubicBezTo>
                          <a:cubicBezTo>
                            <a:pt x="41423" y="24908"/>
                            <a:pt x="41340" y="24534"/>
                            <a:pt x="41257" y="24138"/>
                          </a:cubicBezTo>
                          <a:cubicBezTo>
                            <a:pt x="41694" y="24096"/>
                            <a:pt x="42111" y="24013"/>
                            <a:pt x="42548" y="23867"/>
                          </a:cubicBezTo>
                          <a:lnTo>
                            <a:pt x="42548" y="23867"/>
                          </a:lnTo>
                          <a:cubicBezTo>
                            <a:pt x="42152" y="23971"/>
                            <a:pt x="41715" y="24034"/>
                            <a:pt x="41236" y="24055"/>
                          </a:cubicBezTo>
                          <a:cubicBezTo>
                            <a:pt x="41069" y="23305"/>
                            <a:pt x="40882" y="22534"/>
                            <a:pt x="40653" y="21805"/>
                          </a:cubicBezTo>
                          <a:close/>
                          <a:moveTo>
                            <a:pt x="48921" y="7394"/>
                          </a:moveTo>
                          <a:cubicBezTo>
                            <a:pt x="53232" y="10976"/>
                            <a:pt x="56605" y="15641"/>
                            <a:pt x="58376" y="21306"/>
                          </a:cubicBezTo>
                          <a:cubicBezTo>
                            <a:pt x="58730" y="22389"/>
                            <a:pt x="59000" y="23513"/>
                            <a:pt x="59209" y="24638"/>
                          </a:cubicBezTo>
                          <a:cubicBezTo>
                            <a:pt x="58938" y="24825"/>
                            <a:pt x="58667" y="24971"/>
                            <a:pt x="58376" y="25138"/>
                          </a:cubicBezTo>
                          <a:cubicBezTo>
                            <a:pt x="58667" y="24992"/>
                            <a:pt x="58938" y="24825"/>
                            <a:pt x="59209" y="24659"/>
                          </a:cubicBezTo>
                          <a:cubicBezTo>
                            <a:pt x="59250" y="24846"/>
                            <a:pt x="59271" y="25013"/>
                            <a:pt x="59313" y="25200"/>
                          </a:cubicBezTo>
                          <a:cubicBezTo>
                            <a:pt x="58938" y="25200"/>
                            <a:pt x="58563" y="25221"/>
                            <a:pt x="58188" y="25242"/>
                          </a:cubicBezTo>
                          <a:cubicBezTo>
                            <a:pt x="57959" y="25262"/>
                            <a:pt x="57751" y="25283"/>
                            <a:pt x="57522" y="25325"/>
                          </a:cubicBezTo>
                          <a:cubicBezTo>
                            <a:pt x="56980" y="25242"/>
                            <a:pt x="56418" y="25200"/>
                            <a:pt x="55876" y="25200"/>
                          </a:cubicBezTo>
                          <a:cubicBezTo>
                            <a:pt x="55647" y="23867"/>
                            <a:pt x="55335" y="22576"/>
                            <a:pt x="54918" y="21306"/>
                          </a:cubicBezTo>
                          <a:cubicBezTo>
                            <a:pt x="54044" y="18765"/>
                            <a:pt x="52878" y="16453"/>
                            <a:pt x="51482" y="14329"/>
                          </a:cubicBezTo>
                          <a:lnTo>
                            <a:pt x="51482" y="14329"/>
                          </a:lnTo>
                          <a:cubicBezTo>
                            <a:pt x="51711" y="14683"/>
                            <a:pt x="51920" y="15037"/>
                            <a:pt x="52128" y="15391"/>
                          </a:cubicBezTo>
                          <a:cubicBezTo>
                            <a:pt x="53898" y="18598"/>
                            <a:pt x="55127" y="21868"/>
                            <a:pt x="55731" y="25200"/>
                          </a:cubicBezTo>
                          <a:cubicBezTo>
                            <a:pt x="55647" y="25198"/>
                            <a:pt x="55563" y="25197"/>
                            <a:pt x="55480" y="25197"/>
                          </a:cubicBezTo>
                          <a:cubicBezTo>
                            <a:pt x="54755" y="25197"/>
                            <a:pt x="54043" y="25275"/>
                            <a:pt x="53315" y="25387"/>
                          </a:cubicBezTo>
                          <a:cubicBezTo>
                            <a:pt x="52961" y="25346"/>
                            <a:pt x="52607" y="25325"/>
                            <a:pt x="52253" y="25304"/>
                          </a:cubicBezTo>
                          <a:cubicBezTo>
                            <a:pt x="51690" y="22014"/>
                            <a:pt x="50503" y="18848"/>
                            <a:pt x="48796" y="15953"/>
                          </a:cubicBezTo>
                          <a:lnTo>
                            <a:pt x="48796" y="15932"/>
                          </a:lnTo>
                          <a:cubicBezTo>
                            <a:pt x="48983" y="14683"/>
                            <a:pt x="48962" y="13392"/>
                            <a:pt x="48796" y="12121"/>
                          </a:cubicBezTo>
                          <a:cubicBezTo>
                            <a:pt x="48837" y="11705"/>
                            <a:pt x="48879" y="11309"/>
                            <a:pt x="48879" y="10893"/>
                          </a:cubicBezTo>
                          <a:cubicBezTo>
                            <a:pt x="49816" y="11955"/>
                            <a:pt x="50691" y="13100"/>
                            <a:pt x="51482" y="14329"/>
                          </a:cubicBezTo>
                          <a:cubicBezTo>
                            <a:pt x="50712" y="13059"/>
                            <a:pt x="49837" y="11892"/>
                            <a:pt x="48879" y="10809"/>
                          </a:cubicBezTo>
                          <a:cubicBezTo>
                            <a:pt x="48879" y="10393"/>
                            <a:pt x="48858" y="9997"/>
                            <a:pt x="48816" y="9581"/>
                          </a:cubicBezTo>
                          <a:lnTo>
                            <a:pt x="48816" y="9581"/>
                          </a:lnTo>
                          <a:cubicBezTo>
                            <a:pt x="48837" y="9955"/>
                            <a:pt x="48837" y="10330"/>
                            <a:pt x="48816" y="10726"/>
                          </a:cubicBezTo>
                          <a:cubicBezTo>
                            <a:pt x="48692" y="10580"/>
                            <a:pt x="48567" y="10434"/>
                            <a:pt x="48442" y="10310"/>
                          </a:cubicBezTo>
                          <a:cubicBezTo>
                            <a:pt x="48567" y="9851"/>
                            <a:pt x="48671" y="9414"/>
                            <a:pt x="48754" y="8956"/>
                          </a:cubicBezTo>
                          <a:cubicBezTo>
                            <a:pt x="48775" y="9164"/>
                            <a:pt x="48796" y="9372"/>
                            <a:pt x="48816" y="9581"/>
                          </a:cubicBezTo>
                          <a:cubicBezTo>
                            <a:pt x="48816" y="9310"/>
                            <a:pt x="48796" y="9039"/>
                            <a:pt x="48775" y="8768"/>
                          </a:cubicBezTo>
                          <a:cubicBezTo>
                            <a:pt x="48858" y="8331"/>
                            <a:pt x="48900" y="7873"/>
                            <a:pt x="48921" y="7394"/>
                          </a:cubicBezTo>
                          <a:close/>
                          <a:moveTo>
                            <a:pt x="3250" y="25387"/>
                          </a:moveTo>
                          <a:cubicBezTo>
                            <a:pt x="3229" y="25387"/>
                            <a:pt x="3208" y="25408"/>
                            <a:pt x="3187" y="25408"/>
                          </a:cubicBezTo>
                          <a:lnTo>
                            <a:pt x="3187" y="25387"/>
                          </a:lnTo>
                          <a:close/>
                          <a:moveTo>
                            <a:pt x="28178" y="25367"/>
                          </a:moveTo>
                          <a:cubicBezTo>
                            <a:pt x="28220" y="25387"/>
                            <a:pt x="28282" y="25387"/>
                            <a:pt x="28345" y="25387"/>
                          </a:cubicBezTo>
                          <a:cubicBezTo>
                            <a:pt x="28303" y="25408"/>
                            <a:pt x="28241" y="25408"/>
                            <a:pt x="28199" y="25408"/>
                          </a:cubicBezTo>
                          <a:cubicBezTo>
                            <a:pt x="28199" y="25408"/>
                            <a:pt x="28178" y="25387"/>
                            <a:pt x="28178" y="25367"/>
                          </a:cubicBezTo>
                          <a:close/>
                          <a:moveTo>
                            <a:pt x="46005" y="25367"/>
                          </a:moveTo>
                          <a:cubicBezTo>
                            <a:pt x="46088" y="25367"/>
                            <a:pt x="46192" y="25387"/>
                            <a:pt x="46297" y="25387"/>
                          </a:cubicBezTo>
                          <a:cubicBezTo>
                            <a:pt x="46151" y="25408"/>
                            <a:pt x="46026" y="25450"/>
                            <a:pt x="45901" y="25471"/>
                          </a:cubicBezTo>
                          <a:cubicBezTo>
                            <a:pt x="45922" y="25429"/>
                            <a:pt x="45963" y="25387"/>
                            <a:pt x="46005" y="25367"/>
                          </a:cubicBezTo>
                          <a:close/>
                          <a:moveTo>
                            <a:pt x="48567" y="25304"/>
                          </a:moveTo>
                          <a:cubicBezTo>
                            <a:pt x="48567" y="25367"/>
                            <a:pt x="48587" y="25429"/>
                            <a:pt x="48587" y="25492"/>
                          </a:cubicBezTo>
                          <a:cubicBezTo>
                            <a:pt x="48587" y="25429"/>
                            <a:pt x="48567" y="25367"/>
                            <a:pt x="48546" y="25304"/>
                          </a:cubicBezTo>
                          <a:close/>
                          <a:moveTo>
                            <a:pt x="48921" y="25325"/>
                          </a:moveTo>
                          <a:cubicBezTo>
                            <a:pt x="49233" y="25325"/>
                            <a:pt x="49545" y="25367"/>
                            <a:pt x="49858" y="25387"/>
                          </a:cubicBezTo>
                          <a:cubicBezTo>
                            <a:pt x="49545" y="25429"/>
                            <a:pt x="49233" y="25471"/>
                            <a:pt x="48921" y="25533"/>
                          </a:cubicBezTo>
                          <a:cubicBezTo>
                            <a:pt x="48921" y="25471"/>
                            <a:pt x="48921" y="25387"/>
                            <a:pt x="48921" y="25325"/>
                          </a:cubicBezTo>
                          <a:close/>
                          <a:moveTo>
                            <a:pt x="26554" y="25325"/>
                          </a:moveTo>
                          <a:cubicBezTo>
                            <a:pt x="26491" y="25387"/>
                            <a:pt x="26429" y="25471"/>
                            <a:pt x="26366" y="25554"/>
                          </a:cubicBezTo>
                          <a:cubicBezTo>
                            <a:pt x="26116" y="25492"/>
                            <a:pt x="25866" y="25429"/>
                            <a:pt x="25617" y="25387"/>
                          </a:cubicBezTo>
                          <a:cubicBezTo>
                            <a:pt x="25929" y="25346"/>
                            <a:pt x="26241" y="25325"/>
                            <a:pt x="26554" y="25325"/>
                          </a:cubicBezTo>
                          <a:close/>
                          <a:moveTo>
                            <a:pt x="27241" y="25304"/>
                          </a:moveTo>
                          <a:lnTo>
                            <a:pt x="27241" y="25304"/>
                          </a:lnTo>
                          <a:cubicBezTo>
                            <a:pt x="27512" y="25325"/>
                            <a:pt x="27762" y="25325"/>
                            <a:pt x="28032" y="25346"/>
                          </a:cubicBezTo>
                          <a:cubicBezTo>
                            <a:pt x="28053" y="25387"/>
                            <a:pt x="28074" y="25408"/>
                            <a:pt x="28095" y="25429"/>
                          </a:cubicBezTo>
                          <a:cubicBezTo>
                            <a:pt x="27824" y="25471"/>
                            <a:pt x="27553" y="25512"/>
                            <a:pt x="27283" y="25554"/>
                          </a:cubicBezTo>
                          <a:cubicBezTo>
                            <a:pt x="27283" y="25471"/>
                            <a:pt x="27262" y="25387"/>
                            <a:pt x="27241" y="25304"/>
                          </a:cubicBezTo>
                          <a:close/>
                          <a:moveTo>
                            <a:pt x="38008" y="25304"/>
                          </a:moveTo>
                          <a:cubicBezTo>
                            <a:pt x="38383" y="25325"/>
                            <a:pt x="38737" y="25346"/>
                            <a:pt x="39112" y="25387"/>
                          </a:cubicBezTo>
                          <a:cubicBezTo>
                            <a:pt x="38737" y="25429"/>
                            <a:pt x="38383" y="25492"/>
                            <a:pt x="38050" y="25554"/>
                          </a:cubicBezTo>
                          <a:cubicBezTo>
                            <a:pt x="38029" y="25471"/>
                            <a:pt x="38029" y="25387"/>
                            <a:pt x="38008" y="25304"/>
                          </a:cubicBezTo>
                          <a:close/>
                          <a:moveTo>
                            <a:pt x="59521" y="25304"/>
                          </a:moveTo>
                          <a:cubicBezTo>
                            <a:pt x="59896" y="25325"/>
                            <a:pt x="60250" y="25346"/>
                            <a:pt x="60625" y="25387"/>
                          </a:cubicBezTo>
                          <a:cubicBezTo>
                            <a:pt x="60271" y="25429"/>
                            <a:pt x="59917" y="25492"/>
                            <a:pt x="59563" y="25554"/>
                          </a:cubicBezTo>
                          <a:cubicBezTo>
                            <a:pt x="59563" y="25471"/>
                            <a:pt x="59542" y="25387"/>
                            <a:pt x="59521" y="25304"/>
                          </a:cubicBezTo>
                          <a:close/>
                          <a:moveTo>
                            <a:pt x="24034" y="25533"/>
                          </a:moveTo>
                          <a:lnTo>
                            <a:pt x="24034" y="25533"/>
                          </a:lnTo>
                          <a:cubicBezTo>
                            <a:pt x="23992" y="25533"/>
                            <a:pt x="23950" y="25554"/>
                            <a:pt x="23909" y="25575"/>
                          </a:cubicBezTo>
                          <a:cubicBezTo>
                            <a:pt x="23909" y="25554"/>
                            <a:pt x="23909" y="25554"/>
                            <a:pt x="23909" y="25554"/>
                          </a:cubicBezTo>
                          <a:cubicBezTo>
                            <a:pt x="23950" y="25554"/>
                            <a:pt x="23992" y="25533"/>
                            <a:pt x="24034" y="25533"/>
                          </a:cubicBezTo>
                          <a:close/>
                          <a:moveTo>
                            <a:pt x="5832" y="25325"/>
                          </a:moveTo>
                          <a:cubicBezTo>
                            <a:pt x="6165" y="25325"/>
                            <a:pt x="6498" y="25346"/>
                            <a:pt x="6832" y="25387"/>
                          </a:cubicBezTo>
                          <a:cubicBezTo>
                            <a:pt x="6415" y="25450"/>
                            <a:pt x="6019" y="25512"/>
                            <a:pt x="5603" y="25596"/>
                          </a:cubicBezTo>
                          <a:cubicBezTo>
                            <a:pt x="5686" y="25492"/>
                            <a:pt x="5749" y="25408"/>
                            <a:pt x="5832" y="25325"/>
                          </a:cubicBezTo>
                          <a:close/>
                          <a:moveTo>
                            <a:pt x="30740" y="25471"/>
                          </a:moveTo>
                          <a:cubicBezTo>
                            <a:pt x="30885" y="25471"/>
                            <a:pt x="31031" y="25492"/>
                            <a:pt x="31156" y="25512"/>
                          </a:cubicBezTo>
                          <a:cubicBezTo>
                            <a:pt x="31031" y="25533"/>
                            <a:pt x="30906" y="25575"/>
                            <a:pt x="30761" y="25596"/>
                          </a:cubicBezTo>
                          <a:cubicBezTo>
                            <a:pt x="30761" y="25554"/>
                            <a:pt x="30761" y="25512"/>
                            <a:pt x="30740" y="25471"/>
                          </a:cubicBezTo>
                          <a:close/>
                          <a:moveTo>
                            <a:pt x="41486" y="25367"/>
                          </a:moveTo>
                          <a:cubicBezTo>
                            <a:pt x="41777" y="25367"/>
                            <a:pt x="42090" y="25387"/>
                            <a:pt x="42381" y="25429"/>
                          </a:cubicBezTo>
                          <a:cubicBezTo>
                            <a:pt x="42090" y="25471"/>
                            <a:pt x="41819" y="25533"/>
                            <a:pt x="41527" y="25596"/>
                          </a:cubicBezTo>
                          <a:cubicBezTo>
                            <a:pt x="41527" y="25512"/>
                            <a:pt x="41507" y="25429"/>
                            <a:pt x="41486" y="25367"/>
                          </a:cubicBezTo>
                          <a:close/>
                          <a:moveTo>
                            <a:pt x="45130" y="25304"/>
                          </a:moveTo>
                          <a:lnTo>
                            <a:pt x="45130" y="25304"/>
                          </a:lnTo>
                          <a:cubicBezTo>
                            <a:pt x="45339" y="25325"/>
                            <a:pt x="45547" y="25325"/>
                            <a:pt x="45755" y="25346"/>
                          </a:cubicBezTo>
                          <a:cubicBezTo>
                            <a:pt x="45693" y="25408"/>
                            <a:pt x="45630" y="25471"/>
                            <a:pt x="45568" y="25533"/>
                          </a:cubicBezTo>
                          <a:cubicBezTo>
                            <a:pt x="45484" y="25554"/>
                            <a:pt x="45380" y="25575"/>
                            <a:pt x="45297" y="25596"/>
                          </a:cubicBezTo>
                          <a:cubicBezTo>
                            <a:pt x="45255" y="25533"/>
                            <a:pt x="45193" y="25471"/>
                            <a:pt x="45151" y="25429"/>
                          </a:cubicBezTo>
                          <a:cubicBezTo>
                            <a:pt x="45151" y="25387"/>
                            <a:pt x="45130" y="25346"/>
                            <a:pt x="45130" y="25304"/>
                          </a:cubicBezTo>
                          <a:close/>
                          <a:moveTo>
                            <a:pt x="52253" y="25367"/>
                          </a:moveTo>
                          <a:cubicBezTo>
                            <a:pt x="52544" y="25367"/>
                            <a:pt x="52836" y="25387"/>
                            <a:pt x="53127" y="25429"/>
                          </a:cubicBezTo>
                          <a:cubicBezTo>
                            <a:pt x="52857" y="25471"/>
                            <a:pt x="52565" y="25533"/>
                            <a:pt x="52294" y="25596"/>
                          </a:cubicBezTo>
                          <a:cubicBezTo>
                            <a:pt x="52274" y="25512"/>
                            <a:pt x="52274" y="25429"/>
                            <a:pt x="52253" y="25367"/>
                          </a:cubicBezTo>
                          <a:close/>
                          <a:moveTo>
                            <a:pt x="8977" y="25346"/>
                          </a:moveTo>
                          <a:cubicBezTo>
                            <a:pt x="8873" y="25450"/>
                            <a:pt x="8768" y="25533"/>
                            <a:pt x="8664" y="25637"/>
                          </a:cubicBezTo>
                          <a:cubicBezTo>
                            <a:pt x="8331" y="25533"/>
                            <a:pt x="7998" y="25450"/>
                            <a:pt x="7665" y="25387"/>
                          </a:cubicBezTo>
                          <a:cubicBezTo>
                            <a:pt x="8102" y="25367"/>
                            <a:pt x="8539" y="25346"/>
                            <a:pt x="8977" y="25346"/>
                          </a:cubicBezTo>
                          <a:close/>
                          <a:moveTo>
                            <a:pt x="23296" y="25309"/>
                          </a:moveTo>
                          <a:cubicBezTo>
                            <a:pt x="23501" y="25309"/>
                            <a:pt x="23706" y="25315"/>
                            <a:pt x="23909" y="25325"/>
                          </a:cubicBezTo>
                          <a:cubicBezTo>
                            <a:pt x="23971" y="25325"/>
                            <a:pt x="24055" y="25325"/>
                            <a:pt x="24117" y="25346"/>
                          </a:cubicBezTo>
                          <a:cubicBezTo>
                            <a:pt x="24055" y="25346"/>
                            <a:pt x="23971" y="25367"/>
                            <a:pt x="23888" y="25387"/>
                          </a:cubicBezTo>
                          <a:cubicBezTo>
                            <a:pt x="23492" y="25471"/>
                            <a:pt x="23097" y="25554"/>
                            <a:pt x="22701" y="25637"/>
                          </a:cubicBezTo>
                          <a:cubicBezTo>
                            <a:pt x="22347" y="25575"/>
                            <a:pt x="21972" y="25512"/>
                            <a:pt x="21597" y="25471"/>
                          </a:cubicBezTo>
                          <a:cubicBezTo>
                            <a:pt x="21535" y="25450"/>
                            <a:pt x="21493" y="25450"/>
                            <a:pt x="21451" y="25450"/>
                          </a:cubicBezTo>
                          <a:cubicBezTo>
                            <a:pt x="22061" y="25356"/>
                            <a:pt x="22681" y="25309"/>
                            <a:pt x="23296" y="25309"/>
                          </a:cubicBezTo>
                          <a:close/>
                          <a:moveTo>
                            <a:pt x="34363" y="25304"/>
                          </a:moveTo>
                          <a:cubicBezTo>
                            <a:pt x="34759" y="25325"/>
                            <a:pt x="35134" y="25346"/>
                            <a:pt x="35530" y="25387"/>
                          </a:cubicBezTo>
                          <a:cubicBezTo>
                            <a:pt x="35155" y="25450"/>
                            <a:pt x="34780" y="25533"/>
                            <a:pt x="34426" y="25637"/>
                          </a:cubicBezTo>
                          <a:cubicBezTo>
                            <a:pt x="34405" y="25512"/>
                            <a:pt x="34384" y="25408"/>
                            <a:pt x="34363" y="25304"/>
                          </a:cubicBezTo>
                          <a:close/>
                          <a:moveTo>
                            <a:pt x="40924" y="25346"/>
                          </a:moveTo>
                          <a:cubicBezTo>
                            <a:pt x="41090" y="25346"/>
                            <a:pt x="41278" y="25346"/>
                            <a:pt x="41444" y="25367"/>
                          </a:cubicBezTo>
                          <a:cubicBezTo>
                            <a:pt x="41465" y="25429"/>
                            <a:pt x="41486" y="25512"/>
                            <a:pt x="41507" y="25596"/>
                          </a:cubicBezTo>
                          <a:cubicBezTo>
                            <a:pt x="41444" y="25617"/>
                            <a:pt x="41403" y="25617"/>
                            <a:pt x="41361" y="25637"/>
                          </a:cubicBezTo>
                          <a:cubicBezTo>
                            <a:pt x="41215" y="25533"/>
                            <a:pt x="41069" y="25450"/>
                            <a:pt x="40924" y="25346"/>
                          </a:cubicBezTo>
                          <a:close/>
                          <a:moveTo>
                            <a:pt x="55897" y="25304"/>
                          </a:moveTo>
                          <a:cubicBezTo>
                            <a:pt x="56272" y="25325"/>
                            <a:pt x="56668" y="25346"/>
                            <a:pt x="57043" y="25387"/>
                          </a:cubicBezTo>
                          <a:cubicBezTo>
                            <a:pt x="56668" y="25450"/>
                            <a:pt x="56314" y="25533"/>
                            <a:pt x="55939" y="25637"/>
                          </a:cubicBezTo>
                          <a:cubicBezTo>
                            <a:pt x="55918" y="25512"/>
                            <a:pt x="55897" y="25408"/>
                            <a:pt x="55897" y="25304"/>
                          </a:cubicBezTo>
                          <a:close/>
                          <a:moveTo>
                            <a:pt x="62811" y="25346"/>
                          </a:moveTo>
                          <a:cubicBezTo>
                            <a:pt x="62707" y="25450"/>
                            <a:pt x="62603" y="25554"/>
                            <a:pt x="62478" y="25637"/>
                          </a:cubicBezTo>
                          <a:cubicBezTo>
                            <a:pt x="62145" y="25554"/>
                            <a:pt x="61812" y="25471"/>
                            <a:pt x="61458" y="25387"/>
                          </a:cubicBezTo>
                          <a:cubicBezTo>
                            <a:pt x="61916" y="25367"/>
                            <a:pt x="62374" y="25346"/>
                            <a:pt x="62811" y="25346"/>
                          </a:cubicBezTo>
                          <a:close/>
                          <a:moveTo>
                            <a:pt x="5686" y="25304"/>
                          </a:moveTo>
                          <a:cubicBezTo>
                            <a:pt x="5603" y="25408"/>
                            <a:pt x="5520" y="25512"/>
                            <a:pt x="5436" y="25617"/>
                          </a:cubicBezTo>
                          <a:cubicBezTo>
                            <a:pt x="5374" y="25637"/>
                            <a:pt x="5311" y="25637"/>
                            <a:pt x="5249" y="25658"/>
                          </a:cubicBezTo>
                          <a:cubicBezTo>
                            <a:pt x="4874" y="25554"/>
                            <a:pt x="4499" y="25450"/>
                            <a:pt x="4103" y="25387"/>
                          </a:cubicBezTo>
                          <a:cubicBezTo>
                            <a:pt x="4624" y="25325"/>
                            <a:pt x="5166" y="25304"/>
                            <a:pt x="5686" y="25304"/>
                          </a:cubicBezTo>
                          <a:close/>
                          <a:moveTo>
                            <a:pt x="16221" y="25309"/>
                          </a:moveTo>
                          <a:cubicBezTo>
                            <a:pt x="16677" y="25309"/>
                            <a:pt x="17130" y="25335"/>
                            <a:pt x="17578" y="25387"/>
                          </a:cubicBezTo>
                          <a:cubicBezTo>
                            <a:pt x="17057" y="25450"/>
                            <a:pt x="16536" y="25533"/>
                            <a:pt x="16016" y="25658"/>
                          </a:cubicBezTo>
                          <a:cubicBezTo>
                            <a:pt x="15641" y="25554"/>
                            <a:pt x="15245" y="25450"/>
                            <a:pt x="14850" y="25387"/>
                          </a:cubicBezTo>
                          <a:cubicBezTo>
                            <a:pt x="15308" y="25335"/>
                            <a:pt x="15766" y="25309"/>
                            <a:pt x="16221" y="25309"/>
                          </a:cubicBezTo>
                          <a:close/>
                          <a:moveTo>
                            <a:pt x="27054" y="25304"/>
                          </a:moveTo>
                          <a:cubicBezTo>
                            <a:pt x="27054" y="25408"/>
                            <a:pt x="27074" y="25492"/>
                            <a:pt x="27095" y="25596"/>
                          </a:cubicBezTo>
                          <a:cubicBezTo>
                            <a:pt x="26991" y="25617"/>
                            <a:pt x="26887" y="25637"/>
                            <a:pt x="26783" y="25658"/>
                          </a:cubicBezTo>
                          <a:cubicBezTo>
                            <a:pt x="26720" y="25637"/>
                            <a:pt x="26658" y="25617"/>
                            <a:pt x="26575" y="25596"/>
                          </a:cubicBezTo>
                          <a:cubicBezTo>
                            <a:pt x="26679" y="25512"/>
                            <a:pt x="26762" y="25408"/>
                            <a:pt x="26866" y="25304"/>
                          </a:cubicBezTo>
                          <a:close/>
                          <a:moveTo>
                            <a:pt x="37800" y="25304"/>
                          </a:moveTo>
                          <a:cubicBezTo>
                            <a:pt x="37820" y="25408"/>
                            <a:pt x="37841" y="25492"/>
                            <a:pt x="37841" y="25596"/>
                          </a:cubicBezTo>
                          <a:cubicBezTo>
                            <a:pt x="37737" y="25617"/>
                            <a:pt x="37633" y="25637"/>
                            <a:pt x="37529" y="25658"/>
                          </a:cubicBezTo>
                          <a:cubicBezTo>
                            <a:pt x="37258" y="25575"/>
                            <a:pt x="36967" y="25512"/>
                            <a:pt x="36675" y="25450"/>
                          </a:cubicBezTo>
                          <a:cubicBezTo>
                            <a:pt x="36654" y="25408"/>
                            <a:pt x="36633" y="25387"/>
                            <a:pt x="36613" y="25367"/>
                          </a:cubicBezTo>
                          <a:cubicBezTo>
                            <a:pt x="37008" y="25325"/>
                            <a:pt x="37404" y="25304"/>
                            <a:pt x="37800" y="25304"/>
                          </a:cubicBezTo>
                          <a:close/>
                          <a:moveTo>
                            <a:pt x="48379" y="25304"/>
                          </a:moveTo>
                          <a:cubicBezTo>
                            <a:pt x="48400" y="25408"/>
                            <a:pt x="48442" y="25512"/>
                            <a:pt x="48462" y="25617"/>
                          </a:cubicBezTo>
                          <a:cubicBezTo>
                            <a:pt x="48400" y="25637"/>
                            <a:pt x="48358" y="25637"/>
                            <a:pt x="48296" y="25658"/>
                          </a:cubicBezTo>
                          <a:cubicBezTo>
                            <a:pt x="48233" y="25637"/>
                            <a:pt x="48150" y="25617"/>
                            <a:pt x="48088" y="25596"/>
                          </a:cubicBezTo>
                          <a:cubicBezTo>
                            <a:pt x="48108" y="25513"/>
                            <a:pt x="48129" y="25431"/>
                            <a:pt x="48170" y="25348"/>
                          </a:cubicBezTo>
                          <a:lnTo>
                            <a:pt x="48170" y="25348"/>
                          </a:lnTo>
                          <a:cubicBezTo>
                            <a:pt x="48129" y="25431"/>
                            <a:pt x="48108" y="25513"/>
                            <a:pt x="48067" y="25596"/>
                          </a:cubicBezTo>
                          <a:cubicBezTo>
                            <a:pt x="47900" y="25554"/>
                            <a:pt x="47713" y="25512"/>
                            <a:pt x="47546" y="25471"/>
                          </a:cubicBezTo>
                          <a:cubicBezTo>
                            <a:pt x="47525" y="25429"/>
                            <a:pt x="47504" y="25387"/>
                            <a:pt x="47504" y="25346"/>
                          </a:cubicBezTo>
                          <a:cubicBezTo>
                            <a:pt x="47734" y="25325"/>
                            <a:pt x="47942" y="25325"/>
                            <a:pt x="48171" y="25304"/>
                          </a:cubicBezTo>
                          <a:close/>
                          <a:moveTo>
                            <a:pt x="59334" y="25304"/>
                          </a:moveTo>
                          <a:cubicBezTo>
                            <a:pt x="59334" y="25408"/>
                            <a:pt x="59354" y="25492"/>
                            <a:pt x="59375" y="25596"/>
                          </a:cubicBezTo>
                          <a:cubicBezTo>
                            <a:pt x="59271" y="25617"/>
                            <a:pt x="59167" y="25637"/>
                            <a:pt x="59063" y="25658"/>
                          </a:cubicBezTo>
                          <a:cubicBezTo>
                            <a:pt x="58688" y="25554"/>
                            <a:pt x="58313" y="25471"/>
                            <a:pt x="57938" y="25387"/>
                          </a:cubicBezTo>
                          <a:lnTo>
                            <a:pt x="57897" y="25387"/>
                          </a:lnTo>
                          <a:cubicBezTo>
                            <a:pt x="57917" y="25387"/>
                            <a:pt x="57938" y="25387"/>
                            <a:pt x="57959" y="25367"/>
                          </a:cubicBezTo>
                          <a:lnTo>
                            <a:pt x="57959" y="25367"/>
                          </a:lnTo>
                          <a:cubicBezTo>
                            <a:pt x="57938" y="25387"/>
                            <a:pt x="57938" y="25387"/>
                            <a:pt x="57938" y="25387"/>
                          </a:cubicBezTo>
                          <a:cubicBezTo>
                            <a:pt x="57959" y="25387"/>
                            <a:pt x="57959" y="25387"/>
                            <a:pt x="57980" y="25367"/>
                          </a:cubicBezTo>
                          <a:cubicBezTo>
                            <a:pt x="58417" y="25325"/>
                            <a:pt x="58875" y="25304"/>
                            <a:pt x="59334" y="25304"/>
                          </a:cubicBezTo>
                          <a:close/>
                          <a:moveTo>
                            <a:pt x="40632" y="25367"/>
                          </a:moveTo>
                          <a:cubicBezTo>
                            <a:pt x="40778" y="25450"/>
                            <a:pt x="40924" y="25575"/>
                            <a:pt x="41069" y="25679"/>
                          </a:cubicBezTo>
                          <a:cubicBezTo>
                            <a:pt x="40694" y="25554"/>
                            <a:pt x="40320" y="25471"/>
                            <a:pt x="39945" y="25387"/>
                          </a:cubicBezTo>
                          <a:cubicBezTo>
                            <a:pt x="40174" y="25367"/>
                            <a:pt x="40403" y="25367"/>
                            <a:pt x="40632" y="25367"/>
                          </a:cubicBezTo>
                          <a:close/>
                          <a:moveTo>
                            <a:pt x="9143" y="25346"/>
                          </a:moveTo>
                          <a:cubicBezTo>
                            <a:pt x="9456" y="25367"/>
                            <a:pt x="9789" y="25387"/>
                            <a:pt x="10101" y="25429"/>
                          </a:cubicBezTo>
                          <a:cubicBezTo>
                            <a:pt x="9685" y="25492"/>
                            <a:pt x="9268" y="25596"/>
                            <a:pt x="8873" y="25700"/>
                          </a:cubicBezTo>
                          <a:cubicBezTo>
                            <a:pt x="8852" y="25679"/>
                            <a:pt x="8810" y="25679"/>
                            <a:pt x="8789" y="25679"/>
                          </a:cubicBezTo>
                          <a:cubicBezTo>
                            <a:pt x="8914" y="25575"/>
                            <a:pt x="9018" y="25471"/>
                            <a:pt x="9143" y="25346"/>
                          </a:cubicBezTo>
                          <a:close/>
                          <a:moveTo>
                            <a:pt x="19478" y="25345"/>
                          </a:moveTo>
                          <a:cubicBezTo>
                            <a:pt x="19932" y="25345"/>
                            <a:pt x="20390" y="25370"/>
                            <a:pt x="20847" y="25429"/>
                          </a:cubicBezTo>
                          <a:cubicBezTo>
                            <a:pt x="20452" y="25492"/>
                            <a:pt x="20035" y="25596"/>
                            <a:pt x="19619" y="25700"/>
                          </a:cubicBezTo>
                          <a:cubicBezTo>
                            <a:pt x="19223" y="25575"/>
                            <a:pt x="18827" y="25471"/>
                            <a:pt x="18432" y="25387"/>
                          </a:cubicBezTo>
                          <a:cubicBezTo>
                            <a:pt x="18777" y="25360"/>
                            <a:pt x="19126" y="25345"/>
                            <a:pt x="19478" y="25345"/>
                          </a:cubicBezTo>
                          <a:close/>
                          <a:moveTo>
                            <a:pt x="29740" y="25367"/>
                          </a:moveTo>
                          <a:cubicBezTo>
                            <a:pt x="30073" y="25387"/>
                            <a:pt x="30386" y="25429"/>
                            <a:pt x="30719" y="25450"/>
                          </a:cubicBezTo>
                          <a:cubicBezTo>
                            <a:pt x="30719" y="25512"/>
                            <a:pt x="30740" y="25554"/>
                            <a:pt x="30740" y="25596"/>
                          </a:cubicBezTo>
                          <a:cubicBezTo>
                            <a:pt x="30615" y="25637"/>
                            <a:pt x="30511" y="25658"/>
                            <a:pt x="30386" y="25700"/>
                          </a:cubicBezTo>
                          <a:cubicBezTo>
                            <a:pt x="29990" y="25575"/>
                            <a:pt x="29594" y="25471"/>
                            <a:pt x="29178" y="25387"/>
                          </a:cubicBezTo>
                          <a:cubicBezTo>
                            <a:pt x="29365" y="25387"/>
                            <a:pt x="29553" y="25367"/>
                            <a:pt x="29740" y="25367"/>
                          </a:cubicBezTo>
                          <a:close/>
                          <a:moveTo>
                            <a:pt x="45422" y="25658"/>
                          </a:moveTo>
                          <a:cubicBezTo>
                            <a:pt x="45422" y="25679"/>
                            <a:pt x="45401" y="25700"/>
                            <a:pt x="45380" y="25700"/>
                          </a:cubicBezTo>
                          <a:lnTo>
                            <a:pt x="45359" y="25679"/>
                          </a:lnTo>
                          <a:cubicBezTo>
                            <a:pt x="45380" y="25679"/>
                            <a:pt x="45401" y="25679"/>
                            <a:pt x="45422" y="25658"/>
                          </a:cubicBezTo>
                          <a:close/>
                          <a:moveTo>
                            <a:pt x="51590" y="25353"/>
                          </a:moveTo>
                          <a:cubicBezTo>
                            <a:pt x="51797" y="25353"/>
                            <a:pt x="52004" y="25358"/>
                            <a:pt x="52211" y="25367"/>
                          </a:cubicBezTo>
                          <a:cubicBezTo>
                            <a:pt x="52232" y="25429"/>
                            <a:pt x="52253" y="25512"/>
                            <a:pt x="52253" y="25596"/>
                          </a:cubicBezTo>
                          <a:cubicBezTo>
                            <a:pt x="52149" y="25637"/>
                            <a:pt x="52024" y="25658"/>
                            <a:pt x="51899" y="25700"/>
                          </a:cubicBezTo>
                          <a:cubicBezTo>
                            <a:pt x="51503" y="25575"/>
                            <a:pt x="51107" y="25471"/>
                            <a:pt x="50712" y="25387"/>
                          </a:cubicBezTo>
                          <a:cubicBezTo>
                            <a:pt x="51004" y="25363"/>
                            <a:pt x="51297" y="25353"/>
                            <a:pt x="51590" y="25353"/>
                          </a:cubicBezTo>
                          <a:close/>
                          <a:moveTo>
                            <a:pt x="26512" y="25721"/>
                          </a:moveTo>
                          <a:cubicBezTo>
                            <a:pt x="26491" y="25721"/>
                            <a:pt x="26491" y="25721"/>
                            <a:pt x="26470" y="25741"/>
                          </a:cubicBezTo>
                          <a:cubicBezTo>
                            <a:pt x="26470" y="25721"/>
                            <a:pt x="26470" y="25721"/>
                            <a:pt x="26491" y="25721"/>
                          </a:cubicBezTo>
                          <a:close/>
                          <a:moveTo>
                            <a:pt x="65935" y="22784"/>
                          </a:moveTo>
                          <a:cubicBezTo>
                            <a:pt x="66185" y="23638"/>
                            <a:pt x="66373" y="24513"/>
                            <a:pt x="66518" y="25367"/>
                          </a:cubicBezTo>
                          <a:cubicBezTo>
                            <a:pt x="66414" y="25492"/>
                            <a:pt x="66310" y="25617"/>
                            <a:pt x="66206" y="25741"/>
                          </a:cubicBezTo>
                          <a:cubicBezTo>
                            <a:pt x="65685" y="25617"/>
                            <a:pt x="65165" y="25533"/>
                            <a:pt x="64623" y="25471"/>
                          </a:cubicBezTo>
                          <a:cubicBezTo>
                            <a:pt x="64165" y="25387"/>
                            <a:pt x="63728" y="25346"/>
                            <a:pt x="63270" y="25325"/>
                          </a:cubicBezTo>
                          <a:cubicBezTo>
                            <a:pt x="64207" y="24534"/>
                            <a:pt x="65102" y="23680"/>
                            <a:pt x="65935" y="22784"/>
                          </a:cubicBezTo>
                          <a:close/>
                          <a:moveTo>
                            <a:pt x="1920" y="25313"/>
                          </a:moveTo>
                          <a:cubicBezTo>
                            <a:pt x="2309" y="25313"/>
                            <a:pt x="2700" y="25327"/>
                            <a:pt x="3083" y="25367"/>
                          </a:cubicBezTo>
                          <a:cubicBezTo>
                            <a:pt x="3062" y="25387"/>
                            <a:pt x="3041" y="25408"/>
                            <a:pt x="3041" y="25429"/>
                          </a:cubicBezTo>
                          <a:cubicBezTo>
                            <a:pt x="2583" y="25512"/>
                            <a:pt x="2125" y="25617"/>
                            <a:pt x="1667" y="25762"/>
                          </a:cubicBezTo>
                          <a:cubicBezTo>
                            <a:pt x="1479" y="25700"/>
                            <a:pt x="1292" y="25658"/>
                            <a:pt x="1105" y="25637"/>
                          </a:cubicBezTo>
                          <a:cubicBezTo>
                            <a:pt x="1146" y="25533"/>
                            <a:pt x="1209" y="25429"/>
                            <a:pt x="1250" y="25325"/>
                          </a:cubicBezTo>
                          <a:cubicBezTo>
                            <a:pt x="1471" y="25317"/>
                            <a:pt x="1695" y="25313"/>
                            <a:pt x="1920" y="25313"/>
                          </a:cubicBezTo>
                          <a:close/>
                          <a:moveTo>
                            <a:pt x="12594" y="25313"/>
                          </a:moveTo>
                          <a:cubicBezTo>
                            <a:pt x="13022" y="25313"/>
                            <a:pt x="13448" y="25337"/>
                            <a:pt x="13871" y="25387"/>
                          </a:cubicBezTo>
                          <a:cubicBezTo>
                            <a:pt x="13850" y="25387"/>
                            <a:pt x="13808" y="25408"/>
                            <a:pt x="13787" y="25429"/>
                          </a:cubicBezTo>
                          <a:cubicBezTo>
                            <a:pt x="13329" y="25512"/>
                            <a:pt x="12871" y="25617"/>
                            <a:pt x="12413" y="25762"/>
                          </a:cubicBezTo>
                          <a:cubicBezTo>
                            <a:pt x="11913" y="25617"/>
                            <a:pt x="11372" y="25533"/>
                            <a:pt x="10830" y="25471"/>
                          </a:cubicBezTo>
                          <a:cubicBezTo>
                            <a:pt x="10789" y="25450"/>
                            <a:pt x="10747" y="25450"/>
                            <a:pt x="10705" y="25450"/>
                          </a:cubicBezTo>
                          <a:cubicBezTo>
                            <a:pt x="11336" y="25363"/>
                            <a:pt x="11967" y="25313"/>
                            <a:pt x="12594" y="25313"/>
                          </a:cubicBezTo>
                          <a:close/>
                          <a:moveTo>
                            <a:pt x="23888" y="25554"/>
                          </a:moveTo>
                          <a:cubicBezTo>
                            <a:pt x="23888" y="25554"/>
                            <a:pt x="23888" y="25575"/>
                            <a:pt x="23888" y="25575"/>
                          </a:cubicBezTo>
                          <a:cubicBezTo>
                            <a:pt x="23659" y="25617"/>
                            <a:pt x="23409" y="25679"/>
                            <a:pt x="23180" y="25762"/>
                          </a:cubicBezTo>
                          <a:cubicBezTo>
                            <a:pt x="23097" y="25741"/>
                            <a:pt x="23034" y="25721"/>
                            <a:pt x="22951" y="25700"/>
                          </a:cubicBezTo>
                          <a:cubicBezTo>
                            <a:pt x="23263" y="25637"/>
                            <a:pt x="23576" y="25596"/>
                            <a:pt x="23888" y="25554"/>
                          </a:cubicBezTo>
                          <a:close/>
                          <a:moveTo>
                            <a:pt x="34238" y="25304"/>
                          </a:moveTo>
                          <a:cubicBezTo>
                            <a:pt x="34259" y="25429"/>
                            <a:pt x="34259" y="25554"/>
                            <a:pt x="34280" y="25658"/>
                          </a:cubicBezTo>
                          <a:cubicBezTo>
                            <a:pt x="34176" y="25700"/>
                            <a:pt x="34051" y="25721"/>
                            <a:pt x="33947" y="25762"/>
                          </a:cubicBezTo>
                          <a:cubicBezTo>
                            <a:pt x="33447" y="25637"/>
                            <a:pt x="32926" y="25533"/>
                            <a:pt x="32406" y="25471"/>
                          </a:cubicBezTo>
                          <a:lnTo>
                            <a:pt x="32343" y="25429"/>
                          </a:lnTo>
                          <a:cubicBezTo>
                            <a:pt x="32968" y="25346"/>
                            <a:pt x="33593" y="25304"/>
                            <a:pt x="34238" y="25304"/>
                          </a:cubicBezTo>
                          <a:close/>
                          <a:moveTo>
                            <a:pt x="41527" y="25721"/>
                          </a:moveTo>
                          <a:cubicBezTo>
                            <a:pt x="41527" y="25741"/>
                            <a:pt x="41527" y="25741"/>
                            <a:pt x="41527" y="25762"/>
                          </a:cubicBezTo>
                          <a:cubicBezTo>
                            <a:pt x="41507" y="25762"/>
                            <a:pt x="41507" y="25741"/>
                            <a:pt x="41486" y="25721"/>
                          </a:cubicBezTo>
                          <a:close/>
                          <a:moveTo>
                            <a:pt x="44735" y="25304"/>
                          </a:moveTo>
                          <a:cubicBezTo>
                            <a:pt x="44839" y="25429"/>
                            <a:pt x="44922" y="25554"/>
                            <a:pt x="45026" y="25658"/>
                          </a:cubicBezTo>
                          <a:cubicBezTo>
                            <a:pt x="44922" y="25700"/>
                            <a:pt x="44818" y="25721"/>
                            <a:pt x="44693" y="25762"/>
                          </a:cubicBezTo>
                          <a:cubicBezTo>
                            <a:pt x="44193" y="25617"/>
                            <a:pt x="43652" y="25533"/>
                            <a:pt x="43110" y="25471"/>
                          </a:cubicBezTo>
                          <a:cubicBezTo>
                            <a:pt x="43069" y="25450"/>
                            <a:pt x="43027" y="25450"/>
                            <a:pt x="42985" y="25450"/>
                          </a:cubicBezTo>
                          <a:cubicBezTo>
                            <a:pt x="43568" y="25367"/>
                            <a:pt x="44152" y="25325"/>
                            <a:pt x="44735" y="25304"/>
                          </a:cubicBezTo>
                          <a:close/>
                          <a:moveTo>
                            <a:pt x="55751" y="25304"/>
                          </a:moveTo>
                          <a:cubicBezTo>
                            <a:pt x="55772" y="25429"/>
                            <a:pt x="55793" y="25554"/>
                            <a:pt x="55814" y="25658"/>
                          </a:cubicBezTo>
                          <a:cubicBezTo>
                            <a:pt x="55689" y="25700"/>
                            <a:pt x="55564" y="25721"/>
                            <a:pt x="55460" y="25762"/>
                          </a:cubicBezTo>
                          <a:cubicBezTo>
                            <a:pt x="54939" y="25617"/>
                            <a:pt x="54419" y="25533"/>
                            <a:pt x="53877" y="25471"/>
                          </a:cubicBezTo>
                          <a:cubicBezTo>
                            <a:pt x="53815" y="25450"/>
                            <a:pt x="53773" y="25450"/>
                            <a:pt x="53731" y="25450"/>
                          </a:cubicBezTo>
                          <a:cubicBezTo>
                            <a:pt x="54398" y="25346"/>
                            <a:pt x="55085" y="25304"/>
                            <a:pt x="55751" y="25304"/>
                          </a:cubicBezTo>
                          <a:close/>
                          <a:moveTo>
                            <a:pt x="36821" y="25617"/>
                          </a:moveTo>
                          <a:lnTo>
                            <a:pt x="36821" y="25617"/>
                          </a:lnTo>
                          <a:cubicBezTo>
                            <a:pt x="36967" y="25658"/>
                            <a:pt x="37133" y="25679"/>
                            <a:pt x="37279" y="25721"/>
                          </a:cubicBezTo>
                          <a:cubicBezTo>
                            <a:pt x="37175" y="25741"/>
                            <a:pt x="37071" y="25762"/>
                            <a:pt x="36987" y="25804"/>
                          </a:cubicBezTo>
                          <a:cubicBezTo>
                            <a:pt x="36925" y="25741"/>
                            <a:pt x="36883" y="25679"/>
                            <a:pt x="36821" y="25617"/>
                          </a:cubicBezTo>
                          <a:close/>
                          <a:moveTo>
                            <a:pt x="47609" y="25617"/>
                          </a:moveTo>
                          <a:lnTo>
                            <a:pt x="47609" y="25617"/>
                          </a:lnTo>
                          <a:cubicBezTo>
                            <a:pt x="47754" y="25658"/>
                            <a:pt x="47879" y="25679"/>
                            <a:pt x="48004" y="25721"/>
                          </a:cubicBezTo>
                          <a:cubicBezTo>
                            <a:pt x="48004" y="25721"/>
                            <a:pt x="48004" y="25721"/>
                            <a:pt x="48004" y="25741"/>
                          </a:cubicBezTo>
                          <a:cubicBezTo>
                            <a:pt x="47900" y="25762"/>
                            <a:pt x="47796" y="25783"/>
                            <a:pt x="47692" y="25804"/>
                          </a:cubicBezTo>
                          <a:cubicBezTo>
                            <a:pt x="47671" y="25741"/>
                            <a:pt x="47650" y="25679"/>
                            <a:pt x="47609" y="25617"/>
                          </a:cubicBezTo>
                          <a:close/>
                          <a:moveTo>
                            <a:pt x="30761" y="25721"/>
                          </a:moveTo>
                          <a:cubicBezTo>
                            <a:pt x="30761" y="25762"/>
                            <a:pt x="30781" y="25783"/>
                            <a:pt x="30781" y="25825"/>
                          </a:cubicBezTo>
                          <a:cubicBezTo>
                            <a:pt x="30719" y="25804"/>
                            <a:pt x="30677" y="25783"/>
                            <a:pt x="30615" y="25762"/>
                          </a:cubicBezTo>
                          <a:cubicBezTo>
                            <a:pt x="30656" y="25741"/>
                            <a:pt x="30719" y="25741"/>
                            <a:pt x="30761" y="25721"/>
                          </a:cubicBezTo>
                          <a:close/>
                          <a:moveTo>
                            <a:pt x="32555" y="25543"/>
                          </a:moveTo>
                          <a:cubicBezTo>
                            <a:pt x="32970" y="25604"/>
                            <a:pt x="33385" y="25685"/>
                            <a:pt x="33780" y="25804"/>
                          </a:cubicBezTo>
                          <a:cubicBezTo>
                            <a:pt x="33759" y="25804"/>
                            <a:pt x="33718" y="25825"/>
                            <a:pt x="33676" y="25825"/>
                          </a:cubicBezTo>
                          <a:cubicBezTo>
                            <a:pt x="33315" y="25725"/>
                            <a:pt x="32936" y="25624"/>
                            <a:pt x="32555" y="25543"/>
                          </a:cubicBezTo>
                          <a:close/>
                          <a:moveTo>
                            <a:pt x="52274" y="25721"/>
                          </a:moveTo>
                          <a:cubicBezTo>
                            <a:pt x="52294" y="25762"/>
                            <a:pt x="52294" y="25783"/>
                            <a:pt x="52294" y="25825"/>
                          </a:cubicBezTo>
                          <a:cubicBezTo>
                            <a:pt x="52253" y="25804"/>
                            <a:pt x="52190" y="25783"/>
                            <a:pt x="52128" y="25762"/>
                          </a:cubicBezTo>
                          <a:cubicBezTo>
                            <a:pt x="52190" y="25741"/>
                            <a:pt x="52232" y="25741"/>
                            <a:pt x="52274" y="25721"/>
                          </a:cubicBezTo>
                          <a:close/>
                          <a:moveTo>
                            <a:pt x="63020" y="25554"/>
                          </a:moveTo>
                          <a:cubicBezTo>
                            <a:pt x="63020" y="25637"/>
                            <a:pt x="63041" y="25721"/>
                            <a:pt x="63061" y="25825"/>
                          </a:cubicBezTo>
                          <a:cubicBezTo>
                            <a:pt x="62978" y="25783"/>
                            <a:pt x="62874" y="25762"/>
                            <a:pt x="62791" y="25721"/>
                          </a:cubicBezTo>
                          <a:cubicBezTo>
                            <a:pt x="62853" y="25658"/>
                            <a:pt x="62936" y="25596"/>
                            <a:pt x="63020" y="25554"/>
                          </a:cubicBezTo>
                          <a:close/>
                          <a:moveTo>
                            <a:pt x="34301" y="25762"/>
                          </a:moveTo>
                          <a:cubicBezTo>
                            <a:pt x="34301" y="25783"/>
                            <a:pt x="34301" y="25825"/>
                            <a:pt x="34322" y="25846"/>
                          </a:cubicBezTo>
                          <a:cubicBezTo>
                            <a:pt x="34259" y="25825"/>
                            <a:pt x="34197" y="25825"/>
                            <a:pt x="34134" y="25804"/>
                          </a:cubicBezTo>
                          <a:cubicBezTo>
                            <a:pt x="34176" y="25783"/>
                            <a:pt x="34238" y="25762"/>
                            <a:pt x="34301" y="25762"/>
                          </a:cubicBezTo>
                          <a:close/>
                          <a:moveTo>
                            <a:pt x="45068" y="25762"/>
                          </a:moveTo>
                          <a:cubicBezTo>
                            <a:pt x="45068" y="25783"/>
                            <a:pt x="45068" y="25825"/>
                            <a:pt x="45068" y="25846"/>
                          </a:cubicBezTo>
                          <a:cubicBezTo>
                            <a:pt x="45005" y="25825"/>
                            <a:pt x="44943" y="25825"/>
                            <a:pt x="44880" y="25804"/>
                          </a:cubicBezTo>
                          <a:cubicBezTo>
                            <a:pt x="44943" y="25783"/>
                            <a:pt x="45005" y="25762"/>
                            <a:pt x="45068" y="25762"/>
                          </a:cubicBezTo>
                          <a:close/>
                          <a:moveTo>
                            <a:pt x="55814" y="25762"/>
                          </a:moveTo>
                          <a:cubicBezTo>
                            <a:pt x="55835" y="25783"/>
                            <a:pt x="55835" y="25825"/>
                            <a:pt x="55835" y="25846"/>
                          </a:cubicBezTo>
                          <a:cubicBezTo>
                            <a:pt x="55772" y="25825"/>
                            <a:pt x="55710" y="25825"/>
                            <a:pt x="55647" y="25804"/>
                          </a:cubicBezTo>
                          <a:cubicBezTo>
                            <a:pt x="55710" y="25783"/>
                            <a:pt x="55772" y="25762"/>
                            <a:pt x="55814" y="25762"/>
                          </a:cubicBezTo>
                          <a:close/>
                          <a:moveTo>
                            <a:pt x="66539" y="25471"/>
                          </a:moveTo>
                          <a:cubicBezTo>
                            <a:pt x="66560" y="25596"/>
                            <a:pt x="66581" y="25721"/>
                            <a:pt x="66602" y="25846"/>
                          </a:cubicBezTo>
                          <a:cubicBezTo>
                            <a:pt x="66477" y="25825"/>
                            <a:pt x="66373" y="25783"/>
                            <a:pt x="66269" y="25762"/>
                          </a:cubicBezTo>
                          <a:cubicBezTo>
                            <a:pt x="66352" y="25658"/>
                            <a:pt x="66456" y="25575"/>
                            <a:pt x="66539" y="25471"/>
                          </a:cubicBezTo>
                          <a:close/>
                          <a:moveTo>
                            <a:pt x="13538" y="25575"/>
                          </a:moveTo>
                          <a:lnTo>
                            <a:pt x="13538" y="25575"/>
                          </a:lnTo>
                          <a:cubicBezTo>
                            <a:pt x="13371" y="25700"/>
                            <a:pt x="13184" y="25804"/>
                            <a:pt x="13017" y="25908"/>
                          </a:cubicBezTo>
                          <a:cubicBezTo>
                            <a:pt x="12871" y="25866"/>
                            <a:pt x="12746" y="25846"/>
                            <a:pt x="12600" y="25804"/>
                          </a:cubicBezTo>
                          <a:cubicBezTo>
                            <a:pt x="12913" y="25721"/>
                            <a:pt x="13225" y="25637"/>
                            <a:pt x="13538" y="25575"/>
                          </a:cubicBezTo>
                          <a:close/>
                          <a:moveTo>
                            <a:pt x="25658" y="25533"/>
                          </a:moveTo>
                          <a:lnTo>
                            <a:pt x="25658" y="25533"/>
                          </a:lnTo>
                          <a:cubicBezTo>
                            <a:pt x="25866" y="25575"/>
                            <a:pt x="26075" y="25617"/>
                            <a:pt x="26262" y="25658"/>
                          </a:cubicBezTo>
                          <a:cubicBezTo>
                            <a:pt x="26241" y="25721"/>
                            <a:pt x="26200" y="25762"/>
                            <a:pt x="26158" y="25804"/>
                          </a:cubicBezTo>
                          <a:cubicBezTo>
                            <a:pt x="26054" y="25846"/>
                            <a:pt x="25950" y="25866"/>
                            <a:pt x="25866" y="25908"/>
                          </a:cubicBezTo>
                          <a:cubicBezTo>
                            <a:pt x="25783" y="25783"/>
                            <a:pt x="25721" y="25658"/>
                            <a:pt x="25658" y="25533"/>
                          </a:cubicBezTo>
                          <a:close/>
                          <a:moveTo>
                            <a:pt x="23888" y="25679"/>
                          </a:moveTo>
                          <a:cubicBezTo>
                            <a:pt x="23888" y="25762"/>
                            <a:pt x="23888" y="25866"/>
                            <a:pt x="23888" y="25950"/>
                          </a:cubicBezTo>
                          <a:cubicBezTo>
                            <a:pt x="23721" y="25908"/>
                            <a:pt x="23555" y="25846"/>
                            <a:pt x="23367" y="25804"/>
                          </a:cubicBezTo>
                          <a:cubicBezTo>
                            <a:pt x="23534" y="25762"/>
                            <a:pt x="23721" y="25700"/>
                            <a:pt x="23888" y="25679"/>
                          </a:cubicBezTo>
                          <a:close/>
                          <a:moveTo>
                            <a:pt x="1084" y="25679"/>
                          </a:moveTo>
                          <a:cubicBezTo>
                            <a:pt x="1230" y="25721"/>
                            <a:pt x="1354" y="25762"/>
                            <a:pt x="1500" y="25804"/>
                          </a:cubicBezTo>
                          <a:cubicBezTo>
                            <a:pt x="1313" y="25846"/>
                            <a:pt x="1125" y="25908"/>
                            <a:pt x="959" y="25971"/>
                          </a:cubicBezTo>
                          <a:cubicBezTo>
                            <a:pt x="1000" y="25866"/>
                            <a:pt x="1042" y="25783"/>
                            <a:pt x="1084" y="25679"/>
                          </a:cubicBezTo>
                          <a:close/>
                          <a:moveTo>
                            <a:pt x="33010" y="25825"/>
                          </a:moveTo>
                          <a:lnTo>
                            <a:pt x="33010" y="25825"/>
                          </a:lnTo>
                          <a:cubicBezTo>
                            <a:pt x="33135" y="25846"/>
                            <a:pt x="33260" y="25887"/>
                            <a:pt x="33405" y="25908"/>
                          </a:cubicBezTo>
                          <a:cubicBezTo>
                            <a:pt x="33343" y="25929"/>
                            <a:pt x="33301" y="25950"/>
                            <a:pt x="33260" y="25971"/>
                          </a:cubicBezTo>
                          <a:cubicBezTo>
                            <a:pt x="33176" y="25908"/>
                            <a:pt x="33093" y="25866"/>
                            <a:pt x="33010" y="25825"/>
                          </a:cubicBezTo>
                          <a:close/>
                          <a:moveTo>
                            <a:pt x="33968" y="25846"/>
                          </a:moveTo>
                          <a:cubicBezTo>
                            <a:pt x="34093" y="25887"/>
                            <a:pt x="34218" y="25929"/>
                            <a:pt x="34343" y="25971"/>
                          </a:cubicBezTo>
                          <a:cubicBezTo>
                            <a:pt x="34343" y="25991"/>
                            <a:pt x="34343" y="26012"/>
                            <a:pt x="34343" y="26033"/>
                          </a:cubicBezTo>
                          <a:cubicBezTo>
                            <a:pt x="34176" y="25971"/>
                            <a:pt x="34009" y="25929"/>
                            <a:pt x="33864" y="25866"/>
                          </a:cubicBezTo>
                          <a:cubicBezTo>
                            <a:pt x="33884" y="25866"/>
                            <a:pt x="33926" y="25846"/>
                            <a:pt x="33968" y="25846"/>
                          </a:cubicBezTo>
                          <a:close/>
                          <a:moveTo>
                            <a:pt x="2979" y="25554"/>
                          </a:moveTo>
                          <a:cubicBezTo>
                            <a:pt x="2875" y="25721"/>
                            <a:pt x="2771" y="25887"/>
                            <a:pt x="2666" y="26054"/>
                          </a:cubicBezTo>
                          <a:cubicBezTo>
                            <a:pt x="2396" y="25950"/>
                            <a:pt x="2125" y="25866"/>
                            <a:pt x="1854" y="25804"/>
                          </a:cubicBezTo>
                          <a:cubicBezTo>
                            <a:pt x="2229" y="25700"/>
                            <a:pt x="2604" y="25617"/>
                            <a:pt x="2979" y="25554"/>
                          </a:cubicBezTo>
                          <a:close/>
                          <a:moveTo>
                            <a:pt x="24180" y="25617"/>
                          </a:moveTo>
                          <a:cubicBezTo>
                            <a:pt x="24200" y="25658"/>
                            <a:pt x="24200" y="25721"/>
                            <a:pt x="24221" y="25783"/>
                          </a:cubicBezTo>
                          <a:cubicBezTo>
                            <a:pt x="24200" y="25866"/>
                            <a:pt x="24159" y="25949"/>
                            <a:pt x="24138" y="26033"/>
                          </a:cubicBezTo>
                          <a:lnTo>
                            <a:pt x="24138" y="26033"/>
                          </a:lnTo>
                          <a:cubicBezTo>
                            <a:pt x="24159" y="25949"/>
                            <a:pt x="24200" y="25866"/>
                            <a:pt x="24221" y="25804"/>
                          </a:cubicBezTo>
                          <a:cubicBezTo>
                            <a:pt x="24242" y="25887"/>
                            <a:pt x="24263" y="25991"/>
                            <a:pt x="24305" y="26096"/>
                          </a:cubicBezTo>
                          <a:cubicBezTo>
                            <a:pt x="24242" y="26075"/>
                            <a:pt x="24200" y="26054"/>
                            <a:pt x="24138" y="26033"/>
                          </a:cubicBezTo>
                          <a:cubicBezTo>
                            <a:pt x="24075" y="26012"/>
                            <a:pt x="23992" y="25991"/>
                            <a:pt x="23909" y="25950"/>
                          </a:cubicBezTo>
                          <a:cubicBezTo>
                            <a:pt x="23909" y="25866"/>
                            <a:pt x="23909" y="25762"/>
                            <a:pt x="23909" y="25658"/>
                          </a:cubicBezTo>
                          <a:cubicBezTo>
                            <a:pt x="23992" y="25637"/>
                            <a:pt x="24096" y="25637"/>
                            <a:pt x="24180" y="25617"/>
                          </a:cubicBezTo>
                          <a:close/>
                          <a:moveTo>
                            <a:pt x="47900" y="25971"/>
                          </a:moveTo>
                          <a:cubicBezTo>
                            <a:pt x="47879" y="26012"/>
                            <a:pt x="47838" y="26075"/>
                            <a:pt x="47817" y="26116"/>
                          </a:cubicBezTo>
                          <a:cubicBezTo>
                            <a:pt x="47796" y="26075"/>
                            <a:pt x="47796" y="26033"/>
                            <a:pt x="47775" y="26012"/>
                          </a:cubicBezTo>
                          <a:cubicBezTo>
                            <a:pt x="47817" y="25991"/>
                            <a:pt x="47859" y="25971"/>
                            <a:pt x="47900" y="25971"/>
                          </a:cubicBezTo>
                          <a:close/>
                          <a:moveTo>
                            <a:pt x="28761" y="25450"/>
                          </a:moveTo>
                          <a:cubicBezTo>
                            <a:pt x="29240" y="25512"/>
                            <a:pt x="29698" y="25617"/>
                            <a:pt x="30157" y="25762"/>
                          </a:cubicBezTo>
                          <a:cubicBezTo>
                            <a:pt x="29719" y="25866"/>
                            <a:pt x="29303" y="26012"/>
                            <a:pt x="28886" y="26158"/>
                          </a:cubicBezTo>
                          <a:cubicBezTo>
                            <a:pt x="28678" y="25950"/>
                            <a:pt x="28490" y="25721"/>
                            <a:pt x="28282" y="25512"/>
                          </a:cubicBezTo>
                          <a:cubicBezTo>
                            <a:pt x="28449" y="25492"/>
                            <a:pt x="28615" y="25471"/>
                            <a:pt x="28761" y="25450"/>
                          </a:cubicBezTo>
                          <a:close/>
                          <a:moveTo>
                            <a:pt x="30823" y="25971"/>
                          </a:moveTo>
                          <a:cubicBezTo>
                            <a:pt x="30990" y="26033"/>
                            <a:pt x="31156" y="26096"/>
                            <a:pt x="31323" y="26158"/>
                          </a:cubicBezTo>
                          <a:cubicBezTo>
                            <a:pt x="31156" y="26179"/>
                            <a:pt x="31010" y="26200"/>
                            <a:pt x="30865" y="26220"/>
                          </a:cubicBezTo>
                          <a:cubicBezTo>
                            <a:pt x="30844" y="26137"/>
                            <a:pt x="30844" y="26054"/>
                            <a:pt x="30823" y="25971"/>
                          </a:cubicBezTo>
                          <a:close/>
                          <a:moveTo>
                            <a:pt x="31510" y="25554"/>
                          </a:moveTo>
                          <a:cubicBezTo>
                            <a:pt x="31864" y="25617"/>
                            <a:pt x="32239" y="25679"/>
                            <a:pt x="32593" y="25741"/>
                          </a:cubicBezTo>
                          <a:cubicBezTo>
                            <a:pt x="32635" y="25762"/>
                            <a:pt x="32656" y="25783"/>
                            <a:pt x="32697" y="25804"/>
                          </a:cubicBezTo>
                          <a:cubicBezTo>
                            <a:pt x="32822" y="25887"/>
                            <a:pt x="32968" y="25950"/>
                            <a:pt x="33093" y="26012"/>
                          </a:cubicBezTo>
                          <a:cubicBezTo>
                            <a:pt x="32906" y="26075"/>
                            <a:pt x="32739" y="26158"/>
                            <a:pt x="32552" y="26220"/>
                          </a:cubicBezTo>
                          <a:cubicBezTo>
                            <a:pt x="32239" y="26179"/>
                            <a:pt x="31948" y="26158"/>
                            <a:pt x="31656" y="26158"/>
                          </a:cubicBezTo>
                          <a:cubicBezTo>
                            <a:pt x="31364" y="26033"/>
                            <a:pt x="31094" y="25929"/>
                            <a:pt x="30802" y="25825"/>
                          </a:cubicBezTo>
                          <a:cubicBezTo>
                            <a:pt x="30802" y="25783"/>
                            <a:pt x="30802" y="25741"/>
                            <a:pt x="30781" y="25721"/>
                          </a:cubicBezTo>
                          <a:cubicBezTo>
                            <a:pt x="31031" y="25658"/>
                            <a:pt x="31260" y="25596"/>
                            <a:pt x="31510" y="25554"/>
                          </a:cubicBezTo>
                          <a:close/>
                          <a:moveTo>
                            <a:pt x="3624" y="25429"/>
                          </a:moveTo>
                          <a:cubicBezTo>
                            <a:pt x="4083" y="25512"/>
                            <a:pt x="4541" y="25596"/>
                            <a:pt x="4999" y="25721"/>
                          </a:cubicBezTo>
                          <a:cubicBezTo>
                            <a:pt x="4395" y="25866"/>
                            <a:pt x="3812" y="26054"/>
                            <a:pt x="3229" y="26262"/>
                          </a:cubicBezTo>
                          <a:cubicBezTo>
                            <a:pt x="3083" y="26200"/>
                            <a:pt x="2937" y="26137"/>
                            <a:pt x="2771" y="26096"/>
                          </a:cubicBezTo>
                          <a:cubicBezTo>
                            <a:pt x="2896" y="25908"/>
                            <a:pt x="3000" y="25700"/>
                            <a:pt x="3125" y="25512"/>
                          </a:cubicBezTo>
                          <a:cubicBezTo>
                            <a:pt x="3291" y="25492"/>
                            <a:pt x="3458" y="25471"/>
                            <a:pt x="3624" y="25429"/>
                          </a:cubicBezTo>
                          <a:close/>
                          <a:moveTo>
                            <a:pt x="14391" y="25429"/>
                          </a:moveTo>
                          <a:cubicBezTo>
                            <a:pt x="14850" y="25512"/>
                            <a:pt x="15308" y="25596"/>
                            <a:pt x="15745" y="25721"/>
                          </a:cubicBezTo>
                          <a:cubicBezTo>
                            <a:pt x="15162" y="25866"/>
                            <a:pt x="14579" y="26054"/>
                            <a:pt x="13996" y="26262"/>
                          </a:cubicBezTo>
                          <a:cubicBezTo>
                            <a:pt x="13725" y="26158"/>
                            <a:pt x="13433" y="26054"/>
                            <a:pt x="13142" y="25950"/>
                          </a:cubicBezTo>
                          <a:cubicBezTo>
                            <a:pt x="13392" y="25804"/>
                            <a:pt x="13642" y="25658"/>
                            <a:pt x="13892" y="25512"/>
                          </a:cubicBezTo>
                          <a:cubicBezTo>
                            <a:pt x="14058" y="25492"/>
                            <a:pt x="14225" y="25471"/>
                            <a:pt x="14391" y="25429"/>
                          </a:cubicBezTo>
                          <a:close/>
                          <a:moveTo>
                            <a:pt x="25138" y="25429"/>
                          </a:moveTo>
                          <a:cubicBezTo>
                            <a:pt x="25304" y="25450"/>
                            <a:pt x="25450" y="25492"/>
                            <a:pt x="25596" y="25512"/>
                          </a:cubicBezTo>
                          <a:cubicBezTo>
                            <a:pt x="25658" y="25658"/>
                            <a:pt x="25741" y="25783"/>
                            <a:pt x="25804" y="25908"/>
                          </a:cubicBezTo>
                          <a:cubicBezTo>
                            <a:pt x="25450" y="26012"/>
                            <a:pt x="25096" y="26137"/>
                            <a:pt x="24763" y="26262"/>
                          </a:cubicBezTo>
                          <a:cubicBezTo>
                            <a:pt x="24679" y="26241"/>
                            <a:pt x="24575" y="26200"/>
                            <a:pt x="24492" y="26158"/>
                          </a:cubicBezTo>
                          <a:cubicBezTo>
                            <a:pt x="24429" y="25971"/>
                            <a:pt x="24367" y="25783"/>
                            <a:pt x="24325" y="25575"/>
                          </a:cubicBezTo>
                          <a:cubicBezTo>
                            <a:pt x="24596" y="25533"/>
                            <a:pt x="24867" y="25471"/>
                            <a:pt x="25138" y="25429"/>
                          </a:cubicBezTo>
                          <a:close/>
                          <a:moveTo>
                            <a:pt x="35904" y="25429"/>
                          </a:moveTo>
                          <a:cubicBezTo>
                            <a:pt x="36029" y="25450"/>
                            <a:pt x="36154" y="25492"/>
                            <a:pt x="36279" y="25512"/>
                          </a:cubicBezTo>
                          <a:cubicBezTo>
                            <a:pt x="36383" y="25637"/>
                            <a:pt x="36508" y="25762"/>
                            <a:pt x="36613" y="25908"/>
                          </a:cubicBezTo>
                          <a:cubicBezTo>
                            <a:pt x="36238" y="26012"/>
                            <a:pt x="35884" y="26137"/>
                            <a:pt x="35509" y="26262"/>
                          </a:cubicBezTo>
                          <a:cubicBezTo>
                            <a:pt x="35176" y="26116"/>
                            <a:pt x="34822" y="25991"/>
                            <a:pt x="34468" y="25887"/>
                          </a:cubicBezTo>
                          <a:cubicBezTo>
                            <a:pt x="34447" y="25846"/>
                            <a:pt x="34447" y="25783"/>
                            <a:pt x="34426" y="25721"/>
                          </a:cubicBezTo>
                          <a:cubicBezTo>
                            <a:pt x="34926" y="25596"/>
                            <a:pt x="35405" y="25512"/>
                            <a:pt x="35904" y="25429"/>
                          </a:cubicBezTo>
                          <a:close/>
                          <a:moveTo>
                            <a:pt x="46671" y="25429"/>
                          </a:moveTo>
                          <a:cubicBezTo>
                            <a:pt x="46838" y="25471"/>
                            <a:pt x="47005" y="25492"/>
                            <a:pt x="47150" y="25533"/>
                          </a:cubicBezTo>
                          <a:cubicBezTo>
                            <a:pt x="47213" y="25658"/>
                            <a:pt x="47275" y="25783"/>
                            <a:pt x="47338" y="25908"/>
                          </a:cubicBezTo>
                          <a:cubicBezTo>
                            <a:pt x="46984" y="26012"/>
                            <a:pt x="46630" y="26137"/>
                            <a:pt x="46276" y="26262"/>
                          </a:cubicBezTo>
                          <a:cubicBezTo>
                            <a:pt x="46067" y="26179"/>
                            <a:pt x="45838" y="26096"/>
                            <a:pt x="45609" y="26012"/>
                          </a:cubicBezTo>
                          <a:cubicBezTo>
                            <a:pt x="45588" y="25971"/>
                            <a:pt x="45547" y="25929"/>
                            <a:pt x="45505" y="25887"/>
                          </a:cubicBezTo>
                          <a:cubicBezTo>
                            <a:pt x="45609" y="25783"/>
                            <a:pt x="45693" y="25679"/>
                            <a:pt x="45776" y="25596"/>
                          </a:cubicBezTo>
                          <a:cubicBezTo>
                            <a:pt x="46067" y="25533"/>
                            <a:pt x="46380" y="25471"/>
                            <a:pt x="46671" y="25429"/>
                          </a:cubicBezTo>
                          <a:close/>
                          <a:moveTo>
                            <a:pt x="57418" y="25429"/>
                          </a:moveTo>
                          <a:cubicBezTo>
                            <a:pt x="57543" y="25450"/>
                            <a:pt x="57647" y="25471"/>
                            <a:pt x="57751" y="25492"/>
                          </a:cubicBezTo>
                          <a:cubicBezTo>
                            <a:pt x="58105" y="25554"/>
                            <a:pt x="58459" y="25637"/>
                            <a:pt x="58792" y="25721"/>
                          </a:cubicBezTo>
                          <a:cubicBezTo>
                            <a:pt x="58188" y="25866"/>
                            <a:pt x="57605" y="26054"/>
                            <a:pt x="57043" y="26262"/>
                          </a:cubicBezTo>
                          <a:cubicBezTo>
                            <a:pt x="56897" y="26200"/>
                            <a:pt x="56751" y="26158"/>
                            <a:pt x="56585" y="26096"/>
                          </a:cubicBezTo>
                          <a:cubicBezTo>
                            <a:pt x="56980" y="25908"/>
                            <a:pt x="57376" y="25700"/>
                            <a:pt x="57751" y="25492"/>
                          </a:cubicBezTo>
                          <a:lnTo>
                            <a:pt x="57751" y="25492"/>
                          </a:lnTo>
                          <a:cubicBezTo>
                            <a:pt x="57355" y="25700"/>
                            <a:pt x="56959" y="25887"/>
                            <a:pt x="56564" y="26075"/>
                          </a:cubicBezTo>
                          <a:cubicBezTo>
                            <a:pt x="56376" y="26012"/>
                            <a:pt x="56168" y="25950"/>
                            <a:pt x="55981" y="25887"/>
                          </a:cubicBezTo>
                          <a:cubicBezTo>
                            <a:pt x="55981" y="25846"/>
                            <a:pt x="55960" y="25783"/>
                            <a:pt x="55960" y="25721"/>
                          </a:cubicBezTo>
                          <a:cubicBezTo>
                            <a:pt x="56439" y="25596"/>
                            <a:pt x="56939" y="25512"/>
                            <a:pt x="57418" y="25429"/>
                          </a:cubicBezTo>
                          <a:close/>
                          <a:moveTo>
                            <a:pt x="34468" y="26012"/>
                          </a:moveTo>
                          <a:lnTo>
                            <a:pt x="34468" y="26012"/>
                          </a:lnTo>
                          <a:cubicBezTo>
                            <a:pt x="34738" y="26096"/>
                            <a:pt x="34988" y="26200"/>
                            <a:pt x="35238" y="26304"/>
                          </a:cubicBezTo>
                          <a:cubicBezTo>
                            <a:pt x="34988" y="26220"/>
                            <a:pt x="34738" y="26137"/>
                            <a:pt x="34488" y="26075"/>
                          </a:cubicBezTo>
                          <a:cubicBezTo>
                            <a:pt x="34468" y="26054"/>
                            <a:pt x="34468" y="26033"/>
                            <a:pt x="34468" y="26012"/>
                          </a:cubicBezTo>
                          <a:close/>
                          <a:moveTo>
                            <a:pt x="7248" y="25450"/>
                          </a:moveTo>
                          <a:cubicBezTo>
                            <a:pt x="7686" y="25512"/>
                            <a:pt x="8123" y="25617"/>
                            <a:pt x="8560" y="25721"/>
                          </a:cubicBezTo>
                          <a:cubicBezTo>
                            <a:pt x="8519" y="25762"/>
                            <a:pt x="8498" y="25783"/>
                            <a:pt x="8477" y="25804"/>
                          </a:cubicBezTo>
                          <a:cubicBezTo>
                            <a:pt x="8102" y="25908"/>
                            <a:pt x="7727" y="26033"/>
                            <a:pt x="7352" y="26158"/>
                          </a:cubicBezTo>
                          <a:cubicBezTo>
                            <a:pt x="7207" y="26200"/>
                            <a:pt x="7082" y="26262"/>
                            <a:pt x="6936" y="26325"/>
                          </a:cubicBezTo>
                          <a:cubicBezTo>
                            <a:pt x="6498" y="26096"/>
                            <a:pt x="6040" y="25908"/>
                            <a:pt x="5582" y="25762"/>
                          </a:cubicBezTo>
                          <a:cubicBezTo>
                            <a:pt x="6124" y="25617"/>
                            <a:pt x="6686" y="25512"/>
                            <a:pt x="7248" y="25450"/>
                          </a:cubicBezTo>
                          <a:close/>
                          <a:moveTo>
                            <a:pt x="18015" y="25450"/>
                          </a:moveTo>
                          <a:cubicBezTo>
                            <a:pt x="18473" y="25512"/>
                            <a:pt x="18931" y="25617"/>
                            <a:pt x="19390" y="25762"/>
                          </a:cubicBezTo>
                          <a:cubicBezTo>
                            <a:pt x="18952" y="25866"/>
                            <a:pt x="18536" y="26012"/>
                            <a:pt x="18119" y="26158"/>
                          </a:cubicBezTo>
                          <a:cubicBezTo>
                            <a:pt x="17973" y="26200"/>
                            <a:pt x="17849" y="26262"/>
                            <a:pt x="17703" y="26325"/>
                          </a:cubicBezTo>
                          <a:cubicBezTo>
                            <a:pt x="17265" y="26096"/>
                            <a:pt x="16807" y="25908"/>
                            <a:pt x="16349" y="25762"/>
                          </a:cubicBezTo>
                          <a:cubicBezTo>
                            <a:pt x="16891" y="25617"/>
                            <a:pt x="17453" y="25512"/>
                            <a:pt x="18015" y="25450"/>
                          </a:cubicBezTo>
                          <a:close/>
                          <a:moveTo>
                            <a:pt x="28199" y="25533"/>
                          </a:moveTo>
                          <a:cubicBezTo>
                            <a:pt x="28407" y="25741"/>
                            <a:pt x="28615" y="25971"/>
                            <a:pt x="28824" y="26179"/>
                          </a:cubicBezTo>
                          <a:cubicBezTo>
                            <a:pt x="28699" y="26220"/>
                            <a:pt x="28595" y="26283"/>
                            <a:pt x="28470" y="26325"/>
                          </a:cubicBezTo>
                          <a:cubicBezTo>
                            <a:pt x="28095" y="26137"/>
                            <a:pt x="27720" y="25971"/>
                            <a:pt x="27324" y="25846"/>
                          </a:cubicBezTo>
                          <a:cubicBezTo>
                            <a:pt x="27324" y="25804"/>
                            <a:pt x="27303" y="25741"/>
                            <a:pt x="27303" y="25700"/>
                          </a:cubicBezTo>
                          <a:cubicBezTo>
                            <a:pt x="27595" y="25637"/>
                            <a:pt x="27887" y="25575"/>
                            <a:pt x="28199" y="25533"/>
                          </a:cubicBezTo>
                          <a:close/>
                          <a:moveTo>
                            <a:pt x="39528" y="25450"/>
                          </a:moveTo>
                          <a:cubicBezTo>
                            <a:pt x="39986" y="25512"/>
                            <a:pt x="40445" y="25617"/>
                            <a:pt x="40903" y="25762"/>
                          </a:cubicBezTo>
                          <a:cubicBezTo>
                            <a:pt x="40486" y="25866"/>
                            <a:pt x="40049" y="26012"/>
                            <a:pt x="39632" y="26158"/>
                          </a:cubicBezTo>
                          <a:cubicBezTo>
                            <a:pt x="39487" y="26200"/>
                            <a:pt x="39362" y="26262"/>
                            <a:pt x="39216" y="26325"/>
                          </a:cubicBezTo>
                          <a:cubicBezTo>
                            <a:pt x="38841" y="26137"/>
                            <a:pt x="38466" y="25971"/>
                            <a:pt x="38091" y="25846"/>
                          </a:cubicBezTo>
                          <a:cubicBezTo>
                            <a:pt x="38070" y="25804"/>
                            <a:pt x="38070" y="25741"/>
                            <a:pt x="38070" y="25700"/>
                          </a:cubicBezTo>
                          <a:cubicBezTo>
                            <a:pt x="38549" y="25596"/>
                            <a:pt x="39028" y="25512"/>
                            <a:pt x="39528" y="25450"/>
                          </a:cubicBezTo>
                          <a:close/>
                          <a:moveTo>
                            <a:pt x="50295" y="25450"/>
                          </a:moveTo>
                          <a:cubicBezTo>
                            <a:pt x="50753" y="25512"/>
                            <a:pt x="51211" y="25617"/>
                            <a:pt x="51670" y="25762"/>
                          </a:cubicBezTo>
                          <a:cubicBezTo>
                            <a:pt x="51232" y="25866"/>
                            <a:pt x="50816" y="26012"/>
                            <a:pt x="50399" y="26158"/>
                          </a:cubicBezTo>
                          <a:cubicBezTo>
                            <a:pt x="50253" y="26200"/>
                            <a:pt x="50129" y="26262"/>
                            <a:pt x="49983" y="26325"/>
                          </a:cubicBezTo>
                          <a:cubicBezTo>
                            <a:pt x="49629" y="26137"/>
                            <a:pt x="49254" y="25991"/>
                            <a:pt x="48900" y="25846"/>
                          </a:cubicBezTo>
                          <a:cubicBezTo>
                            <a:pt x="48900" y="25804"/>
                            <a:pt x="48900" y="25741"/>
                            <a:pt x="48900" y="25679"/>
                          </a:cubicBezTo>
                          <a:cubicBezTo>
                            <a:pt x="49358" y="25575"/>
                            <a:pt x="49816" y="25512"/>
                            <a:pt x="50295" y="25450"/>
                          </a:cubicBezTo>
                          <a:close/>
                          <a:moveTo>
                            <a:pt x="56001" y="26012"/>
                          </a:moveTo>
                          <a:lnTo>
                            <a:pt x="56001" y="26012"/>
                          </a:lnTo>
                          <a:cubicBezTo>
                            <a:pt x="56126" y="26054"/>
                            <a:pt x="56251" y="26116"/>
                            <a:pt x="56397" y="26158"/>
                          </a:cubicBezTo>
                          <a:cubicBezTo>
                            <a:pt x="56272" y="26220"/>
                            <a:pt x="56147" y="26283"/>
                            <a:pt x="56022" y="26325"/>
                          </a:cubicBezTo>
                          <a:cubicBezTo>
                            <a:pt x="56022" y="26220"/>
                            <a:pt x="56001" y="26116"/>
                            <a:pt x="56001" y="26012"/>
                          </a:cubicBezTo>
                          <a:close/>
                          <a:moveTo>
                            <a:pt x="10539" y="25471"/>
                          </a:moveTo>
                          <a:cubicBezTo>
                            <a:pt x="11122" y="25533"/>
                            <a:pt x="11705" y="25637"/>
                            <a:pt x="12267" y="25804"/>
                          </a:cubicBezTo>
                          <a:cubicBezTo>
                            <a:pt x="11705" y="25971"/>
                            <a:pt x="11163" y="26158"/>
                            <a:pt x="10622" y="26387"/>
                          </a:cubicBezTo>
                          <a:cubicBezTo>
                            <a:pt x="10122" y="26137"/>
                            <a:pt x="9601" y="25929"/>
                            <a:pt x="9081" y="25762"/>
                          </a:cubicBezTo>
                          <a:cubicBezTo>
                            <a:pt x="9560" y="25637"/>
                            <a:pt x="10060" y="25533"/>
                            <a:pt x="10539" y="25471"/>
                          </a:cubicBezTo>
                          <a:close/>
                          <a:moveTo>
                            <a:pt x="21306" y="25471"/>
                          </a:moveTo>
                          <a:cubicBezTo>
                            <a:pt x="21722" y="25512"/>
                            <a:pt x="22159" y="25575"/>
                            <a:pt x="22576" y="25679"/>
                          </a:cubicBezTo>
                          <a:cubicBezTo>
                            <a:pt x="22076" y="25804"/>
                            <a:pt x="21576" y="25929"/>
                            <a:pt x="21077" y="26075"/>
                          </a:cubicBezTo>
                          <a:cubicBezTo>
                            <a:pt x="21639" y="25950"/>
                            <a:pt x="22201" y="25825"/>
                            <a:pt x="22763" y="25741"/>
                          </a:cubicBezTo>
                          <a:cubicBezTo>
                            <a:pt x="22847" y="25762"/>
                            <a:pt x="22951" y="25783"/>
                            <a:pt x="23034" y="25804"/>
                          </a:cubicBezTo>
                          <a:cubicBezTo>
                            <a:pt x="22472" y="25971"/>
                            <a:pt x="21910" y="26158"/>
                            <a:pt x="21368" y="26387"/>
                          </a:cubicBezTo>
                          <a:cubicBezTo>
                            <a:pt x="21201" y="26304"/>
                            <a:pt x="21035" y="26220"/>
                            <a:pt x="20868" y="26137"/>
                          </a:cubicBezTo>
                          <a:cubicBezTo>
                            <a:pt x="20930" y="26117"/>
                            <a:pt x="21013" y="26096"/>
                            <a:pt x="21075" y="26075"/>
                          </a:cubicBezTo>
                          <a:lnTo>
                            <a:pt x="21075" y="26075"/>
                          </a:lnTo>
                          <a:cubicBezTo>
                            <a:pt x="21013" y="26096"/>
                            <a:pt x="20930" y="26117"/>
                            <a:pt x="20847" y="26137"/>
                          </a:cubicBezTo>
                          <a:cubicBezTo>
                            <a:pt x="20514" y="25991"/>
                            <a:pt x="20181" y="25866"/>
                            <a:pt x="19848" y="25762"/>
                          </a:cubicBezTo>
                          <a:cubicBezTo>
                            <a:pt x="20327" y="25637"/>
                            <a:pt x="20806" y="25533"/>
                            <a:pt x="21306" y="25471"/>
                          </a:cubicBezTo>
                          <a:close/>
                          <a:moveTo>
                            <a:pt x="42819" y="25471"/>
                          </a:moveTo>
                          <a:cubicBezTo>
                            <a:pt x="43402" y="25533"/>
                            <a:pt x="43985" y="25637"/>
                            <a:pt x="44547" y="25804"/>
                          </a:cubicBezTo>
                          <a:cubicBezTo>
                            <a:pt x="43985" y="25971"/>
                            <a:pt x="43443" y="26158"/>
                            <a:pt x="42902" y="26387"/>
                          </a:cubicBezTo>
                          <a:cubicBezTo>
                            <a:pt x="42485" y="26179"/>
                            <a:pt x="42090" y="26012"/>
                            <a:pt x="41652" y="25866"/>
                          </a:cubicBezTo>
                          <a:cubicBezTo>
                            <a:pt x="41632" y="25846"/>
                            <a:pt x="41590" y="25804"/>
                            <a:pt x="41548" y="25783"/>
                          </a:cubicBezTo>
                          <a:cubicBezTo>
                            <a:pt x="41548" y="25762"/>
                            <a:pt x="41548" y="25741"/>
                            <a:pt x="41548" y="25721"/>
                          </a:cubicBezTo>
                          <a:cubicBezTo>
                            <a:pt x="41965" y="25617"/>
                            <a:pt x="42381" y="25533"/>
                            <a:pt x="42819" y="25471"/>
                          </a:cubicBezTo>
                          <a:close/>
                          <a:moveTo>
                            <a:pt x="53586" y="25471"/>
                          </a:moveTo>
                          <a:cubicBezTo>
                            <a:pt x="54148" y="25533"/>
                            <a:pt x="54731" y="25637"/>
                            <a:pt x="55314" y="25804"/>
                          </a:cubicBezTo>
                          <a:cubicBezTo>
                            <a:pt x="54752" y="25971"/>
                            <a:pt x="54190" y="26158"/>
                            <a:pt x="53648" y="26387"/>
                          </a:cubicBezTo>
                          <a:cubicBezTo>
                            <a:pt x="53211" y="26158"/>
                            <a:pt x="52773" y="25971"/>
                            <a:pt x="52315" y="25825"/>
                          </a:cubicBezTo>
                          <a:lnTo>
                            <a:pt x="52315" y="25721"/>
                          </a:lnTo>
                          <a:cubicBezTo>
                            <a:pt x="52732" y="25617"/>
                            <a:pt x="53148" y="25533"/>
                            <a:pt x="53586" y="25471"/>
                          </a:cubicBezTo>
                          <a:close/>
                          <a:moveTo>
                            <a:pt x="45755" y="26220"/>
                          </a:moveTo>
                          <a:lnTo>
                            <a:pt x="45755" y="26220"/>
                          </a:lnTo>
                          <a:cubicBezTo>
                            <a:pt x="45859" y="26262"/>
                            <a:pt x="45963" y="26304"/>
                            <a:pt x="46067" y="26345"/>
                          </a:cubicBezTo>
                          <a:cubicBezTo>
                            <a:pt x="46026" y="26366"/>
                            <a:pt x="45963" y="26387"/>
                            <a:pt x="45901" y="26408"/>
                          </a:cubicBezTo>
                          <a:cubicBezTo>
                            <a:pt x="45859" y="26345"/>
                            <a:pt x="45818" y="26283"/>
                            <a:pt x="45755" y="26220"/>
                          </a:cubicBezTo>
                          <a:close/>
                          <a:moveTo>
                            <a:pt x="42069" y="26158"/>
                          </a:moveTo>
                          <a:lnTo>
                            <a:pt x="42069" y="26158"/>
                          </a:lnTo>
                          <a:cubicBezTo>
                            <a:pt x="42277" y="26262"/>
                            <a:pt x="42506" y="26345"/>
                            <a:pt x="42715" y="26470"/>
                          </a:cubicBezTo>
                          <a:cubicBezTo>
                            <a:pt x="42652" y="26491"/>
                            <a:pt x="42590" y="26512"/>
                            <a:pt x="42527" y="26533"/>
                          </a:cubicBezTo>
                          <a:cubicBezTo>
                            <a:pt x="42381" y="26408"/>
                            <a:pt x="42215" y="26283"/>
                            <a:pt x="42069" y="26158"/>
                          </a:cubicBezTo>
                          <a:close/>
                          <a:moveTo>
                            <a:pt x="33593" y="25950"/>
                          </a:moveTo>
                          <a:cubicBezTo>
                            <a:pt x="33843" y="26012"/>
                            <a:pt x="34093" y="26096"/>
                            <a:pt x="34363" y="26158"/>
                          </a:cubicBezTo>
                          <a:cubicBezTo>
                            <a:pt x="34384" y="26304"/>
                            <a:pt x="34405" y="26429"/>
                            <a:pt x="34405" y="26554"/>
                          </a:cubicBezTo>
                          <a:cubicBezTo>
                            <a:pt x="34051" y="26387"/>
                            <a:pt x="33718" y="26220"/>
                            <a:pt x="33364" y="26033"/>
                          </a:cubicBezTo>
                          <a:cubicBezTo>
                            <a:pt x="33447" y="26012"/>
                            <a:pt x="33510" y="25991"/>
                            <a:pt x="33593" y="25950"/>
                          </a:cubicBezTo>
                          <a:close/>
                          <a:moveTo>
                            <a:pt x="2708" y="26200"/>
                          </a:moveTo>
                          <a:cubicBezTo>
                            <a:pt x="2812" y="26262"/>
                            <a:pt x="2937" y="26304"/>
                            <a:pt x="3041" y="26345"/>
                          </a:cubicBezTo>
                          <a:cubicBezTo>
                            <a:pt x="2854" y="26429"/>
                            <a:pt x="2666" y="26491"/>
                            <a:pt x="2500" y="26575"/>
                          </a:cubicBezTo>
                          <a:cubicBezTo>
                            <a:pt x="2562" y="26450"/>
                            <a:pt x="2646" y="26325"/>
                            <a:pt x="2708" y="26200"/>
                          </a:cubicBezTo>
                          <a:close/>
                          <a:moveTo>
                            <a:pt x="68559" y="19619"/>
                          </a:moveTo>
                          <a:cubicBezTo>
                            <a:pt x="68768" y="20160"/>
                            <a:pt x="68955" y="20722"/>
                            <a:pt x="69142" y="21306"/>
                          </a:cubicBezTo>
                          <a:cubicBezTo>
                            <a:pt x="69184" y="21451"/>
                            <a:pt x="69226" y="21597"/>
                            <a:pt x="69267" y="21764"/>
                          </a:cubicBezTo>
                          <a:cubicBezTo>
                            <a:pt x="69517" y="22597"/>
                            <a:pt x="69726" y="23451"/>
                            <a:pt x="69913" y="24304"/>
                          </a:cubicBezTo>
                          <a:cubicBezTo>
                            <a:pt x="69455" y="25075"/>
                            <a:pt x="68955" y="25846"/>
                            <a:pt x="68455" y="26575"/>
                          </a:cubicBezTo>
                          <a:cubicBezTo>
                            <a:pt x="67914" y="26283"/>
                            <a:pt x="67331" y="26075"/>
                            <a:pt x="66748" y="25887"/>
                          </a:cubicBezTo>
                          <a:cubicBezTo>
                            <a:pt x="66706" y="25700"/>
                            <a:pt x="66685" y="25512"/>
                            <a:pt x="66643" y="25325"/>
                          </a:cubicBezTo>
                          <a:cubicBezTo>
                            <a:pt x="67601" y="24200"/>
                            <a:pt x="68476" y="23013"/>
                            <a:pt x="69267" y="21764"/>
                          </a:cubicBezTo>
                          <a:lnTo>
                            <a:pt x="69267" y="21764"/>
                          </a:lnTo>
                          <a:cubicBezTo>
                            <a:pt x="68476" y="22972"/>
                            <a:pt x="67581" y="24138"/>
                            <a:pt x="66643" y="25242"/>
                          </a:cubicBezTo>
                          <a:cubicBezTo>
                            <a:pt x="66498" y="24367"/>
                            <a:pt x="66310" y="23492"/>
                            <a:pt x="66081" y="22638"/>
                          </a:cubicBezTo>
                          <a:cubicBezTo>
                            <a:pt x="66956" y="21680"/>
                            <a:pt x="67789" y="20681"/>
                            <a:pt x="68559" y="19619"/>
                          </a:cubicBezTo>
                          <a:close/>
                          <a:moveTo>
                            <a:pt x="23909" y="26096"/>
                          </a:moveTo>
                          <a:lnTo>
                            <a:pt x="23909" y="26096"/>
                          </a:lnTo>
                          <a:cubicBezTo>
                            <a:pt x="23971" y="26116"/>
                            <a:pt x="24055" y="26137"/>
                            <a:pt x="24117" y="26158"/>
                          </a:cubicBezTo>
                          <a:cubicBezTo>
                            <a:pt x="24180" y="26200"/>
                            <a:pt x="24263" y="26220"/>
                            <a:pt x="24346" y="26262"/>
                          </a:cubicBezTo>
                          <a:cubicBezTo>
                            <a:pt x="24346" y="26304"/>
                            <a:pt x="24367" y="26366"/>
                            <a:pt x="24388" y="26408"/>
                          </a:cubicBezTo>
                          <a:cubicBezTo>
                            <a:pt x="24263" y="26470"/>
                            <a:pt x="24138" y="26533"/>
                            <a:pt x="24013" y="26575"/>
                          </a:cubicBezTo>
                          <a:cubicBezTo>
                            <a:pt x="23992" y="26595"/>
                            <a:pt x="23971" y="26595"/>
                            <a:pt x="23950" y="26595"/>
                          </a:cubicBezTo>
                          <a:cubicBezTo>
                            <a:pt x="23930" y="26429"/>
                            <a:pt x="23930" y="26262"/>
                            <a:pt x="23909" y="26096"/>
                          </a:cubicBezTo>
                          <a:close/>
                          <a:moveTo>
                            <a:pt x="61041" y="25450"/>
                          </a:moveTo>
                          <a:cubicBezTo>
                            <a:pt x="61499" y="25512"/>
                            <a:pt x="61937" y="25617"/>
                            <a:pt x="62374" y="25741"/>
                          </a:cubicBezTo>
                          <a:cubicBezTo>
                            <a:pt x="61999" y="26033"/>
                            <a:pt x="61645" y="26325"/>
                            <a:pt x="61270" y="26616"/>
                          </a:cubicBezTo>
                          <a:cubicBezTo>
                            <a:pt x="60729" y="26304"/>
                            <a:pt x="60187" y="26033"/>
                            <a:pt x="59604" y="25846"/>
                          </a:cubicBezTo>
                          <a:cubicBezTo>
                            <a:pt x="59604" y="25804"/>
                            <a:pt x="59583" y="25741"/>
                            <a:pt x="59583" y="25700"/>
                          </a:cubicBezTo>
                          <a:cubicBezTo>
                            <a:pt x="60062" y="25596"/>
                            <a:pt x="60562" y="25512"/>
                            <a:pt x="61041" y="25450"/>
                          </a:cubicBezTo>
                          <a:close/>
                          <a:moveTo>
                            <a:pt x="30365" y="25825"/>
                          </a:moveTo>
                          <a:cubicBezTo>
                            <a:pt x="30511" y="25866"/>
                            <a:pt x="30656" y="25908"/>
                            <a:pt x="30802" y="25971"/>
                          </a:cubicBezTo>
                          <a:cubicBezTo>
                            <a:pt x="30823" y="26054"/>
                            <a:pt x="30844" y="26137"/>
                            <a:pt x="30844" y="26220"/>
                          </a:cubicBezTo>
                          <a:cubicBezTo>
                            <a:pt x="30344" y="26283"/>
                            <a:pt x="29844" y="26429"/>
                            <a:pt x="29365" y="26637"/>
                          </a:cubicBezTo>
                          <a:cubicBezTo>
                            <a:pt x="29324" y="26595"/>
                            <a:pt x="29261" y="26554"/>
                            <a:pt x="29219" y="26512"/>
                          </a:cubicBezTo>
                          <a:cubicBezTo>
                            <a:pt x="29136" y="26429"/>
                            <a:pt x="29074" y="26345"/>
                            <a:pt x="28990" y="26262"/>
                          </a:cubicBezTo>
                          <a:cubicBezTo>
                            <a:pt x="29448" y="26096"/>
                            <a:pt x="29907" y="25950"/>
                            <a:pt x="30365" y="25825"/>
                          </a:cubicBezTo>
                          <a:close/>
                          <a:moveTo>
                            <a:pt x="25908" y="26116"/>
                          </a:moveTo>
                          <a:lnTo>
                            <a:pt x="25929" y="26137"/>
                          </a:lnTo>
                          <a:cubicBezTo>
                            <a:pt x="25804" y="26304"/>
                            <a:pt x="25700" y="26491"/>
                            <a:pt x="25596" y="26658"/>
                          </a:cubicBezTo>
                          <a:cubicBezTo>
                            <a:pt x="25429" y="26575"/>
                            <a:pt x="25262" y="26491"/>
                            <a:pt x="25096" y="26429"/>
                          </a:cubicBezTo>
                          <a:cubicBezTo>
                            <a:pt x="25367" y="26304"/>
                            <a:pt x="25637" y="26200"/>
                            <a:pt x="25908" y="26116"/>
                          </a:cubicBezTo>
                          <a:close/>
                          <a:moveTo>
                            <a:pt x="34488" y="26200"/>
                          </a:moveTo>
                          <a:lnTo>
                            <a:pt x="34488" y="26200"/>
                          </a:lnTo>
                          <a:cubicBezTo>
                            <a:pt x="34717" y="26262"/>
                            <a:pt x="34946" y="26325"/>
                            <a:pt x="35176" y="26408"/>
                          </a:cubicBezTo>
                          <a:cubicBezTo>
                            <a:pt x="34988" y="26470"/>
                            <a:pt x="34801" y="26554"/>
                            <a:pt x="34613" y="26658"/>
                          </a:cubicBezTo>
                          <a:cubicBezTo>
                            <a:pt x="34592" y="26637"/>
                            <a:pt x="34572" y="26637"/>
                            <a:pt x="34551" y="26616"/>
                          </a:cubicBezTo>
                          <a:cubicBezTo>
                            <a:pt x="34530" y="26470"/>
                            <a:pt x="34509" y="26345"/>
                            <a:pt x="34488" y="26200"/>
                          </a:cubicBezTo>
                          <a:close/>
                          <a:moveTo>
                            <a:pt x="70788" y="22805"/>
                          </a:moveTo>
                          <a:cubicBezTo>
                            <a:pt x="71017" y="23430"/>
                            <a:pt x="71246" y="24075"/>
                            <a:pt x="71475" y="24700"/>
                          </a:cubicBezTo>
                          <a:cubicBezTo>
                            <a:pt x="71142" y="25367"/>
                            <a:pt x="70809" y="26012"/>
                            <a:pt x="70455" y="26658"/>
                          </a:cubicBezTo>
                          <a:cubicBezTo>
                            <a:pt x="70371" y="25804"/>
                            <a:pt x="70246" y="24950"/>
                            <a:pt x="70080" y="24117"/>
                          </a:cubicBezTo>
                          <a:cubicBezTo>
                            <a:pt x="70330" y="23680"/>
                            <a:pt x="70559" y="23242"/>
                            <a:pt x="70788" y="22805"/>
                          </a:cubicBezTo>
                          <a:close/>
                          <a:moveTo>
                            <a:pt x="8289" y="25971"/>
                          </a:moveTo>
                          <a:cubicBezTo>
                            <a:pt x="8060" y="26200"/>
                            <a:pt x="7810" y="26450"/>
                            <a:pt x="7581" y="26679"/>
                          </a:cubicBezTo>
                          <a:cubicBezTo>
                            <a:pt x="7415" y="26575"/>
                            <a:pt x="7248" y="26491"/>
                            <a:pt x="7082" y="26408"/>
                          </a:cubicBezTo>
                          <a:cubicBezTo>
                            <a:pt x="7498" y="26241"/>
                            <a:pt x="7894" y="26096"/>
                            <a:pt x="8289" y="25971"/>
                          </a:cubicBezTo>
                          <a:close/>
                          <a:moveTo>
                            <a:pt x="45339" y="26054"/>
                          </a:moveTo>
                          <a:cubicBezTo>
                            <a:pt x="45464" y="26200"/>
                            <a:pt x="45568" y="26345"/>
                            <a:pt x="45693" y="26512"/>
                          </a:cubicBezTo>
                          <a:cubicBezTo>
                            <a:pt x="45568" y="26554"/>
                            <a:pt x="45443" y="26616"/>
                            <a:pt x="45318" y="26679"/>
                          </a:cubicBezTo>
                          <a:cubicBezTo>
                            <a:pt x="45297" y="26491"/>
                            <a:pt x="45276" y="26304"/>
                            <a:pt x="45255" y="26116"/>
                          </a:cubicBezTo>
                          <a:cubicBezTo>
                            <a:pt x="45276" y="26096"/>
                            <a:pt x="45297" y="26075"/>
                            <a:pt x="45339" y="26054"/>
                          </a:cubicBezTo>
                          <a:close/>
                          <a:moveTo>
                            <a:pt x="56418" y="26179"/>
                          </a:moveTo>
                          <a:cubicBezTo>
                            <a:pt x="56564" y="26241"/>
                            <a:pt x="56709" y="26283"/>
                            <a:pt x="56834" y="26345"/>
                          </a:cubicBezTo>
                          <a:cubicBezTo>
                            <a:pt x="56585" y="26450"/>
                            <a:pt x="56335" y="26554"/>
                            <a:pt x="56085" y="26679"/>
                          </a:cubicBezTo>
                          <a:cubicBezTo>
                            <a:pt x="56064" y="26575"/>
                            <a:pt x="56043" y="26470"/>
                            <a:pt x="56043" y="26366"/>
                          </a:cubicBezTo>
                          <a:cubicBezTo>
                            <a:pt x="56168" y="26304"/>
                            <a:pt x="56293" y="26241"/>
                            <a:pt x="56418" y="26179"/>
                          </a:cubicBezTo>
                          <a:close/>
                          <a:moveTo>
                            <a:pt x="28928" y="26283"/>
                          </a:moveTo>
                          <a:cubicBezTo>
                            <a:pt x="29074" y="26408"/>
                            <a:pt x="29199" y="26512"/>
                            <a:pt x="29324" y="26637"/>
                          </a:cubicBezTo>
                          <a:cubicBezTo>
                            <a:pt x="29282" y="26658"/>
                            <a:pt x="29219" y="26679"/>
                            <a:pt x="29157" y="26720"/>
                          </a:cubicBezTo>
                          <a:cubicBezTo>
                            <a:pt x="28990" y="26595"/>
                            <a:pt x="28803" y="26491"/>
                            <a:pt x="28615" y="26408"/>
                          </a:cubicBezTo>
                          <a:cubicBezTo>
                            <a:pt x="28720" y="26366"/>
                            <a:pt x="28824" y="26325"/>
                            <a:pt x="28928" y="26283"/>
                          </a:cubicBezTo>
                          <a:close/>
                          <a:moveTo>
                            <a:pt x="33218" y="26075"/>
                          </a:moveTo>
                          <a:cubicBezTo>
                            <a:pt x="33614" y="26283"/>
                            <a:pt x="34009" y="26491"/>
                            <a:pt x="34426" y="26679"/>
                          </a:cubicBezTo>
                          <a:cubicBezTo>
                            <a:pt x="34426" y="26699"/>
                            <a:pt x="34426" y="26720"/>
                            <a:pt x="34426" y="26741"/>
                          </a:cubicBezTo>
                          <a:cubicBezTo>
                            <a:pt x="34405" y="26741"/>
                            <a:pt x="34405" y="26741"/>
                            <a:pt x="34384" y="26762"/>
                          </a:cubicBezTo>
                          <a:cubicBezTo>
                            <a:pt x="34176" y="26658"/>
                            <a:pt x="33968" y="26575"/>
                            <a:pt x="33739" y="26512"/>
                          </a:cubicBezTo>
                          <a:cubicBezTo>
                            <a:pt x="33405" y="26387"/>
                            <a:pt x="33051" y="26304"/>
                            <a:pt x="32718" y="26241"/>
                          </a:cubicBezTo>
                          <a:cubicBezTo>
                            <a:pt x="32885" y="26200"/>
                            <a:pt x="33051" y="26137"/>
                            <a:pt x="33218" y="26075"/>
                          </a:cubicBezTo>
                          <a:close/>
                          <a:moveTo>
                            <a:pt x="27345" y="25991"/>
                          </a:moveTo>
                          <a:cubicBezTo>
                            <a:pt x="27657" y="26116"/>
                            <a:pt x="27991" y="26241"/>
                            <a:pt x="28303" y="26387"/>
                          </a:cubicBezTo>
                          <a:cubicBezTo>
                            <a:pt x="28012" y="26512"/>
                            <a:pt x="27720" y="26637"/>
                            <a:pt x="27428" y="26783"/>
                          </a:cubicBezTo>
                          <a:cubicBezTo>
                            <a:pt x="27408" y="26512"/>
                            <a:pt x="27387" y="26262"/>
                            <a:pt x="27345" y="25991"/>
                          </a:cubicBezTo>
                          <a:close/>
                          <a:moveTo>
                            <a:pt x="38112" y="25991"/>
                          </a:moveTo>
                          <a:cubicBezTo>
                            <a:pt x="38424" y="26116"/>
                            <a:pt x="38737" y="26241"/>
                            <a:pt x="39049" y="26387"/>
                          </a:cubicBezTo>
                          <a:cubicBezTo>
                            <a:pt x="38758" y="26512"/>
                            <a:pt x="38466" y="26637"/>
                            <a:pt x="38195" y="26783"/>
                          </a:cubicBezTo>
                          <a:cubicBezTo>
                            <a:pt x="38174" y="26512"/>
                            <a:pt x="38133" y="26262"/>
                            <a:pt x="38112" y="25991"/>
                          </a:cubicBezTo>
                          <a:close/>
                          <a:moveTo>
                            <a:pt x="48879" y="25991"/>
                          </a:moveTo>
                          <a:cubicBezTo>
                            <a:pt x="49191" y="26116"/>
                            <a:pt x="49504" y="26241"/>
                            <a:pt x="49816" y="26387"/>
                          </a:cubicBezTo>
                          <a:cubicBezTo>
                            <a:pt x="49525" y="26512"/>
                            <a:pt x="49233" y="26637"/>
                            <a:pt x="48941" y="26783"/>
                          </a:cubicBezTo>
                          <a:cubicBezTo>
                            <a:pt x="48921" y="26554"/>
                            <a:pt x="48900" y="26325"/>
                            <a:pt x="48879" y="26096"/>
                          </a:cubicBezTo>
                          <a:cubicBezTo>
                            <a:pt x="48879" y="26054"/>
                            <a:pt x="48879" y="26033"/>
                            <a:pt x="48879" y="25991"/>
                          </a:cubicBezTo>
                          <a:close/>
                          <a:moveTo>
                            <a:pt x="63228" y="25367"/>
                          </a:moveTo>
                          <a:cubicBezTo>
                            <a:pt x="63582" y="25387"/>
                            <a:pt x="63936" y="25408"/>
                            <a:pt x="64290" y="25471"/>
                          </a:cubicBezTo>
                          <a:cubicBezTo>
                            <a:pt x="64894" y="25533"/>
                            <a:pt x="65519" y="25637"/>
                            <a:pt x="66123" y="25825"/>
                          </a:cubicBezTo>
                          <a:cubicBezTo>
                            <a:pt x="65831" y="26158"/>
                            <a:pt x="65519" y="26491"/>
                            <a:pt x="65186" y="26804"/>
                          </a:cubicBezTo>
                          <a:cubicBezTo>
                            <a:pt x="64498" y="26408"/>
                            <a:pt x="63811" y="26075"/>
                            <a:pt x="63082" y="25825"/>
                          </a:cubicBezTo>
                          <a:cubicBezTo>
                            <a:pt x="63061" y="25721"/>
                            <a:pt x="63061" y="25617"/>
                            <a:pt x="63041" y="25512"/>
                          </a:cubicBezTo>
                          <a:cubicBezTo>
                            <a:pt x="63103" y="25471"/>
                            <a:pt x="63165" y="25408"/>
                            <a:pt x="63228" y="25367"/>
                          </a:cubicBezTo>
                          <a:close/>
                          <a:moveTo>
                            <a:pt x="19598" y="25825"/>
                          </a:moveTo>
                          <a:cubicBezTo>
                            <a:pt x="19952" y="25929"/>
                            <a:pt x="20285" y="26054"/>
                            <a:pt x="20618" y="26200"/>
                          </a:cubicBezTo>
                          <a:cubicBezTo>
                            <a:pt x="20243" y="26283"/>
                            <a:pt x="19869" y="26387"/>
                            <a:pt x="19515" y="26512"/>
                          </a:cubicBezTo>
                          <a:cubicBezTo>
                            <a:pt x="19181" y="26595"/>
                            <a:pt x="18890" y="26720"/>
                            <a:pt x="18577" y="26824"/>
                          </a:cubicBezTo>
                          <a:cubicBezTo>
                            <a:pt x="18348" y="26679"/>
                            <a:pt x="18098" y="26533"/>
                            <a:pt x="17849" y="26408"/>
                          </a:cubicBezTo>
                          <a:cubicBezTo>
                            <a:pt x="18432" y="26179"/>
                            <a:pt x="19015" y="25971"/>
                            <a:pt x="19598" y="25825"/>
                          </a:cubicBezTo>
                          <a:close/>
                          <a:moveTo>
                            <a:pt x="37612" y="25825"/>
                          </a:moveTo>
                          <a:cubicBezTo>
                            <a:pt x="37696" y="25866"/>
                            <a:pt x="37800" y="25887"/>
                            <a:pt x="37883" y="25908"/>
                          </a:cubicBezTo>
                          <a:cubicBezTo>
                            <a:pt x="37925" y="26220"/>
                            <a:pt x="37966" y="26533"/>
                            <a:pt x="38008" y="26824"/>
                          </a:cubicBezTo>
                          <a:cubicBezTo>
                            <a:pt x="37841" y="26741"/>
                            <a:pt x="37696" y="26616"/>
                            <a:pt x="37550" y="26512"/>
                          </a:cubicBezTo>
                          <a:cubicBezTo>
                            <a:pt x="37404" y="26325"/>
                            <a:pt x="37258" y="26158"/>
                            <a:pt x="37112" y="25971"/>
                          </a:cubicBezTo>
                          <a:cubicBezTo>
                            <a:pt x="37279" y="25908"/>
                            <a:pt x="37446" y="25866"/>
                            <a:pt x="37612" y="25825"/>
                          </a:cubicBezTo>
                          <a:close/>
                          <a:moveTo>
                            <a:pt x="44714" y="25846"/>
                          </a:moveTo>
                          <a:cubicBezTo>
                            <a:pt x="44839" y="25887"/>
                            <a:pt x="44964" y="25929"/>
                            <a:pt x="45068" y="25971"/>
                          </a:cubicBezTo>
                          <a:cubicBezTo>
                            <a:pt x="45005" y="26033"/>
                            <a:pt x="44922" y="26096"/>
                            <a:pt x="44839" y="26158"/>
                          </a:cubicBezTo>
                          <a:cubicBezTo>
                            <a:pt x="44485" y="26408"/>
                            <a:pt x="44110" y="26637"/>
                            <a:pt x="43714" y="26845"/>
                          </a:cubicBezTo>
                          <a:cubicBezTo>
                            <a:pt x="43485" y="26699"/>
                            <a:pt x="43256" y="26554"/>
                            <a:pt x="43006" y="26429"/>
                          </a:cubicBezTo>
                          <a:cubicBezTo>
                            <a:pt x="43568" y="26200"/>
                            <a:pt x="44152" y="26012"/>
                            <a:pt x="44714" y="25846"/>
                          </a:cubicBezTo>
                          <a:close/>
                          <a:moveTo>
                            <a:pt x="47442" y="26116"/>
                          </a:moveTo>
                          <a:cubicBezTo>
                            <a:pt x="47504" y="26241"/>
                            <a:pt x="47567" y="26366"/>
                            <a:pt x="47609" y="26512"/>
                          </a:cubicBezTo>
                          <a:cubicBezTo>
                            <a:pt x="47546" y="26616"/>
                            <a:pt x="47484" y="26720"/>
                            <a:pt x="47421" y="26845"/>
                          </a:cubicBezTo>
                          <a:cubicBezTo>
                            <a:pt x="47150" y="26679"/>
                            <a:pt x="46901" y="26554"/>
                            <a:pt x="46609" y="26429"/>
                          </a:cubicBezTo>
                          <a:cubicBezTo>
                            <a:pt x="46880" y="26304"/>
                            <a:pt x="47171" y="26200"/>
                            <a:pt x="47442" y="26116"/>
                          </a:cubicBezTo>
                          <a:close/>
                          <a:moveTo>
                            <a:pt x="5249" y="25846"/>
                          </a:moveTo>
                          <a:lnTo>
                            <a:pt x="5249" y="25846"/>
                          </a:lnTo>
                          <a:cubicBezTo>
                            <a:pt x="4978" y="26179"/>
                            <a:pt x="4707" y="26533"/>
                            <a:pt x="4437" y="26887"/>
                          </a:cubicBezTo>
                          <a:cubicBezTo>
                            <a:pt x="4166" y="26720"/>
                            <a:pt x="3874" y="26554"/>
                            <a:pt x="3583" y="26429"/>
                          </a:cubicBezTo>
                          <a:cubicBezTo>
                            <a:pt x="4124" y="26200"/>
                            <a:pt x="4687" y="26012"/>
                            <a:pt x="5249" y="25846"/>
                          </a:cubicBezTo>
                          <a:close/>
                          <a:moveTo>
                            <a:pt x="12434" y="25846"/>
                          </a:moveTo>
                          <a:cubicBezTo>
                            <a:pt x="12600" y="25887"/>
                            <a:pt x="12746" y="25950"/>
                            <a:pt x="12892" y="25991"/>
                          </a:cubicBezTo>
                          <a:cubicBezTo>
                            <a:pt x="12434" y="26283"/>
                            <a:pt x="11996" y="26595"/>
                            <a:pt x="11559" y="26908"/>
                          </a:cubicBezTo>
                          <a:cubicBezTo>
                            <a:pt x="11288" y="26741"/>
                            <a:pt x="11018" y="26575"/>
                            <a:pt x="10726" y="26429"/>
                          </a:cubicBezTo>
                          <a:cubicBezTo>
                            <a:pt x="11288" y="26200"/>
                            <a:pt x="11872" y="26012"/>
                            <a:pt x="12434" y="25846"/>
                          </a:cubicBezTo>
                          <a:close/>
                          <a:moveTo>
                            <a:pt x="55481" y="25846"/>
                          </a:moveTo>
                          <a:cubicBezTo>
                            <a:pt x="55606" y="25887"/>
                            <a:pt x="55731" y="25929"/>
                            <a:pt x="55856" y="25971"/>
                          </a:cubicBezTo>
                          <a:cubicBezTo>
                            <a:pt x="55876" y="26096"/>
                            <a:pt x="55897" y="26241"/>
                            <a:pt x="55918" y="26387"/>
                          </a:cubicBezTo>
                          <a:cubicBezTo>
                            <a:pt x="55481" y="26575"/>
                            <a:pt x="55043" y="26741"/>
                            <a:pt x="54606" y="26929"/>
                          </a:cubicBezTo>
                          <a:cubicBezTo>
                            <a:pt x="54335" y="26741"/>
                            <a:pt x="54044" y="26575"/>
                            <a:pt x="53773" y="26429"/>
                          </a:cubicBezTo>
                          <a:cubicBezTo>
                            <a:pt x="54335" y="26200"/>
                            <a:pt x="54898" y="26012"/>
                            <a:pt x="55481" y="25846"/>
                          </a:cubicBezTo>
                          <a:close/>
                          <a:moveTo>
                            <a:pt x="42819" y="26512"/>
                          </a:moveTo>
                          <a:cubicBezTo>
                            <a:pt x="43069" y="26637"/>
                            <a:pt x="43298" y="26783"/>
                            <a:pt x="43548" y="26929"/>
                          </a:cubicBezTo>
                          <a:cubicBezTo>
                            <a:pt x="43423" y="26991"/>
                            <a:pt x="43298" y="27054"/>
                            <a:pt x="43173" y="27095"/>
                          </a:cubicBezTo>
                          <a:cubicBezTo>
                            <a:pt x="42985" y="26929"/>
                            <a:pt x="42798" y="26762"/>
                            <a:pt x="42610" y="26616"/>
                          </a:cubicBezTo>
                          <a:cubicBezTo>
                            <a:pt x="42673" y="26575"/>
                            <a:pt x="42756" y="26554"/>
                            <a:pt x="42819" y="26512"/>
                          </a:cubicBezTo>
                          <a:close/>
                          <a:moveTo>
                            <a:pt x="36779" y="26075"/>
                          </a:moveTo>
                          <a:cubicBezTo>
                            <a:pt x="37071" y="26408"/>
                            <a:pt x="37404" y="26720"/>
                            <a:pt x="37779" y="26991"/>
                          </a:cubicBezTo>
                          <a:cubicBezTo>
                            <a:pt x="37675" y="27033"/>
                            <a:pt x="37571" y="27095"/>
                            <a:pt x="37466" y="27137"/>
                          </a:cubicBezTo>
                          <a:cubicBezTo>
                            <a:pt x="37175" y="27012"/>
                            <a:pt x="36862" y="26908"/>
                            <a:pt x="36550" y="26783"/>
                          </a:cubicBezTo>
                          <a:cubicBezTo>
                            <a:pt x="36321" y="26658"/>
                            <a:pt x="36092" y="26533"/>
                            <a:pt x="35863" y="26429"/>
                          </a:cubicBezTo>
                          <a:cubicBezTo>
                            <a:pt x="36154" y="26304"/>
                            <a:pt x="36467" y="26179"/>
                            <a:pt x="36779" y="26075"/>
                          </a:cubicBezTo>
                          <a:close/>
                          <a:moveTo>
                            <a:pt x="47671" y="26616"/>
                          </a:moveTo>
                          <a:cubicBezTo>
                            <a:pt x="47734" y="26783"/>
                            <a:pt x="47796" y="26949"/>
                            <a:pt x="47879" y="27137"/>
                          </a:cubicBezTo>
                          <a:cubicBezTo>
                            <a:pt x="47754" y="27054"/>
                            <a:pt x="47650" y="26970"/>
                            <a:pt x="47525" y="26908"/>
                          </a:cubicBezTo>
                          <a:cubicBezTo>
                            <a:pt x="47567" y="26804"/>
                            <a:pt x="47629" y="26720"/>
                            <a:pt x="47671" y="26616"/>
                          </a:cubicBezTo>
                          <a:close/>
                          <a:moveTo>
                            <a:pt x="26845" y="25825"/>
                          </a:moveTo>
                          <a:cubicBezTo>
                            <a:pt x="26949" y="25866"/>
                            <a:pt x="27033" y="25887"/>
                            <a:pt x="27137" y="25908"/>
                          </a:cubicBezTo>
                          <a:cubicBezTo>
                            <a:pt x="27178" y="26241"/>
                            <a:pt x="27220" y="26554"/>
                            <a:pt x="27241" y="26866"/>
                          </a:cubicBezTo>
                          <a:cubicBezTo>
                            <a:pt x="27054" y="26970"/>
                            <a:pt x="26866" y="27054"/>
                            <a:pt x="26679" y="27158"/>
                          </a:cubicBezTo>
                          <a:cubicBezTo>
                            <a:pt x="26595" y="27054"/>
                            <a:pt x="26512" y="26949"/>
                            <a:pt x="26450" y="26845"/>
                          </a:cubicBezTo>
                          <a:cubicBezTo>
                            <a:pt x="26304" y="26637"/>
                            <a:pt x="26179" y="26450"/>
                            <a:pt x="26054" y="26220"/>
                          </a:cubicBezTo>
                          <a:cubicBezTo>
                            <a:pt x="26116" y="26158"/>
                            <a:pt x="26179" y="26075"/>
                            <a:pt x="26241" y="26012"/>
                          </a:cubicBezTo>
                          <a:cubicBezTo>
                            <a:pt x="26429" y="25950"/>
                            <a:pt x="26637" y="25887"/>
                            <a:pt x="26845" y="25825"/>
                          </a:cubicBezTo>
                          <a:close/>
                          <a:moveTo>
                            <a:pt x="48358" y="25825"/>
                          </a:moveTo>
                          <a:cubicBezTo>
                            <a:pt x="48421" y="25846"/>
                            <a:pt x="48462" y="25866"/>
                            <a:pt x="48525" y="25866"/>
                          </a:cubicBezTo>
                          <a:cubicBezTo>
                            <a:pt x="48567" y="26012"/>
                            <a:pt x="48587" y="26158"/>
                            <a:pt x="48629" y="26325"/>
                          </a:cubicBezTo>
                          <a:cubicBezTo>
                            <a:pt x="48587" y="26533"/>
                            <a:pt x="48567" y="26762"/>
                            <a:pt x="48525" y="26991"/>
                          </a:cubicBezTo>
                          <a:cubicBezTo>
                            <a:pt x="48400" y="27054"/>
                            <a:pt x="48296" y="27116"/>
                            <a:pt x="48192" y="27178"/>
                          </a:cubicBezTo>
                          <a:cubicBezTo>
                            <a:pt x="48088" y="26845"/>
                            <a:pt x="47963" y="26512"/>
                            <a:pt x="47859" y="26200"/>
                          </a:cubicBezTo>
                          <a:cubicBezTo>
                            <a:pt x="47879" y="26116"/>
                            <a:pt x="47921" y="26033"/>
                            <a:pt x="47963" y="25950"/>
                          </a:cubicBezTo>
                          <a:cubicBezTo>
                            <a:pt x="48088" y="25908"/>
                            <a:pt x="48233" y="25866"/>
                            <a:pt x="48358" y="25825"/>
                          </a:cubicBezTo>
                          <a:close/>
                          <a:moveTo>
                            <a:pt x="1688" y="25846"/>
                          </a:moveTo>
                          <a:cubicBezTo>
                            <a:pt x="2000" y="25929"/>
                            <a:pt x="2292" y="26054"/>
                            <a:pt x="2604" y="26158"/>
                          </a:cubicBezTo>
                          <a:cubicBezTo>
                            <a:pt x="2521" y="26325"/>
                            <a:pt x="2417" y="26491"/>
                            <a:pt x="2312" y="26658"/>
                          </a:cubicBezTo>
                          <a:cubicBezTo>
                            <a:pt x="1958" y="26824"/>
                            <a:pt x="1584" y="27012"/>
                            <a:pt x="1230" y="27199"/>
                          </a:cubicBezTo>
                          <a:cubicBezTo>
                            <a:pt x="1021" y="27054"/>
                            <a:pt x="813" y="26908"/>
                            <a:pt x="584" y="26783"/>
                          </a:cubicBezTo>
                          <a:cubicBezTo>
                            <a:pt x="688" y="26554"/>
                            <a:pt x="792" y="26325"/>
                            <a:pt x="896" y="26096"/>
                          </a:cubicBezTo>
                          <a:cubicBezTo>
                            <a:pt x="1146" y="26012"/>
                            <a:pt x="1417" y="25929"/>
                            <a:pt x="1688" y="25846"/>
                          </a:cubicBezTo>
                          <a:close/>
                          <a:moveTo>
                            <a:pt x="13038" y="26033"/>
                          </a:moveTo>
                          <a:cubicBezTo>
                            <a:pt x="13288" y="26137"/>
                            <a:pt x="13538" y="26241"/>
                            <a:pt x="13787" y="26345"/>
                          </a:cubicBezTo>
                          <a:cubicBezTo>
                            <a:pt x="13184" y="26595"/>
                            <a:pt x="12580" y="26887"/>
                            <a:pt x="11996" y="27199"/>
                          </a:cubicBezTo>
                          <a:cubicBezTo>
                            <a:pt x="11872" y="27116"/>
                            <a:pt x="11747" y="27033"/>
                            <a:pt x="11642" y="26970"/>
                          </a:cubicBezTo>
                          <a:cubicBezTo>
                            <a:pt x="12080" y="26637"/>
                            <a:pt x="12559" y="26325"/>
                            <a:pt x="13038" y="26033"/>
                          </a:cubicBezTo>
                          <a:close/>
                          <a:moveTo>
                            <a:pt x="23201" y="25846"/>
                          </a:moveTo>
                          <a:cubicBezTo>
                            <a:pt x="23430" y="25908"/>
                            <a:pt x="23659" y="25991"/>
                            <a:pt x="23909" y="26075"/>
                          </a:cubicBezTo>
                          <a:cubicBezTo>
                            <a:pt x="23909" y="26262"/>
                            <a:pt x="23909" y="26429"/>
                            <a:pt x="23909" y="26616"/>
                          </a:cubicBezTo>
                          <a:cubicBezTo>
                            <a:pt x="23513" y="26804"/>
                            <a:pt x="23138" y="26991"/>
                            <a:pt x="22743" y="27199"/>
                          </a:cubicBezTo>
                          <a:cubicBezTo>
                            <a:pt x="22326" y="26929"/>
                            <a:pt x="21910" y="26658"/>
                            <a:pt x="21493" y="26429"/>
                          </a:cubicBezTo>
                          <a:cubicBezTo>
                            <a:pt x="22055" y="26200"/>
                            <a:pt x="22618" y="26012"/>
                            <a:pt x="23201" y="25846"/>
                          </a:cubicBezTo>
                          <a:close/>
                          <a:moveTo>
                            <a:pt x="32322" y="26491"/>
                          </a:moveTo>
                          <a:lnTo>
                            <a:pt x="32322" y="26491"/>
                          </a:lnTo>
                          <a:cubicBezTo>
                            <a:pt x="32885" y="26554"/>
                            <a:pt x="33405" y="26741"/>
                            <a:pt x="33905" y="26991"/>
                          </a:cubicBezTo>
                          <a:cubicBezTo>
                            <a:pt x="33780" y="27054"/>
                            <a:pt x="33634" y="27137"/>
                            <a:pt x="33510" y="27199"/>
                          </a:cubicBezTo>
                          <a:cubicBezTo>
                            <a:pt x="33114" y="26929"/>
                            <a:pt x="32739" y="26699"/>
                            <a:pt x="32322" y="26491"/>
                          </a:cubicBezTo>
                          <a:close/>
                          <a:moveTo>
                            <a:pt x="45130" y="26241"/>
                          </a:moveTo>
                          <a:cubicBezTo>
                            <a:pt x="45151" y="26408"/>
                            <a:pt x="45172" y="26575"/>
                            <a:pt x="45193" y="26741"/>
                          </a:cubicBezTo>
                          <a:cubicBezTo>
                            <a:pt x="44880" y="26887"/>
                            <a:pt x="44568" y="27033"/>
                            <a:pt x="44276" y="27199"/>
                          </a:cubicBezTo>
                          <a:cubicBezTo>
                            <a:pt x="44193" y="27158"/>
                            <a:pt x="44110" y="27095"/>
                            <a:pt x="44047" y="27054"/>
                          </a:cubicBezTo>
                          <a:cubicBezTo>
                            <a:pt x="44318" y="26887"/>
                            <a:pt x="44589" y="26699"/>
                            <a:pt x="44839" y="26512"/>
                          </a:cubicBezTo>
                          <a:cubicBezTo>
                            <a:pt x="44943" y="26408"/>
                            <a:pt x="45026" y="26325"/>
                            <a:pt x="45130" y="26241"/>
                          </a:cubicBezTo>
                          <a:close/>
                          <a:moveTo>
                            <a:pt x="55918" y="26429"/>
                          </a:moveTo>
                          <a:cubicBezTo>
                            <a:pt x="55918" y="26533"/>
                            <a:pt x="55939" y="26637"/>
                            <a:pt x="55960" y="26741"/>
                          </a:cubicBezTo>
                          <a:cubicBezTo>
                            <a:pt x="55647" y="26887"/>
                            <a:pt x="55335" y="27033"/>
                            <a:pt x="55023" y="27199"/>
                          </a:cubicBezTo>
                          <a:cubicBezTo>
                            <a:pt x="54918" y="27116"/>
                            <a:pt x="54793" y="27033"/>
                            <a:pt x="54669" y="26970"/>
                          </a:cubicBezTo>
                          <a:cubicBezTo>
                            <a:pt x="55085" y="26783"/>
                            <a:pt x="55502" y="26616"/>
                            <a:pt x="55918" y="26429"/>
                          </a:cubicBezTo>
                          <a:close/>
                          <a:moveTo>
                            <a:pt x="5395" y="25846"/>
                          </a:moveTo>
                          <a:cubicBezTo>
                            <a:pt x="5874" y="25991"/>
                            <a:pt x="6332" y="26179"/>
                            <a:pt x="6769" y="26387"/>
                          </a:cubicBezTo>
                          <a:cubicBezTo>
                            <a:pt x="6165" y="26658"/>
                            <a:pt x="5561" y="26929"/>
                            <a:pt x="4999" y="27241"/>
                          </a:cubicBezTo>
                          <a:cubicBezTo>
                            <a:pt x="4853" y="27158"/>
                            <a:pt x="4707" y="27054"/>
                            <a:pt x="4562" y="26970"/>
                          </a:cubicBezTo>
                          <a:cubicBezTo>
                            <a:pt x="4832" y="26595"/>
                            <a:pt x="5124" y="26220"/>
                            <a:pt x="5395" y="25846"/>
                          </a:cubicBezTo>
                          <a:close/>
                          <a:moveTo>
                            <a:pt x="16078" y="25825"/>
                          </a:moveTo>
                          <a:cubicBezTo>
                            <a:pt x="16578" y="25971"/>
                            <a:pt x="17057" y="26158"/>
                            <a:pt x="17536" y="26387"/>
                          </a:cubicBezTo>
                          <a:cubicBezTo>
                            <a:pt x="16911" y="26658"/>
                            <a:pt x="16328" y="26929"/>
                            <a:pt x="15766" y="27241"/>
                          </a:cubicBezTo>
                          <a:cubicBezTo>
                            <a:pt x="15308" y="26929"/>
                            <a:pt x="14829" y="26658"/>
                            <a:pt x="14329" y="26429"/>
                          </a:cubicBezTo>
                          <a:cubicBezTo>
                            <a:pt x="14912" y="26179"/>
                            <a:pt x="15495" y="25991"/>
                            <a:pt x="16078" y="25825"/>
                          </a:cubicBezTo>
                          <a:close/>
                          <a:moveTo>
                            <a:pt x="26012" y="26283"/>
                          </a:moveTo>
                          <a:cubicBezTo>
                            <a:pt x="26200" y="26595"/>
                            <a:pt x="26387" y="26908"/>
                            <a:pt x="26595" y="27199"/>
                          </a:cubicBezTo>
                          <a:cubicBezTo>
                            <a:pt x="26575" y="27220"/>
                            <a:pt x="26554" y="27241"/>
                            <a:pt x="26512" y="27241"/>
                          </a:cubicBezTo>
                          <a:cubicBezTo>
                            <a:pt x="26241" y="27054"/>
                            <a:pt x="25971" y="26887"/>
                            <a:pt x="25679" y="26720"/>
                          </a:cubicBezTo>
                          <a:cubicBezTo>
                            <a:pt x="25783" y="26575"/>
                            <a:pt x="25908" y="26429"/>
                            <a:pt x="26012" y="26283"/>
                          </a:cubicBezTo>
                          <a:close/>
                          <a:moveTo>
                            <a:pt x="37071" y="27095"/>
                          </a:moveTo>
                          <a:cubicBezTo>
                            <a:pt x="37154" y="27137"/>
                            <a:pt x="37258" y="27178"/>
                            <a:pt x="37341" y="27220"/>
                          </a:cubicBezTo>
                          <a:cubicBezTo>
                            <a:pt x="37321" y="27220"/>
                            <a:pt x="37300" y="27241"/>
                            <a:pt x="37279" y="27241"/>
                          </a:cubicBezTo>
                          <a:cubicBezTo>
                            <a:pt x="37217" y="27199"/>
                            <a:pt x="37133" y="27137"/>
                            <a:pt x="37071" y="27095"/>
                          </a:cubicBezTo>
                          <a:close/>
                          <a:moveTo>
                            <a:pt x="31691" y="26442"/>
                          </a:moveTo>
                          <a:cubicBezTo>
                            <a:pt x="31769" y="26442"/>
                            <a:pt x="31848" y="26445"/>
                            <a:pt x="31927" y="26450"/>
                          </a:cubicBezTo>
                          <a:cubicBezTo>
                            <a:pt x="31927" y="26450"/>
                            <a:pt x="31948" y="26450"/>
                            <a:pt x="31948" y="26470"/>
                          </a:cubicBezTo>
                          <a:cubicBezTo>
                            <a:pt x="31614" y="26616"/>
                            <a:pt x="31302" y="26762"/>
                            <a:pt x="30969" y="26929"/>
                          </a:cubicBezTo>
                          <a:cubicBezTo>
                            <a:pt x="30969" y="26908"/>
                            <a:pt x="30969" y="26866"/>
                            <a:pt x="30969" y="26845"/>
                          </a:cubicBezTo>
                          <a:cubicBezTo>
                            <a:pt x="30948" y="26741"/>
                            <a:pt x="30927" y="26637"/>
                            <a:pt x="30906" y="26533"/>
                          </a:cubicBezTo>
                          <a:lnTo>
                            <a:pt x="30906" y="26533"/>
                          </a:lnTo>
                          <a:cubicBezTo>
                            <a:pt x="30906" y="26658"/>
                            <a:pt x="30927" y="26804"/>
                            <a:pt x="30948" y="26929"/>
                          </a:cubicBezTo>
                          <a:cubicBezTo>
                            <a:pt x="30677" y="27074"/>
                            <a:pt x="30427" y="27199"/>
                            <a:pt x="30177" y="27345"/>
                          </a:cubicBezTo>
                          <a:cubicBezTo>
                            <a:pt x="30011" y="27220"/>
                            <a:pt x="29865" y="27074"/>
                            <a:pt x="29698" y="26949"/>
                          </a:cubicBezTo>
                          <a:cubicBezTo>
                            <a:pt x="29782" y="26908"/>
                            <a:pt x="29844" y="26887"/>
                            <a:pt x="29927" y="26845"/>
                          </a:cubicBezTo>
                          <a:cubicBezTo>
                            <a:pt x="30261" y="26699"/>
                            <a:pt x="30573" y="26595"/>
                            <a:pt x="30906" y="26533"/>
                          </a:cubicBezTo>
                          <a:cubicBezTo>
                            <a:pt x="31177" y="26469"/>
                            <a:pt x="31435" y="26442"/>
                            <a:pt x="31691" y="26442"/>
                          </a:cubicBezTo>
                          <a:close/>
                          <a:moveTo>
                            <a:pt x="8831" y="25825"/>
                          </a:moveTo>
                          <a:cubicBezTo>
                            <a:pt x="9393" y="25991"/>
                            <a:pt x="9914" y="26200"/>
                            <a:pt x="10435" y="26470"/>
                          </a:cubicBezTo>
                          <a:cubicBezTo>
                            <a:pt x="9810" y="26741"/>
                            <a:pt x="9206" y="27033"/>
                            <a:pt x="8602" y="27387"/>
                          </a:cubicBezTo>
                          <a:cubicBezTo>
                            <a:pt x="8310" y="27158"/>
                            <a:pt x="7998" y="26929"/>
                            <a:pt x="7706" y="26741"/>
                          </a:cubicBezTo>
                          <a:cubicBezTo>
                            <a:pt x="7977" y="26470"/>
                            <a:pt x="8269" y="26179"/>
                            <a:pt x="8560" y="25908"/>
                          </a:cubicBezTo>
                          <a:cubicBezTo>
                            <a:pt x="8644" y="25866"/>
                            <a:pt x="8748" y="25846"/>
                            <a:pt x="8831" y="25825"/>
                          </a:cubicBezTo>
                          <a:close/>
                          <a:moveTo>
                            <a:pt x="20660" y="26200"/>
                          </a:moveTo>
                          <a:cubicBezTo>
                            <a:pt x="20827" y="26283"/>
                            <a:pt x="21014" y="26366"/>
                            <a:pt x="21201" y="26470"/>
                          </a:cubicBezTo>
                          <a:cubicBezTo>
                            <a:pt x="20577" y="26741"/>
                            <a:pt x="19952" y="27033"/>
                            <a:pt x="19369" y="27387"/>
                          </a:cubicBezTo>
                          <a:cubicBezTo>
                            <a:pt x="19140" y="27199"/>
                            <a:pt x="18911" y="27033"/>
                            <a:pt x="18682" y="26887"/>
                          </a:cubicBezTo>
                          <a:cubicBezTo>
                            <a:pt x="19327" y="26637"/>
                            <a:pt x="19994" y="26408"/>
                            <a:pt x="20660" y="26200"/>
                          </a:cubicBezTo>
                          <a:close/>
                          <a:moveTo>
                            <a:pt x="29678" y="26949"/>
                          </a:moveTo>
                          <a:cubicBezTo>
                            <a:pt x="29844" y="27095"/>
                            <a:pt x="29990" y="27220"/>
                            <a:pt x="30157" y="27366"/>
                          </a:cubicBezTo>
                          <a:cubicBezTo>
                            <a:pt x="30136" y="27366"/>
                            <a:pt x="30136" y="27366"/>
                            <a:pt x="30115" y="27387"/>
                          </a:cubicBezTo>
                          <a:cubicBezTo>
                            <a:pt x="29948" y="27241"/>
                            <a:pt x="29782" y="27116"/>
                            <a:pt x="29594" y="26991"/>
                          </a:cubicBezTo>
                          <a:cubicBezTo>
                            <a:pt x="29615" y="26970"/>
                            <a:pt x="29657" y="26970"/>
                            <a:pt x="29678" y="26949"/>
                          </a:cubicBezTo>
                          <a:close/>
                          <a:moveTo>
                            <a:pt x="37904" y="27054"/>
                          </a:moveTo>
                          <a:cubicBezTo>
                            <a:pt x="37945" y="27095"/>
                            <a:pt x="37987" y="27116"/>
                            <a:pt x="38029" y="27137"/>
                          </a:cubicBezTo>
                          <a:cubicBezTo>
                            <a:pt x="38050" y="27220"/>
                            <a:pt x="38050" y="27303"/>
                            <a:pt x="38050" y="27387"/>
                          </a:cubicBezTo>
                          <a:cubicBezTo>
                            <a:pt x="37904" y="27324"/>
                            <a:pt x="37758" y="27262"/>
                            <a:pt x="37612" y="27199"/>
                          </a:cubicBezTo>
                          <a:cubicBezTo>
                            <a:pt x="37716" y="27158"/>
                            <a:pt x="37800" y="27116"/>
                            <a:pt x="37904" y="27054"/>
                          </a:cubicBezTo>
                          <a:close/>
                          <a:moveTo>
                            <a:pt x="41111" y="25825"/>
                          </a:moveTo>
                          <a:cubicBezTo>
                            <a:pt x="41215" y="25846"/>
                            <a:pt x="41298" y="25866"/>
                            <a:pt x="41382" y="25908"/>
                          </a:cubicBezTo>
                          <a:cubicBezTo>
                            <a:pt x="41444" y="25950"/>
                            <a:pt x="41507" y="26012"/>
                            <a:pt x="41590" y="26054"/>
                          </a:cubicBezTo>
                          <a:cubicBezTo>
                            <a:pt x="41591" y="26062"/>
                            <a:pt x="41593" y="26070"/>
                            <a:pt x="41594" y="26078"/>
                          </a:cubicBezTo>
                          <a:lnTo>
                            <a:pt x="41594" y="26078"/>
                          </a:lnTo>
                          <a:cubicBezTo>
                            <a:pt x="41593" y="26077"/>
                            <a:pt x="41591" y="26076"/>
                            <a:pt x="41590" y="26075"/>
                          </a:cubicBezTo>
                          <a:lnTo>
                            <a:pt x="41590" y="26075"/>
                          </a:lnTo>
                          <a:cubicBezTo>
                            <a:pt x="41611" y="26179"/>
                            <a:pt x="41632" y="26304"/>
                            <a:pt x="41652" y="26408"/>
                          </a:cubicBezTo>
                          <a:cubicBezTo>
                            <a:pt x="41633" y="26291"/>
                            <a:pt x="41613" y="26192"/>
                            <a:pt x="41594" y="26078"/>
                          </a:cubicBezTo>
                          <a:lnTo>
                            <a:pt x="41594" y="26078"/>
                          </a:lnTo>
                          <a:cubicBezTo>
                            <a:pt x="41842" y="26264"/>
                            <a:pt x="42070" y="26451"/>
                            <a:pt x="42298" y="26637"/>
                          </a:cubicBezTo>
                          <a:cubicBezTo>
                            <a:pt x="42111" y="26741"/>
                            <a:pt x="41923" y="26824"/>
                            <a:pt x="41736" y="26929"/>
                          </a:cubicBezTo>
                          <a:cubicBezTo>
                            <a:pt x="41715" y="26908"/>
                            <a:pt x="41715" y="26866"/>
                            <a:pt x="41715" y="26845"/>
                          </a:cubicBezTo>
                          <a:cubicBezTo>
                            <a:pt x="41694" y="26699"/>
                            <a:pt x="41673" y="26554"/>
                            <a:pt x="41652" y="26408"/>
                          </a:cubicBezTo>
                          <a:lnTo>
                            <a:pt x="41652" y="26408"/>
                          </a:lnTo>
                          <a:cubicBezTo>
                            <a:pt x="41673" y="26595"/>
                            <a:pt x="41694" y="26762"/>
                            <a:pt x="41694" y="26929"/>
                          </a:cubicBezTo>
                          <a:cubicBezTo>
                            <a:pt x="41423" y="27074"/>
                            <a:pt x="41153" y="27220"/>
                            <a:pt x="40882" y="27387"/>
                          </a:cubicBezTo>
                          <a:cubicBezTo>
                            <a:pt x="40403" y="26991"/>
                            <a:pt x="39903" y="26679"/>
                            <a:pt x="39362" y="26408"/>
                          </a:cubicBezTo>
                          <a:cubicBezTo>
                            <a:pt x="39945" y="26179"/>
                            <a:pt x="40528" y="25971"/>
                            <a:pt x="41111" y="25825"/>
                          </a:cubicBezTo>
                          <a:close/>
                          <a:moveTo>
                            <a:pt x="51878" y="25825"/>
                          </a:moveTo>
                          <a:cubicBezTo>
                            <a:pt x="52024" y="25866"/>
                            <a:pt x="52169" y="25908"/>
                            <a:pt x="52336" y="25971"/>
                          </a:cubicBezTo>
                          <a:cubicBezTo>
                            <a:pt x="52732" y="26116"/>
                            <a:pt x="53107" y="26283"/>
                            <a:pt x="53481" y="26470"/>
                          </a:cubicBezTo>
                          <a:cubicBezTo>
                            <a:pt x="53148" y="26616"/>
                            <a:pt x="52815" y="26762"/>
                            <a:pt x="52482" y="26929"/>
                          </a:cubicBezTo>
                          <a:cubicBezTo>
                            <a:pt x="52482" y="26908"/>
                            <a:pt x="52482" y="26866"/>
                            <a:pt x="52482" y="26845"/>
                          </a:cubicBezTo>
                          <a:cubicBezTo>
                            <a:pt x="52461" y="26699"/>
                            <a:pt x="52419" y="26554"/>
                            <a:pt x="52399" y="26408"/>
                          </a:cubicBezTo>
                          <a:lnTo>
                            <a:pt x="52399" y="26408"/>
                          </a:lnTo>
                          <a:cubicBezTo>
                            <a:pt x="52419" y="26595"/>
                            <a:pt x="52440" y="26762"/>
                            <a:pt x="52461" y="26929"/>
                          </a:cubicBezTo>
                          <a:cubicBezTo>
                            <a:pt x="52190" y="27074"/>
                            <a:pt x="51920" y="27220"/>
                            <a:pt x="51649" y="27387"/>
                          </a:cubicBezTo>
                          <a:cubicBezTo>
                            <a:pt x="51149" y="26991"/>
                            <a:pt x="50649" y="26679"/>
                            <a:pt x="50129" y="26408"/>
                          </a:cubicBezTo>
                          <a:cubicBezTo>
                            <a:pt x="50712" y="26179"/>
                            <a:pt x="51295" y="25971"/>
                            <a:pt x="51878" y="25825"/>
                          </a:cubicBezTo>
                          <a:close/>
                          <a:moveTo>
                            <a:pt x="26658" y="27303"/>
                          </a:moveTo>
                          <a:cubicBezTo>
                            <a:pt x="26679" y="27345"/>
                            <a:pt x="26699" y="27366"/>
                            <a:pt x="26720" y="27408"/>
                          </a:cubicBezTo>
                          <a:cubicBezTo>
                            <a:pt x="26699" y="27387"/>
                            <a:pt x="26658" y="27345"/>
                            <a:pt x="26637" y="27324"/>
                          </a:cubicBezTo>
                          <a:cubicBezTo>
                            <a:pt x="26637" y="27324"/>
                            <a:pt x="26658" y="27324"/>
                            <a:pt x="26658" y="27303"/>
                          </a:cubicBezTo>
                          <a:close/>
                          <a:moveTo>
                            <a:pt x="35592" y="26533"/>
                          </a:moveTo>
                          <a:cubicBezTo>
                            <a:pt x="35717" y="26575"/>
                            <a:pt x="35842" y="26616"/>
                            <a:pt x="35967" y="26658"/>
                          </a:cubicBezTo>
                          <a:cubicBezTo>
                            <a:pt x="36342" y="26866"/>
                            <a:pt x="36717" y="27116"/>
                            <a:pt x="37071" y="27366"/>
                          </a:cubicBezTo>
                          <a:cubicBezTo>
                            <a:pt x="36987" y="27408"/>
                            <a:pt x="36883" y="27470"/>
                            <a:pt x="36800" y="27512"/>
                          </a:cubicBezTo>
                          <a:cubicBezTo>
                            <a:pt x="36175" y="27303"/>
                            <a:pt x="35571" y="27074"/>
                            <a:pt x="34967" y="26804"/>
                          </a:cubicBezTo>
                          <a:cubicBezTo>
                            <a:pt x="35176" y="26720"/>
                            <a:pt x="35384" y="26616"/>
                            <a:pt x="35592" y="26533"/>
                          </a:cubicBezTo>
                          <a:close/>
                          <a:moveTo>
                            <a:pt x="42381" y="26720"/>
                          </a:moveTo>
                          <a:cubicBezTo>
                            <a:pt x="42569" y="26866"/>
                            <a:pt x="42756" y="27033"/>
                            <a:pt x="42923" y="27199"/>
                          </a:cubicBezTo>
                          <a:cubicBezTo>
                            <a:pt x="42548" y="27345"/>
                            <a:pt x="42173" y="27449"/>
                            <a:pt x="41798" y="27533"/>
                          </a:cubicBezTo>
                          <a:cubicBezTo>
                            <a:pt x="41777" y="27366"/>
                            <a:pt x="41757" y="27199"/>
                            <a:pt x="41736" y="27012"/>
                          </a:cubicBezTo>
                          <a:cubicBezTo>
                            <a:pt x="41944" y="26908"/>
                            <a:pt x="42173" y="26804"/>
                            <a:pt x="42381" y="26720"/>
                          </a:cubicBezTo>
                          <a:close/>
                          <a:moveTo>
                            <a:pt x="48504" y="27137"/>
                          </a:moveTo>
                          <a:lnTo>
                            <a:pt x="48504" y="27137"/>
                          </a:lnTo>
                          <a:cubicBezTo>
                            <a:pt x="48462" y="27283"/>
                            <a:pt x="48442" y="27408"/>
                            <a:pt x="48421" y="27553"/>
                          </a:cubicBezTo>
                          <a:cubicBezTo>
                            <a:pt x="48358" y="27491"/>
                            <a:pt x="48317" y="27449"/>
                            <a:pt x="48254" y="27408"/>
                          </a:cubicBezTo>
                          <a:cubicBezTo>
                            <a:pt x="48233" y="27366"/>
                            <a:pt x="48233" y="27324"/>
                            <a:pt x="48213" y="27283"/>
                          </a:cubicBezTo>
                          <a:cubicBezTo>
                            <a:pt x="48317" y="27241"/>
                            <a:pt x="48400" y="27199"/>
                            <a:pt x="48504" y="27137"/>
                          </a:cubicBezTo>
                          <a:close/>
                          <a:moveTo>
                            <a:pt x="69913" y="24367"/>
                          </a:moveTo>
                          <a:cubicBezTo>
                            <a:pt x="70080" y="25221"/>
                            <a:pt x="70205" y="26096"/>
                            <a:pt x="70288" y="26949"/>
                          </a:cubicBezTo>
                          <a:cubicBezTo>
                            <a:pt x="70184" y="27158"/>
                            <a:pt x="70059" y="27345"/>
                            <a:pt x="69955" y="27553"/>
                          </a:cubicBezTo>
                          <a:cubicBezTo>
                            <a:pt x="69497" y="27178"/>
                            <a:pt x="68997" y="26866"/>
                            <a:pt x="68497" y="26595"/>
                          </a:cubicBezTo>
                          <a:cubicBezTo>
                            <a:pt x="68997" y="25866"/>
                            <a:pt x="69476" y="25138"/>
                            <a:pt x="69913" y="24367"/>
                          </a:cubicBezTo>
                          <a:close/>
                          <a:moveTo>
                            <a:pt x="43881" y="27158"/>
                          </a:moveTo>
                          <a:cubicBezTo>
                            <a:pt x="43943" y="27199"/>
                            <a:pt x="44027" y="27241"/>
                            <a:pt x="44089" y="27303"/>
                          </a:cubicBezTo>
                          <a:cubicBezTo>
                            <a:pt x="43943" y="27387"/>
                            <a:pt x="43797" y="27470"/>
                            <a:pt x="43652" y="27574"/>
                          </a:cubicBezTo>
                          <a:cubicBezTo>
                            <a:pt x="43589" y="27491"/>
                            <a:pt x="43527" y="27428"/>
                            <a:pt x="43443" y="27366"/>
                          </a:cubicBezTo>
                          <a:cubicBezTo>
                            <a:pt x="43589" y="27303"/>
                            <a:pt x="43735" y="27220"/>
                            <a:pt x="43881" y="27158"/>
                          </a:cubicBezTo>
                          <a:close/>
                          <a:moveTo>
                            <a:pt x="41715" y="27033"/>
                          </a:moveTo>
                          <a:cubicBezTo>
                            <a:pt x="41736" y="27199"/>
                            <a:pt x="41736" y="27366"/>
                            <a:pt x="41757" y="27533"/>
                          </a:cubicBezTo>
                          <a:cubicBezTo>
                            <a:pt x="41569" y="27574"/>
                            <a:pt x="41361" y="27595"/>
                            <a:pt x="41173" y="27616"/>
                          </a:cubicBezTo>
                          <a:cubicBezTo>
                            <a:pt x="41111" y="27553"/>
                            <a:pt x="41028" y="27491"/>
                            <a:pt x="40965" y="27428"/>
                          </a:cubicBezTo>
                          <a:cubicBezTo>
                            <a:pt x="41215" y="27303"/>
                            <a:pt x="41465" y="27158"/>
                            <a:pt x="41715" y="27033"/>
                          </a:cubicBezTo>
                          <a:close/>
                          <a:moveTo>
                            <a:pt x="53586" y="26512"/>
                          </a:moveTo>
                          <a:cubicBezTo>
                            <a:pt x="53856" y="26658"/>
                            <a:pt x="54127" y="26824"/>
                            <a:pt x="54398" y="26991"/>
                          </a:cubicBezTo>
                          <a:cubicBezTo>
                            <a:pt x="53877" y="27199"/>
                            <a:pt x="53357" y="27387"/>
                            <a:pt x="52836" y="27553"/>
                          </a:cubicBezTo>
                          <a:cubicBezTo>
                            <a:pt x="52732" y="27574"/>
                            <a:pt x="52648" y="27595"/>
                            <a:pt x="52565" y="27616"/>
                          </a:cubicBezTo>
                          <a:cubicBezTo>
                            <a:pt x="52544" y="27408"/>
                            <a:pt x="52523" y="27220"/>
                            <a:pt x="52503" y="27012"/>
                          </a:cubicBezTo>
                          <a:cubicBezTo>
                            <a:pt x="52857" y="26845"/>
                            <a:pt x="53211" y="26679"/>
                            <a:pt x="53586" y="26512"/>
                          </a:cubicBezTo>
                          <a:close/>
                          <a:moveTo>
                            <a:pt x="2083" y="27116"/>
                          </a:moveTo>
                          <a:cubicBezTo>
                            <a:pt x="1979" y="27283"/>
                            <a:pt x="1896" y="27470"/>
                            <a:pt x="1813" y="27637"/>
                          </a:cubicBezTo>
                          <a:cubicBezTo>
                            <a:pt x="1709" y="27553"/>
                            <a:pt x="1625" y="27491"/>
                            <a:pt x="1521" y="27408"/>
                          </a:cubicBezTo>
                          <a:cubicBezTo>
                            <a:pt x="1709" y="27303"/>
                            <a:pt x="1896" y="27220"/>
                            <a:pt x="2083" y="27116"/>
                          </a:cubicBezTo>
                          <a:close/>
                          <a:moveTo>
                            <a:pt x="39216" y="26470"/>
                          </a:moveTo>
                          <a:cubicBezTo>
                            <a:pt x="39757" y="26741"/>
                            <a:pt x="40278" y="27054"/>
                            <a:pt x="40799" y="27428"/>
                          </a:cubicBezTo>
                          <a:cubicBezTo>
                            <a:pt x="40674" y="27491"/>
                            <a:pt x="40569" y="27574"/>
                            <a:pt x="40465" y="27637"/>
                          </a:cubicBezTo>
                          <a:cubicBezTo>
                            <a:pt x="39674" y="27595"/>
                            <a:pt x="38903" y="27387"/>
                            <a:pt x="38216" y="26970"/>
                          </a:cubicBezTo>
                          <a:cubicBezTo>
                            <a:pt x="38195" y="26949"/>
                            <a:pt x="38195" y="26929"/>
                            <a:pt x="38195" y="26908"/>
                          </a:cubicBezTo>
                          <a:cubicBezTo>
                            <a:pt x="38529" y="26741"/>
                            <a:pt x="38862" y="26595"/>
                            <a:pt x="39216" y="26470"/>
                          </a:cubicBezTo>
                          <a:close/>
                          <a:moveTo>
                            <a:pt x="40861" y="27491"/>
                          </a:moveTo>
                          <a:cubicBezTo>
                            <a:pt x="40924" y="27533"/>
                            <a:pt x="40986" y="27574"/>
                            <a:pt x="41048" y="27637"/>
                          </a:cubicBezTo>
                          <a:lnTo>
                            <a:pt x="40611" y="27637"/>
                          </a:lnTo>
                          <a:cubicBezTo>
                            <a:pt x="40694" y="27595"/>
                            <a:pt x="40778" y="27533"/>
                            <a:pt x="40861" y="27491"/>
                          </a:cubicBezTo>
                          <a:close/>
                          <a:moveTo>
                            <a:pt x="25075" y="27616"/>
                          </a:moveTo>
                          <a:cubicBezTo>
                            <a:pt x="25075" y="27616"/>
                            <a:pt x="25054" y="27637"/>
                            <a:pt x="25054" y="27657"/>
                          </a:cubicBezTo>
                          <a:lnTo>
                            <a:pt x="25054" y="27657"/>
                          </a:lnTo>
                          <a:cubicBezTo>
                            <a:pt x="25054" y="27637"/>
                            <a:pt x="25075" y="27637"/>
                            <a:pt x="25075" y="27616"/>
                          </a:cubicBezTo>
                          <a:close/>
                          <a:moveTo>
                            <a:pt x="59625" y="25991"/>
                          </a:moveTo>
                          <a:cubicBezTo>
                            <a:pt x="60146" y="26179"/>
                            <a:pt x="60666" y="26408"/>
                            <a:pt x="61166" y="26699"/>
                          </a:cubicBezTo>
                          <a:cubicBezTo>
                            <a:pt x="60708" y="27033"/>
                            <a:pt x="60250" y="27366"/>
                            <a:pt x="59771" y="27678"/>
                          </a:cubicBezTo>
                          <a:cubicBezTo>
                            <a:pt x="59750" y="27116"/>
                            <a:pt x="59688" y="26554"/>
                            <a:pt x="59625" y="25991"/>
                          </a:cubicBezTo>
                          <a:close/>
                          <a:moveTo>
                            <a:pt x="17703" y="26470"/>
                          </a:moveTo>
                          <a:cubicBezTo>
                            <a:pt x="17953" y="26595"/>
                            <a:pt x="18203" y="26720"/>
                            <a:pt x="18432" y="26866"/>
                          </a:cubicBezTo>
                          <a:cubicBezTo>
                            <a:pt x="17724" y="27137"/>
                            <a:pt x="17036" y="27428"/>
                            <a:pt x="16370" y="27741"/>
                          </a:cubicBezTo>
                          <a:cubicBezTo>
                            <a:pt x="16203" y="27595"/>
                            <a:pt x="16037" y="27449"/>
                            <a:pt x="15870" y="27324"/>
                          </a:cubicBezTo>
                          <a:cubicBezTo>
                            <a:pt x="16453" y="27012"/>
                            <a:pt x="17078" y="26720"/>
                            <a:pt x="17703" y="26470"/>
                          </a:cubicBezTo>
                          <a:close/>
                          <a:moveTo>
                            <a:pt x="52482" y="27033"/>
                          </a:moveTo>
                          <a:cubicBezTo>
                            <a:pt x="52482" y="27241"/>
                            <a:pt x="52503" y="27428"/>
                            <a:pt x="52523" y="27637"/>
                          </a:cubicBezTo>
                          <a:cubicBezTo>
                            <a:pt x="52378" y="27678"/>
                            <a:pt x="52232" y="27699"/>
                            <a:pt x="52086" y="27741"/>
                          </a:cubicBezTo>
                          <a:cubicBezTo>
                            <a:pt x="51961" y="27637"/>
                            <a:pt x="51836" y="27533"/>
                            <a:pt x="51711" y="27428"/>
                          </a:cubicBezTo>
                          <a:cubicBezTo>
                            <a:pt x="51961" y="27303"/>
                            <a:pt x="52211" y="27158"/>
                            <a:pt x="52482" y="27033"/>
                          </a:cubicBezTo>
                          <a:close/>
                          <a:moveTo>
                            <a:pt x="37175" y="27449"/>
                          </a:moveTo>
                          <a:cubicBezTo>
                            <a:pt x="37300" y="27553"/>
                            <a:pt x="37446" y="27657"/>
                            <a:pt x="37571" y="27762"/>
                          </a:cubicBezTo>
                          <a:cubicBezTo>
                            <a:pt x="37362" y="27699"/>
                            <a:pt x="37154" y="27637"/>
                            <a:pt x="36967" y="27574"/>
                          </a:cubicBezTo>
                          <a:cubicBezTo>
                            <a:pt x="37029" y="27533"/>
                            <a:pt x="37112" y="27491"/>
                            <a:pt x="37175" y="27449"/>
                          </a:cubicBezTo>
                          <a:close/>
                          <a:moveTo>
                            <a:pt x="46401" y="26512"/>
                          </a:moveTo>
                          <a:cubicBezTo>
                            <a:pt x="46713" y="26658"/>
                            <a:pt x="47025" y="26824"/>
                            <a:pt x="47317" y="27012"/>
                          </a:cubicBezTo>
                          <a:cubicBezTo>
                            <a:pt x="47150" y="27262"/>
                            <a:pt x="46963" y="27533"/>
                            <a:pt x="46755" y="27762"/>
                          </a:cubicBezTo>
                          <a:cubicBezTo>
                            <a:pt x="46546" y="27387"/>
                            <a:pt x="46317" y="27012"/>
                            <a:pt x="46067" y="26658"/>
                          </a:cubicBezTo>
                          <a:cubicBezTo>
                            <a:pt x="46192" y="26595"/>
                            <a:pt x="46297" y="26554"/>
                            <a:pt x="46401" y="26512"/>
                          </a:cubicBezTo>
                          <a:close/>
                          <a:moveTo>
                            <a:pt x="28449" y="26470"/>
                          </a:moveTo>
                          <a:cubicBezTo>
                            <a:pt x="28657" y="26554"/>
                            <a:pt x="28845" y="26658"/>
                            <a:pt x="29032" y="26783"/>
                          </a:cubicBezTo>
                          <a:cubicBezTo>
                            <a:pt x="28615" y="26991"/>
                            <a:pt x="28220" y="27241"/>
                            <a:pt x="27845" y="27553"/>
                          </a:cubicBezTo>
                          <a:cubicBezTo>
                            <a:pt x="27720" y="27637"/>
                            <a:pt x="27616" y="27720"/>
                            <a:pt x="27512" y="27803"/>
                          </a:cubicBezTo>
                          <a:cubicBezTo>
                            <a:pt x="27491" y="27512"/>
                            <a:pt x="27470" y="27199"/>
                            <a:pt x="27449" y="26908"/>
                          </a:cubicBezTo>
                          <a:cubicBezTo>
                            <a:pt x="27782" y="26741"/>
                            <a:pt x="28116" y="26595"/>
                            <a:pt x="28449" y="26470"/>
                          </a:cubicBezTo>
                          <a:close/>
                          <a:moveTo>
                            <a:pt x="59125" y="25825"/>
                          </a:moveTo>
                          <a:cubicBezTo>
                            <a:pt x="59229" y="25866"/>
                            <a:pt x="59313" y="25887"/>
                            <a:pt x="59417" y="25908"/>
                          </a:cubicBezTo>
                          <a:cubicBezTo>
                            <a:pt x="59500" y="26533"/>
                            <a:pt x="59563" y="27158"/>
                            <a:pt x="59604" y="27803"/>
                          </a:cubicBezTo>
                          <a:cubicBezTo>
                            <a:pt x="59583" y="27803"/>
                            <a:pt x="59563" y="27824"/>
                            <a:pt x="59521" y="27845"/>
                          </a:cubicBezTo>
                          <a:cubicBezTo>
                            <a:pt x="58875" y="27241"/>
                            <a:pt x="58146" y="26783"/>
                            <a:pt x="57376" y="26429"/>
                          </a:cubicBezTo>
                          <a:cubicBezTo>
                            <a:pt x="57959" y="26179"/>
                            <a:pt x="58542" y="25991"/>
                            <a:pt x="59125" y="25825"/>
                          </a:cubicBezTo>
                          <a:close/>
                          <a:moveTo>
                            <a:pt x="521" y="26949"/>
                          </a:moveTo>
                          <a:cubicBezTo>
                            <a:pt x="709" y="27054"/>
                            <a:pt x="875" y="27178"/>
                            <a:pt x="1063" y="27303"/>
                          </a:cubicBezTo>
                          <a:cubicBezTo>
                            <a:pt x="751" y="27470"/>
                            <a:pt x="438" y="27657"/>
                            <a:pt x="147" y="27866"/>
                          </a:cubicBezTo>
                          <a:cubicBezTo>
                            <a:pt x="272" y="27553"/>
                            <a:pt x="396" y="27241"/>
                            <a:pt x="521" y="26949"/>
                          </a:cubicBezTo>
                          <a:close/>
                          <a:moveTo>
                            <a:pt x="48733" y="27074"/>
                          </a:moveTo>
                          <a:cubicBezTo>
                            <a:pt x="48775" y="27345"/>
                            <a:pt x="48796" y="27616"/>
                            <a:pt x="48816" y="27887"/>
                          </a:cubicBezTo>
                          <a:cubicBezTo>
                            <a:pt x="48733" y="27824"/>
                            <a:pt x="48671" y="27762"/>
                            <a:pt x="48608" y="27699"/>
                          </a:cubicBezTo>
                          <a:cubicBezTo>
                            <a:pt x="48650" y="27491"/>
                            <a:pt x="48692" y="27283"/>
                            <a:pt x="48733" y="27074"/>
                          </a:cubicBezTo>
                          <a:close/>
                          <a:moveTo>
                            <a:pt x="4458" y="27137"/>
                          </a:moveTo>
                          <a:cubicBezTo>
                            <a:pt x="4562" y="27199"/>
                            <a:pt x="4687" y="27283"/>
                            <a:pt x="4791" y="27366"/>
                          </a:cubicBezTo>
                          <a:cubicBezTo>
                            <a:pt x="4499" y="27533"/>
                            <a:pt x="4208" y="27720"/>
                            <a:pt x="3916" y="27907"/>
                          </a:cubicBezTo>
                          <a:cubicBezTo>
                            <a:pt x="4103" y="27637"/>
                            <a:pt x="4270" y="27387"/>
                            <a:pt x="4458" y="27137"/>
                          </a:cubicBezTo>
                          <a:close/>
                          <a:moveTo>
                            <a:pt x="27262" y="26991"/>
                          </a:moveTo>
                          <a:cubicBezTo>
                            <a:pt x="27283" y="27303"/>
                            <a:pt x="27303" y="27616"/>
                            <a:pt x="27324" y="27907"/>
                          </a:cubicBezTo>
                          <a:cubicBezTo>
                            <a:pt x="27241" y="27845"/>
                            <a:pt x="27158" y="27762"/>
                            <a:pt x="27074" y="27699"/>
                          </a:cubicBezTo>
                          <a:cubicBezTo>
                            <a:pt x="26970" y="27553"/>
                            <a:pt x="26866" y="27408"/>
                            <a:pt x="26762" y="27262"/>
                          </a:cubicBezTo>
                          <a:cubicBezTo>
                            <a:pt x="26929" y="27178"/>
                            <a:pt x="27095" y="27074"/>
                            <a:pt x="27262" y="26991"/>
                          </a:cubicBezTo>
                          <a:close/>
                          <a:moveTo>
                            <a:pt x="37487" y="27283"/>
                          </a:moveTo>
                          <a:cubicBezTo>
                            <a:pt x="37675" y="27366"/>
                            <a:pt x="37883" y="27449"/>
                            <a:pt x="38070" y="27553"/>
                          </a:cubicBezTo>
                          <a:cubicBezTo>
                            <a:pt x="38070" y="27657"/>
                            <a:pt x="38091" y="27782"/>
                            <a:pt x="38091" y="27907"/>
                          </a:cubicBezTo>
                          <a:lnTo>
                            <a:pt x="38070" y="27907"/>
                          </a:lnTo>
                          <a:cubicBezTo>
                            <a:pt x="37862" y="27699"/>
                            <a:pt x="37633" y="27512"/>
                            <a:pt x="37383" y="27324"/>
                          </a:cubicBezTo>
                          <a:cubicBezTo>
                            <a:pt x="37425" y="27303"/>
                            <a:pt x="37446" y="27303"/>
                            <a:pt x="37487" y="27283"/>
                          </a:cubicBezTo>
                          <a:close/>
                          <a:moveTo>
                            <a:pt x="70350" y="27595"/>
                          </a:moveTo>
                          <a:cubicBezTo>
                            <a:pt x="70371" y="27699"/>
                            <a:pt x="70371" y="27803"/>
                            <a:pt x="70371" y="27907"/>
                          </a:cubicBezTo>
                          <a:cubicBezTo>
                            <a:pt x="70330" y="27866"/>
                            <a:pt x="70288" y="27824"/>
                            <a:pt x="70246" y="27803"/>
                          </a:cubicBezTo>
                          <a:cubicBezTo>
                            <a:pt x="70267" y="27720"/>
                            <a:pt x="70309" y="27657"/>
                            <a:pt x="70350" y="27595"/>
                          </a:cubicBezTo>
                          <a:close/>
                          <a:moveTo>
                            <a:pt x="47421" y="27095"/>
                          </a:moveTo>
                          <a:cubicBezTo>
                            <a:pt x="47567" y="27178"/>
                            <a:pt x="47692" y="27262"/>
                            <a:pt x="47838" y="27366"/>
                          </a:cubicBezTo>
                          <a:cubicBezTo>
                            <a:pt x="47504" y="27553"/>
                            <a:pt x="47192" y="27741"/>
                            <a:pt x="46880" y="27949"/>
                          </a:cubicBezTo>
                          <a:cubicBezTo>
                            <a:pt x="47088" y="27678"/>
                            <a:pt x="47255" y="27387"/>
                            <a:pt x="47421" y="27095"/>
                          </a:cubicBezTo>
                          <a:close/>
                          <a:moveTo>
                            <a:pt x="34238" y="27178"/>
                          </a:moveTo>
                          <a:cubicBezTo>
                            <a:pt x="34322" y="27220"/>
                            <a:pt x="34405" y="27283"/>
                            <a:pt x="34488" y="27324"/>
                          </a:cubicBezTo>
                          <a:cubicBezTo>
                            <a:pt x="34509" y="27553"/>
                            <a:pt x="34530" y="27782"/>
                            <a:pt x="34551" y="28012"/>
                          </a:cubicBezTo>
                          <a:cubicBezTo>
                            <a:pt x="34301" y="27803"/>
                            <a:pt x="34072" y="27595"/>
                            <a:pt x="33801" y="27408"/>
                          </a:cubicBezTo>
                          <a:cubicBezTo>
                            <a:pt x="33947" y="27324"/>
                            <a:pt x="34093" y="27262"/>
                            <a:pt x="34238" y="27178"/>
                          </a:cubicBezTo>
                          <a:close/>
                          <a:moveTo>
                            <a:pt x="45234" y="27054"/>
                          </a:moveTo>
                          <a:cubicBezTo>
                            <a:pt x="45255" y="27387"/>
                            <a:pt x="45297" y="27699"/>
                            <a:pt x="45318" y="28012"/>
                          </a:cubicBezTo>
                          <a:cubicBezTo>
                            <a:pt x="45068" y="27803"/>
                            <a:pt x="44818" y="27595"/>
                            <a:pt x="44568" y="27408"/>
                          </a:cubicBezTo>
                          <a:cubicBezTo>
                            <a:pt x="44797" y="27283"/>
                            <a:pt x="45005" y="27178"/>
                            <a:pt x="45234" y="27054"/>
                          </a:cubicBezTo>
                          <a:close/>
                          <a:moveTo>
                            <a:pt x="55981" y="27054"/>
                          </a:moveTo>
                          <a:cubicBezTo>
                            <a:pt x="56022" y="27387"/>
                            <a:pt x="56043" y="27699"/>
                            <a:pt x="56064" y="28012"/>
                          </a:cubicBezTo>
                          <a:cubicBezTo>
                            <a:pt x="55835" y="27803"/>
                            <a:pt x="55585" y="27595"/>
                            <a:pt x="55335" y="27408"/>
                          </a:cubicBezTo>
                          <a:cubicBezTo>
                            <a:pt x="55543" y="27283"/>
                            <a:pt x="55772" y="27178"/>
                            <a:pt x="55981" y="27054"/>
                          </a:cubicBezTo>
                          <a:close/>
                          <a:moveTo>
                            <a:pt x="66206" y="25825"/>
                          </a:moveTo>
                          <a:cubicBezTo>
                            <a:pt x="66352" y="25866"/>
                            <a:pt x="66477" y="25929"/>
                            <a:pt x="66623" y="25971"/>
                          </a:cubicBezTo>
                          <a:cubicBezTo>
                            <a:pt x="66706" y="26637"/>
                            <a:pt x="66789" y="27324"/>
                            <a:pt x="66831" y="28012"/>
                          </a:cubicBezTo>
                          <a:cubicBezTo>
                            <a:pt x="66331" y="27574"/>
                            <a:pt x="65810" y="27178"/>
                            <a:pt x="65269" y="26866"/>
                          </a:cubicBezTo>
                          <a:cubicBezTo>
                            <a:pt x="65581" y="26533"/>
                            <a:pt x="65894" y="26179"/>
                            <a:pt x="66206" y="25825"/>
                          </a:cubicBezTo>
                          <a:close/>
                          <a:moveTo>
                            <a:pt x="24888" y="26512"/>
                          </a:moveTo>
                          <a:cubicBezTo>
                            <a:pt x="25096" y="26595"/>
                            <a:pt x="25283" y="26720"/>
                            <a:pt x="25492" y="26824"/>
                          </a:cubicBezTo>
                          <a:cubicBezTo>
                            <a:pt x="25346" y="27074"/>
                            <a:pt x="25200" y="27345"/>
                            <a:pt x="25075" y="27616"/>
                          </a:cubicBezTo>
                          <a:cubicBezTo>
                            <a:pt x="25242" y="27366"/>
                            <a:pt x="25408" y="27116"/>
                            <a:pt x="25575" y="26866"/>
                          </a:cubicBezTo>
                          <a:cubicBezTo>
                            <a:pt x="25825" y="27033"/>
                            <a:pt x="26075" y="27199"/>
                            <a:pt x="26304" y="27366"/>
                          </a:cubicBezTo>
                          <a:cubicBezTo>
                            <a:pt x="25929" y="27574"/>
                            <a:pt x="25575" y="27803"/>
                            <a:pt x="25221" y="28032"/>
                          </a:cubicBezTo>
                          <a:cubicBezTo>
                            <a:pt x="25158" y="27907"/>
                            <a:pt x="25117" y="27782"/>
                            <a:pt x="25054" y="27657"/>
                          </a:cubicBezTo>
                          <a:cubicBezTo>
                            <a:pt x="24908" y="27303"/>
                            <a:pt x="24763" y="26970"/>
                            <a:pt x="24638" y="26616"/>
                          </a:cubicBezTo>
                          <a:cubicBezTo>
                            <a:pt x="24721" y="26575"/>
                            <a:pt x="24804" y="26533"/>
                            <a:pt x="24888" y="26512"/>
                          </a:cubicBezTo>
                          <a:close/>
                          <a:moveTo>
                            <a:pt x="34842" y="26866"/>
                          </a:moveTo>
                          <a:cubicBezTo>
                            <a:pt x="35467" y="27137"/>
                            <a:pt x="36071" y="27366"/>
                            <a:pt x="36696" y="27574"/>
                          </a:cubicBezTo>
                          <a:cubicBezTo>
                            <a:pt x="36446" y="27720"/>
                            <a:pt x="36217" y="27887"/>
                            <a:pt x="35967" y="28053"/>
                          </a:cubicBezTo>
                          <a:cubicBezTo>
                            <a:pt x="35592" y="27616"/>
                            <a:pt x="35196" y="27241"/>
                            <a:pt x="34697" y="26929"/>
                          </a:cubicBezTo>
                          <a:cubicBezTo>
                            <a:pt x="34759" y="26908"/>
                            <a:pt x="34801" y="26887"/>
                            <a:pt x="34842" y="26866"/>
                          </a:cubicBezTo>
                          <a:close/>
                          <a:moveTo>
                            <a:pt x="38237" y="27262"/>
                          </a:moveTo>
                          <a:cubicBezTo>
                            <a:pt x="38445" y="27366"/>
                            <a:pt x="38695" y="27470"/>
                            <a:pt x="38945" y="27553"/>
                          </a:cubicBezTo>
                          <a:cubicBezTo>
                            <a:pt x="39341" y="27678"/>
                            <a:pt x="39736" y="27762"/>
                            <a:pt x="40132" y="27824"/>
                          </a:cubicBezTo>
                          <a:cubicBezTo>
                            <a:pt x="39986" y="27928"/>
                            <a:pt x="39861" y="28012"/>
                            <a:pt x="39716" y="28116"/>
                          </a:cubicBezTo>
                          <a:cubicBezTo>
                            <a:pt x="39237" y="27887"/>
                            <a:pt x="38737" y="27678"/>
                            <a:pt x="38237" y="27470"/>
                          </a:cubicBezTo>
                          <a:cubicBezTo>
                            <a:pt x="38237" y="27387"/>
                            <a:pt x="38237" y="27324"/>
                            <a:pt x="38237" y="27262"/>
                          </a:cubicBezTo>
                          <a:close/>
                          <a:moveTo>
                            <a:pt x="51628" y="27491"/>
                          </a:moveTo>
                          <a:cubicBezTo>
                            <a:pt x="51753" y="27574"/>
                            <a:pt x="51878" y="27678"/>
                            <a:pt x="52003" y="27782"/>
                          </a:cubicBezTo>
                          <a:cubicBezTo>
                            <a:pt x="51545" y="27907"/>
                            <a:pt x="51087" y="28012"/>
                            <a:pt x="50628" y="28116"/>
                          </a:cubicBezTo>
                          <a:cubicBezTo>
                            <a:pt x="50962" y="27887"/>
                            <a:pt x="51295" y="27678"/>
                            <a:pt x="51628" y="27491"/>
                          </a:cubicBezTo>
                          <a:close/>
                          <a:moveTo>
                            <a:pt x="30948" y="27033"/>
                          </a:moveTo>
                          <a:cubicBezTo>
                            <a:pt x="30990" y="27366"/>
                            <a:pt x="31010" y="27720"/>
                            <a:pt x="31031" y="28053"/>
                          </a:cubicBezTo>
                          <a:cubicBezTo>
                            <a:pt x="31031" y="28095"/>
                            <a:pt x="31031" y="28136"/>
                            <a:pt x="31031" y="28178"/>
                          </a:cubicBezTo>
                          <a:cubicBezTo>
                            <a:pt x="30761" y="27907"/>
                            <a:pt x="30490" y="27657"/>
                            <a:pt x="30198" y="27428"/>
                          </a:cubicBezTo>
                          <a:lnTo>
                            <a:pt x="30240" y="27428"/>
                          </a:lnTo>
                          <a:cubicBezTo>
                            <a:pt x="30490" y="27637"/>
                            <a:pt x="30761" y="27845"/>
                            <a:pt x="31031" y="28053"/>
                          </a:cubicBezTo>
                          <a:cubicBezTo>
                            <a:pt x="30761" y="27845"/>
                            <a:pt x="30511" y="27637"/>
                            <a:pt x="30240" y="27408"/>
                          </a:cubicBezTo>
                          <a:cubicBezTo>
                            <a:pt x="30469" y="27283"/>
                            <a:pt x="30719" y="27158"/>
                            <a:pt x="30948" y="27033"/>
                          </a:cubicBezTo>
                          <a:close/>
                          <a:moveTo>
                            <a:pt x="41777" y="27845"/>
                          </a:moveTo>
                          <a:cubicBezTo>
                            <a:pt x="41777" y="27949"/>
                            <a:pt x="41798" y="28074"/>
                            <a:pt x="41798" y="28178"/>
                          </a:cubicBezTo>
                          <a:cubicBezTo>
                            <a:pt x="41694" y="28074"/>
                            <a:pt x="41569" y="27970"/>
                            <a:pt x="41465" y="27866"/>
                          </a:cubicBezTo>
                          <a:cubicBezTo>
                            <a:pt x="41569" y="27866"/>
                            <a:pt x="41673" y="27845"/>
                            <a:pt x="41777" y="27845"/>
                          </a:cubicBezTo>
                          <a:close/>
                          <a:moveTo>
                            <a:pt x="52523" y="27720"/>
                          </a:moveTo>
                          <a:cubicBezTo>
                            <a:pt x="52544" y="27887"/>
                            <a:pt x="52544" y="28032"/>
                            <a:pt x="52565" y="28178"/>
                          </a:cubicBezTo>
                          <a:cubicBezTo>
                            <a:pt x="52419" y="28053"/>
                            <a:pt x="52294" y="27928"/>
                            <a:pt x="52169" y="27824"/>
                          </a:cubicBezTo>
                          <a:cubicBezTo>
                            <a:pt x="52294" y="27782"/>
                            <a:pt x="52419" y="27762"/>
                            <a:pt x="52523" y="27720"/>
                          </a:cubicBezTo>
                          <a:close/>
                          <a:moveTo>
                            <a:pt x="38258" y="27637"/>
                          </a:moveTo>
                          <a:cubicBezTo>
                            <a:pt x="38612" y="27824"/>
                            <a:pt x="38945" y="27991"/>
                            <a:pt x="39299" y="28199"/>
                          </a:cubicBezTo>
                          <a:cubicBezTo>
                            <a:pt x="38945" y="28116"/>
                            <a:pt x="38612" y="28032"/>
                            <a:pt x="38279" y="27949"/>
                          </a:cubicBezTo>
                          <a:cubicBezTo>
                            <a:pt x="38258" y="27845"/>
                            <a:pt x="38258" y="27741"/>
                            <a:pt x="38258" y="27637"/>
                          </a:cubicBezTo>
                          <a:close/>
                          <a:moveTo>
                            <a:pt x="6936" y="26470"/>
                          </a:moveTo>
                          <a:cubicBezTo>
                            <a:pt x="7123" y="26554"/>
                            <a:pt x="7311" y="26658"/>
                            <a:pt x="7498" y="26762"/>
                          </a:cubicBezTo>
                          <a:cubicBezTo>
                            <a:pt x="7019" y="27241"/>
                            <a:pt x="6582" y="27741"/>
                            <a:pt x="6144" y="28241"/>
                          </a:cubicBezTo>
                          <a:cubicBezTo>
                            <a:pt x="5811" y="27907"/>
                            <a:pt x="5457" y="27595"/>
                            <a:pt x="5103" y="27324"/>
                          </a:cubicBezTo>
                          <a:cubicBezTo>
                            <a:pt x="5707" y="27012"/>
                            <a:pt x="6311" y="26720"/>
                            <a:pt x="6936" y="26470"/>
                          </a:cubicBezTo>
                          <a:close/>
                          <a:moveTo>
                            <a:pt x="66748" y="26012"/>
                          </a:moveTo>
                          <a:lnTo>
                            <a:pt x="66748" y="26012"/>
                          </a:lnTo>
                          <a:cubicBezTo>
                            <a:pt x="67310" y="26200"/>
                            <a:pt x="67830" y="26450"/>
                            <a:pt x="68351" y="26720"/>
                          </a:cubicBezTo>
                          <a:cubicBezTo>
                            <a:pt x="67955" y="27262"/>
                            <a:pt x="67560" y="27803"/>
                            <a:pt x="67164" y="28324"/>
                          </a:cubicBezTo>
                          <a:cubicBezTo>
                            <a:pt x="67081" y="28241"/>
                            <a:pt x="67018" y="28178"/>
                            <a:pt x="66935" y="28116"/>
                          </a:cubicBezTo>
                          <a:cubicBezTo>
                            <a:pt x="66914" y="27408"/>
                            <a:pt x="66852" y="26720"/>
                            <a:pt x="66748" y="26012"/>
                          </a:cubicBezTo>
                          <a:close/>
                          <a:moveTo>
                            <a:pt x="10539" y="26512"/>
                          </a:moveTo>
                          <a:cubicBezTo>
                            <a:pt x="10830" y="26658"/>
                            <a:pt x="11122" y="26845"/>
                            <a:pt x="11393" y="27012"/>
                          </a:cubicBezTo>
                          <a:cubicBezTo>
                            <a:pt x="10809" y="27449"/>
                            <a:pt x="10247" y="27907"/>
                            <a:pt x="9706" y="28366"/>
                          </a:cubicBezTo>
                          <a:cubicBezTo>
                            <a:pt x="9372" y="28032"/>
                            <a:pt x="9039" y="27720"/>
                            <a:pt x="8685" y="27428"/>
                          </a:cubicBezTo>
                          <a:cubicBezTo>
                            <a:pt x="9289" y="27095"/>
                            <a:pt x="9893" y="26783"/>
                            <a:pt x="10539" y="26512"/>
                          </a:cubicBezTo>
                          <a:close/>
                          <a:moveTo>
                            <a:pt x="24908" y="27970"/>
                          </a:moveTo>
                          <a:cubicBezTo>
                            <a:pt x="24950" y="28053"/>
                            <a:pt x="24971" y="28116"/>
                            <a:pt x="25013" y="28199"/>
                          </a:cubicBezTo>
                          <a:cubicBezTo>
                            <a:pt x="24908" y="28241"/>
                            <a:pt x="24825" y="28324"/>
                            <a:pt x="24742" y="28386"/>
                          </a:cubicBezTo>
                          <a:cubicBezTo>
                            <a:pt x="24804" y="28241"/>
                            <a:pt x="24846" y="28116"/>
                            <a:pt x="24908" y="27970"/>
                          </a:cubicBezTo>
                          <a:close/>
                          <a:moveTo>
                            <a:pt x="49983" y="26470"/>
                          </a:moveTo>
                          <a:cubicBezTo>
                            <a:pt x="50524" y="26741"/>
                            <a:pt x="51045" y="27054"/>
                            <a:pt x="51545" y="27428"/>
                          </a:cubicBezTo>
                          <a:cubicBezTo>
                            <a:pt x="51149" y="27657"/>
                            <a:pt x="50774" y="27907"/>
                            <a:pt x="50378" y="28178"/>
                          </a:cubicBezTo>
                          <a:cubicBezTo>
                            <a:pt x="50024" y="28241"/>
                            <a:pt x="49670" y="28324"/>
                            <a:pt x="49316" y="28386"/>
                          </a:cubicBezTo>
                          <a:cubicBezTo>
                            <a:pt x="49233" y="28282"/>
                            <a:pt x="49129" y="28178"/>
                            <a:pt x="49046" y="28095"/>
                          </a:cubicBezTo>
                          <a:cubicBezTo>
                            <a:pt x="49025" y="27699"/>
                            <a:pt x="49004" y="27303"/>
                            <a:pt x="48962" y="26908"/>
                          </a:cubicBezTo>
                          <a:cubicBezTo>
                            <a:pt x="49295" y="26741"/>
                            <a:pt x="49629" y="26595"/>
                            <a:pt x="49983" y="26470"/>
                          </a:cubicBezTo>
                          <a:close/>
                          <a:moveTo>
                            <a:pt x="62666" y="25825"/>
                          </a:moveTo>
                          <a:cubicBezTo>
                            <a:pt x="62811" y="25866"/>
                            <a:pt x="62936" y="25908"/>
                            <a:pt x="63082" y="25971"/>
                          </a:cubicBezTo>
                          <a:cubicBezTo>
                            <a:pt x="63103" y="26116"/>
                            <a:pt x="63145" y="26262"/>
                            <a:pt x="63165" y="26408"/>
                          </a:cubicBezTo>
                          <a:cubicBezTo>
                            <a:pt x="63145" y="26262"/>
                            <a:pt x="63124" y="26116"/>
                            <a:pt x="63103" y="25971"/>
                          </a:cubicBezTo>
                          <a:lnTo>
                            <a:pt x="63103" y="25971"/>
                          </a:lnTo>
                          <a:cubicBezTo>
                            <a:pt x="63769" y="26220"/>
                            <a:pt x="64436" y="26533"/>
                            <a:pt x="65061" y="26929"/>
                          </a:cubicBezTo>
                          <a:cubicBezTo>
                            <a:pt x="64561" y="27428"/>
                            <a:pt x="64040" y="27928"/>
                            <a:pt x="63520" y="28386"/>
                          </a:cubicBezTo>
                          <a:cubicBezTo>
                            <a:pt x="63478" y="28345"/>
                            <a:pt x="63415" y="28303"/>
                            <a:pt x="63374" y="28241"/>
                          </a:cubicBezTo>
                          <a:cubicBezTo>
                            <a:pt x="63353" y="27782"/>
                            <a:pt x="63311" y="27324"/>
                            <a:pt x="63249" y="26845"/>
                          </a:cubicBezTo>
                          <a:cubicBezTo>
                            <a:pt x="63207" y="26699"/>
                            <a:pt x="63186" y="26554"/>
                            <a:pt x="63165" y="26408"/>
                          </a:cubicBezTo>
                          <a:lnTo>
                            <a:pt x="63165" y="26408"/>
                          </a:lnTo>
                          <a:cubicBezTo>
                            <a:pt x="63228" y="26991"/>
                            <a:pt x="63290" y="27595"/>
                            <a:pt x="63311" y="28178"/>
                          </a:cubicBezTo>
                          <a:cubicBezTo>
                            <a:pt x="62749" y="27616"/>
                            <a:pt x="62124" y="27137"/>
                            <a:pt x="61479" y="26741"/>
                          </a:cubicBezTo>
                          <a:cubicBezTo>
                            <a:pt x="61874" y="26450"/>
                            <a:pt x="62270" y="26137"/>
                            <a:pt x="62666" y="25825"/>
                          </a:cubicBezTo>
                          <a:close/>
                          <a:moveTo>
                            <a:pt x="31094" y="28095"/>
                          </a:moveTo>
                          <a:cubicBezTo>
                            <a:pt x="31240" y="28220"/>
                            <a:pt x="31406" y="28345"/>
                            <a:pt x="31573" y="28470"/>
                          </a:cubicBezTo>
                          <a:cubicBezTo>
                            <a:pt x="31406" y="28345"/>
                            <a:pt x="31260" y="28220"/>
                            <a:pt x="31094" y="28095"/>
                          </a:cubicBezTo>
                          <a:close/>
                          <a:moveTo>
                            <a:pt x="63395" y="28345"/>
                          </a:moveTo>
                          <a:cubicBezTo>
                            <a:pt x="63415" y="28366"/>
                            <a:pt x="63436" y="28386"/>
                            <a:pt x="63478" y="28428"/>
                          </a:cubicBezTo>
                          <a:cubicBezTo>
                            <a:pt x="63457" y="28449"/>
                            <a:pt x="63415" y="28470"/>
                            <a:pt x="63395" y="28491"/>
                          </a:cubicBezTo>
                          <a:cubicBezTo>
                            <a:pt x="63395" y="28449"/>
                            <a:pt x="63395" y="28386"/>
                            <a:pt x="63395" y="28345"/>
                          </a:cubicBezTo>
                          <a:close/>
                          <a:moveTo>
                            <a:pt x="48837" y="28470"/>
                          </a:moveTo>
                          <a:lnTo>
                            <a:pt x="48837" y="28470"/>
                          </a:lnTo>
                          <a:cubicBezTo>
                            <a:pt x="48733" y="28491"/>
                            <a:pt x="48629" y="28491"/>
                            <a:pt x="48525" y="28511"/>
                          </a:cubicBezTo>
                          <a:cubicBezTo>
                            <a:pt x="48629" y="28511"/>
                            <a:pt x="48733" y="28491"/>
                            <a:pt x="48837" y="28470"/>
                          </a:cubicBezTo>
                          <a:close/>
                          <a:moveTo>
                            <a:pt x="66956" y="28428"/>
                          </a:moveTo>
                          <a:cubicBezTo>
                            <a:pt x="66977" y="28449"/>
                            <a:pt x="66997" y="28470"/>
                            <a:pt x="67018" y="28491"/>
                          </a:cubicBezTo>
                          <a:cubicBezTo>
                            <a:pt x="66997" y="28511"/>
                            <a:pt x="66977" y="28532"/>
                            <a:pt x="66956" y="28574"/>
                          </a:cubicBezTo>
                          <a:cubicBezTo>
                            <a:pt x="66956" y="28511"/>
                            <a:pt x="66956" y="28470"/>
                            <a:pt x="66956" y="28428"/>
                          </a:cubicBezTo>
                          <a:close/>
                          <a:moveTo>
                            <a:pt x="11476" y="27074"/>
                          </a:moveTo>
                          <a:cubicBezTo>
                            <a:pt x="11601" y="27137"/>
                            <a:pt x="11705" y="27220"/>
                            <a:pt x="11809" y="27303"/>
                          </a:cubicBezTo>
                          <a:cubicBezTo>
                            <a:pt x="11143" y="27678"/>
                            <a:pt x="10518" y="28116"/>
                            <a:pt x="9893" y="28595"/>
                          </a:cubicBezTo>
                          <a:cubicBezTo>
                            <a:pt x="9851" y="28532"/>
                            <a:pt x="9789" y="28470"/>
                            <a:pt x="9726" y="28407"/>
                          </a:cubicBezTo>
                          <a:cubicBezTo>
                            <a:pt x="10289" y="27949"/>
                            <a:pt x="10872" y="27491"/>
                            <a:pt x="11476" y="27074"/>
                          </a:cubicBezTo>
                          <a:close/>
                          <a:moveTo>
                            <a:pt x="21306" y="26512"/>
                          </a:moveTo>
                          <a:cubicBezTo>
                            <a:pt x="21743" y="26741"/>
                            <a:pt x="22159" y="27012"/>
                            <a:pt x="22576" y="27303"/>
                          </a:cubicBezTo>
                          <a:cubicBezTo>
                            <a:pt x="21910" y="27678"/>
                            <a:pt x="21264" y="28116"/>
                            <a:pt x="20660" y="28595"/>
                          </a:cubicBezTo>
                          <a:cubicBezTo>
                            <a:pt x="20264" y="28157"/>
                            <a:pt x="19869" y="27782"/>
                            <a:pt x="19431" y="27428"/>
                          </a:cubicBezTo>
                          <a:cubicBezTo>
                            <a:pt x="20035" y="27095"/>
                            <a:pt x="20660" y="26783"/>
                            <a:pt x="21306" y="26512"/>
                          </a:cubicBezTo>
                          <a:close/>
                          <a:moveTo>
                            <a:pt x="32052" y="26512"/>
                          </a:moveTo>
                          <a:cubicBezTo>
                            <a:pt x="32489" y="26741"/>
                            <a:pt x="32926" y="27012"/>
                            <a:pt x="33343" y="27303"/>
                          </a:cubicBezTo>
                          <a:cubicBezTo>
                            <a:pt x="32718" y="27657"/>
                            <a:pt x="32135" y="28032"/>
                            <a:pt x="31573" y="28470"/>
                          </a:cubicBezTo>
                          <a:cubicBezTo>
                            <a:pt x="31531" y="28511"/>
                            <a:pt x="31469" y="28553"/>
                            <a:pt x="31427" y="28595"/>
                          </a:cubicBezTo>
                          <a:cubicBezTo>
                            <a:pt x="31323" y="28470"/>
                            <a:pt x="31198" y="28366"/>
                            <a:pt x="31094" y="28241"/>
                          </a:cubicBezTo>
                          <a:cubicBezTo>
                            <a:pt x="31094" y="28199"/>
                            <a:pt x="31094" y="28157"/>
                            <a:pt x="31094" y="28095"/>
                          </a:cubicBezTo>
                          <a:cubicBezTo>
                            <a:pt x="31052" y="27741"/>
                            <a:pt x="31031" y="27387"/>
                            <a:pt x="30969" y="27012"/>
                          </a:cubicBezTo>
                          <a:cubicBezTo>
                            <a:pt x="31323" y="26845"/>
                            <a:pt x="31698" y="26679"/>
                            <a:pt x="32052" y="26512"/>
                          </a:cubicBezTo>
                          <a:close/>
                          <a:moveTo>
                            <a:pt x="40278" y="27845"/>
                          </a:moveTo>
                          <a:cubicBezTo>
                            <a:pt x="40552" y="27875"/>
                            <a:pt x="40816" y="27895"/>
                            <a:pt x="41076" y="27895"/>
                          </a:cubicBezTo>
                          <a:cubicBezTo>
                            <a:pt x="41171" y="27895"/>
                            <a:pt x="41266" y="27892"/>
                            <a:pt x="41361" y="27887"/>
                          </a:cubicBezTo>
                          <a:cubicBezTo>
                            <a:pt x="41507" y="28012"/>
                            <a:pt x="41652" y="28136"/>
                            <a:pt x="41798" y="28282"/>
                          </a:cubicBezTo>
                          <a:cubicBezTo>
                            <a:pt x="41798" y="28386"/>
                            <a:pt x="41819" y="28491"/>
                            <a:pt x="41819" y="28595"/>
                          </a:cubicBezTo>
                          <a:cubicBezTo>
                            <a:pt x="41278" y="28553"/>
                            <a:pt x="40757" y="28470"/>
                            <a:pt x="40236" y="28386"/>
                          </a:cubicBezTo>
                          <a:cubicBezTo>
                            <a:pt x="40153" y="28324"/>
                            <a:pt x="40070" y="28282"/>
                            <a:pt x="39986" y="28241"/>
                          </a:cubicBezTo>
                          <a:cubicBezTo>
                            <a:pt x="39924" y="28220"/>
                            <a:pt x="39861" y="28178"/>
                            <a:pt x="39799" y="28157"/>
                          </a:cubicBezTo>
                          <a:cubicBezTo>
                            <a:pt x="39966" y="28053"/>
                            <a:pt x="40132" y="27949"/>
                            <a:pt x="40278" y="27845"/>
                          </a:cubicBezTo>
                          <a:close/>
                          <a:moveTo>
                            <a:pt x="43214" y="27470"/>
                          </a:moveTo>
                          <a:cubicBezTo>
                            <a:pt x="43298" y="27533"/>
                            <a:pt x="43360" y="27616"/>
                            <a:pt x="43443" y="27699"/>
                          </a:cubicBezTo>
                          <a:cubicBezTo>
                            <a:pt x="43006" y="27970"/>
                            <a:pt x="42590" y="28261"/>
                            <a:pt x="42173" y="28595"/>
                          </a:cubicBezTo>
                          <a:cubicBezTo>
                            <a:pt x="42069" y="28470"/>
                            <a:pt x="41965" y="28366"/>
                            <a:pt x="41861" y="28241"/>
                          </a:cubicBezTo>
                          <a:cubicBezTo>
                            <a:pt x="41840" y="28116"/>
                            <a:pt x="41840" y="27970"/>
                            <a:pt x="41819" y="27824"/>
                          </a:cubicBezTo>
                          <a:cubicBezTo>
                            <a:pt x="42298" y="27762"/>
                            <a:pt x="42756" y="27637"/>
                            <a:pt x="43214" y="27470"/>
                          </a:cubicBezTo>
                          <a:close/>
                          <a:moveTo>
                            <a:pt x="54481" y="27054"/>
                          </a:moveTo>
                          <a:cubicBezTo>
                            <a:pt x="54606" y="27137"/>
                            <a:pt x="54731" y="27220"/>
                            <a:pt x="54856" y="27303"/>
                          </a:cubicBezTo>
                          <a:cubicBezTo>
                            <a:pt x="54190" y="27678"/>
                            <a:pt x="53544" y="28116"/>
                            <a:pt x="52940" y="28595"/>
                          </a:cubicBezTo>
                          <a:cubicBezTo>
                            <a:pt x="52836" y="28470"/>
                            <a:pt x="52732" y="28366"/>
                            <a:pt x="52628" y="28241"/>
                          </a:cubicBezTo>
                          <a:cubicBezTo>
                            <a:pt x="52607" y="28074"/>
                            <a:pt x="52586" y="27887"/>
                            <a:pt x="52586" y="27720"/>
                          </a:cubicBezTo>
                          <a:cubicBezTo>
                            <a:pt x="52773" y="27657"/>
                            <a:pt x="52982" y="27595"/>
                            <a:pt x="53169" y="27553"/>
                          </a:cubicBezTo>
                          <a:cubicBezTo>
                            <a:pt x="53606" y="27387"/>
                            <a:pt x="54044" y="27220"/>
                            <a:pt x="54481" y="27054"/>
                          </a:cubicBezTo>
                          <a:close/>
                          <a:moveTo>
                            <a:pt x="3354" y="26512"/>
                          </a:moveTo>
                          <a:cubicBezTo>
                            <a:pt x="3687" y="26658"/>
                            <a:pt x="4020" y="26845"/>
                            <a:pt x="4333" y="27054"/>
                          </a:cubicBezTo>
                          <a:cubicBezTo>
                            <a:pt x="4062" y="27408"/>
                            <a:pt x="3812" y="27762"/>
                            <a:pt x="3562" y="28136"/>
                          </a:cubicBezTo>
                          <a:cubicBezTo>
                            <a:pt x="3333" y="28282"/>
                            <a:pt x="3125" y="28449"/>
                            <a:pt x="2916" y="28615"/>
                          </a:cubicBezTo>
                          <a:cubicBezTo>
                            <a:pt x="2583" y="28282"/>
                            <a:pt x="2229" y="27970"/>
                            <a:pt x="1896" y="27699"/>
                          </a:cubicBezTo>
                          <a:cubicBezTo>
                            <a:pt x="2000" y="27470"/>
                            <a:pt x="2125" y="27262"/>
                            <a:pt x="2250" y="27033"/>
                          </a:cubicBezTo>
                          <a:cubicBezTo>
                            <a:pt x="2604" y="26845"/>
                            <a:pt x="2979" y="26658"/>
                            <a:pt x="3354" y="26512"/>
                          </a:cubicBezTo>
                          <a:close/>
                          <a:moveTo>
                            <a:pt x="14121" y="26512"/>
                          </a:moveTo>
                          <a:cubicBezTo>
                            <a:pt x="14621" y="26741"/>
                            <a:pt x="15100" y="27033"/>
                            <a:pt x="15558" y="27366"/>
                          </a:cubicBezTo>
                          <a:cubicBezTo>
                            <a:pt x="14891" y="27741"/>
                            <a:pt x="14266" y="28157"/>
                            <a:pt x="13663" y="28615"/>
                          </a:cubicBezTo>
                          <a:cubicBezTo>
                            <a:pt x="13225" y="28157"/>
                            <a:pt x="12767" y="27762"/>
                            <a:pt x="12288" y="27408"/>
                          </a:cubicBezTo>
                          <a:cubicBezTo>
                            <a:pt x="12892" y="27074"/>
                            <a:pt x="13496" y="26762"/>
                            <a:pt x="14121" y="26512"/>
                          </a:cubicBezTo>
                          <a:close/>
                          <a:moveTo>
                            <a:pt x="24471" y="26699"/>
                          </a:moveTo>
                          <a:cubicBezTo>
                            <a:pt x="24596" y="27116"/>
                            <a:pt x="24742" y="27512"/>
                            <a:pt x="24888" y="27928"/>
                          </a:cubicBezTo>
                          <a:cubicBezTo>
                            <a:pt x="24825" y="28032"/>
                            <a:pt x="24763" y="28136"/>
                            <a:pt x="24721" y="28241"/>
                          </a:cubicBezTo>
                          <a:cubicBezTo>
                            <a:pt x="24679" y="28324"/>
                            <a:pt x="24638" y="28407"/>
                            <a:pt x="24617" y="28470"/>
                          </a:cubicBezTo>
                          <a:cubicBezTo>
                            <a:pt x="24554" y="28511"/>
                            <a:pt x="24492" y="28574"/>
                            <a:pt x="24429" y="28615"/>
                          </a:cubicBezTo>
                          <a:cubicBezTo>
                            <a:pt x="24346" y="28532"/>
                            <a:pt x="24263" y="28449"/>
                            <a:pt x="24200" y="28386"/>
                          </a:cubicBezTo>
                          <a:cubicBezTo>
                            <a:pt x="24180" y="28324"/>
                            <a:pt x="24159" y="28261"/>
                            <a:pt x="24159" y="28220"/>
                          </a:cubicBezTo>
                          <a:lnTo>
                            <a:pt x="24159" y="28220"/>
                          </a:lnTo>
                          <a:cubicBezTo>
                            <a:pt x="24159" y="28261"/>
                            <a:pt x="24159" y="28324"/>
                            <a:pt x="24180" y="28366"/>
                          </a:cubicBezTo>
                          <a:cubicBezTo>
                            <a:pt x="24055" y="28241"/>
                            <a:pt x="23930" y="28136"/>
                            <a:pt x="23805" y="28012"/>
                          </a:cubicBezTo>
                          <a:cubicBezTo>
                            <a:pt x="23826" y="27658"/>
                            <a:pt x="23867" y="27304"/>
                            <a:pt x="23930" y="26950"/>
                          </a:cubicBezTo>
                          <a:lnTo>
                            <a:pt x="23930" y="26950"/>
                          </a:lnTo>
                          <a:cubicBezTo>
                            <a:pt x="23867" y="27304"/>
                            <a:pt x="23805" y="27637"/>
                            <a:pt x="23784" y="27991"/>
                          </a:cubicBezTo>
                          <a:cubicBezTo>
                            <a:pt x="23534" y="27782"/>
                            <a:pt x="23305" y="27595"/>
                            <a:pt x="23055" y="27408"/>
                          </a:cubicBezTo>
                          <a:cubicBezTo>
                            <a:pt x="23347" y="27241"/>
                            <a:pt x="23638" y="27095"/>
                            <a:pt x="23930" y="26949"/>
                          </a:cubicBezTo>
                          <a:lnTo>
                            <a:pt x="23930" y="26949"/>
                          </a:lnTo>
                          <a:cubicBezTo>
                            <a:pt x="23930" y="26949"/>
                            <a:pt x="23930" y="26949"/>
                            <a:pt x="23930" y="26949"/>
                          </a:cubicBezTo>
                          <a:cubicBezTo>
                            <a:pt x="23950" y="26929"/>
                            <a:pt x="23950" y="26929"/>
                            <a:pt x="23950" y="26929"/>
                          </a:cubicBezTo>
                          <a:cubicBezTo>
                            <a:pt x="23971" y="27137"/>
                            <a:pt x="23992" y="27345"/>
                            <a:pt x="24013" y="27553"/>
                          </a:cubicBezTo>
                          <a:cubicBezTo>
                            <a:pt x="24055" y="27762"/>
                            <a:pt x="24096" y="27991"/>
                            <a:pt x="24159" y="28220"/>
                          </a:cubicBezTo>
                          <a:cubicBezTo>
                            <a:pt x="24075" y="27782"/>
                            <a:pt x="24013" y="27345"/>
                            <a:pt x="23971" y="26929"/>
                          </a:cubicBezTo>
                          <a:cubicBezTo>
                            <a:pt x="24138" y="26845"/>
                            <a:pt x="24305" y="26762"/>
                            <a:pt x="24471" y="26699"/>
                          </a:cubicBezTo>
                          <a:close/>
                          <a:moveTo>
                            <a:pt x="34613" y="27408"/>
                          </a:moveTo>
                          <a:lnTo>
                            <a:pt x="34613" y="27408"/>
                          </a:lnTo>
                          <a:cubicBezTo>
                            <a:pt x="34988" y="27657"/>
                            <a:pt x="35363" y="27928"/>
                            <a:pt x="35717" y="28220"/>
                          </a:cubicBezTo>
                          <a:cubicBezTo>
                            <a:pt x="35530" y="28345"/>
                            <a:pt x="35363" y="28491"/>
                            <a:pt x="35196" y="28615"/>
                          </a:cubicBezTo>
                          <a:cubicBezTo>
                            <a:pt x="35009" y="28428"/>
                            <a:pt x="34842" y="28282"/>
                            <a:pt x="34655" y="28116"/>
                          </a:cubicBezTo>
                          <a:cubicBezTo>
                            <a:pt x="34655" y="27887"/>
                            <a:pt x="34634" y="27637"/>
                            <a:pt x="34613" y="27408"/>
                          </a:cubicBezTo>
                          <a:close/>
                          <a:moveTo>
                            <a:pt x="45859" y="26741"/>
                          </a:moveTo>
                          <a:cubicBezTo>
                            <a:pt x="46130" y="27137"/>
                            <a:pt x="46380" y="27533"/>
                            <a:pt x="46630" y="27949"/>
                          </a:cubicBezTo>
                          <a:cubicBezTo>
                            <a:pt x="46484" y="28116"/>
                            <a:pt x="46317" y="28282"/>
                            <a:pt x="46172" y="28449"/>
                          </a:cubicBezTo>
                          <a:cubicBezTo>
                            <a:pt x="46088" y="28511"/>
                            <a:pt x="46026" y="28553"/>
                            <a:pt x="45943" y="28615"/>
                          </a:cubicBezTo>
                          <a:cubicBezTo>
                            <a:pt x="45776" y="28428"/>
                            <a:pt x="45609" y="28282"/>
                            <a:pt x="45422" y="28116"/>
                          </a:cubicBezTo>
                          <a:cubicBezTo>
                            <a:pt x="45401" y="27741"/>
                            <a:pt x="45380" y="27366"/>
                            <a:pt x="45339" y="26991"/>
                          </a:cubicBezTo>
                          <a:cubicBezTo>
                            <a:pt x="45505" y="26908"/>
                            <a:pt x="45693" y="26824"/>
                            <a:pt x="45859" y="26741"/>
                          </a:cubicBezTo>
                          <a:close/>
                          <a:moveTo>
                            <a:pt x="41861" y="28345"/>
                          </a:moveTo>
                          <a:lnTo>
                            <a:pt x="41861" y="28345"/>
                          </a:lnTo>
                          <a:cubicBezTo>
                            <a:pt x="41965" y="28428"/>
                            <a:pt x="42048" y="28511"/>
                            <a:pt x="42152" y="28615"/>
                          </a:cubicBezTo>
                          <a:cubicBezTo>
                            <a:pt x="42131" y="28615"/>
                            <a:pt x="42131" y="28636"/>
                            <a:pt x="42111" y="28636"/>
                          </a:cubicBezTo>
                          <a:cubicBezTo>
                            <a:pt x="42048" y="28636"/>
                            <a:pt x="41965" y="28615"/>
                            <a:pt x="41881" y="28615"/>
                          </a:cubicBezTo>
                          <a:cubicBezTo>
                            <a:pt x="41881" y="28511"/>
                            <a:pt x="41881" y="28428"/>
                            <a:pt x="41861" y="28345"/>
                          </a:cubicBezTo>
                          <a:close/>
                          <a:moveTo>
                            <a:pt x="47942" y="27449"/>
                          </a:moveTo>
                          <a:cubicBezTo>
                            <a:pt x="47963" y="27470"/>
                            <a:pt x="47983" y="27491"/>
                            <a:pt x="48004" y="27491"/>
                          </a:cubicBezTo>
                          <a:cubicBezTo>
                            <a:pt x="48088" y="27741"/>
                            <a:pt x="48171" y="27991"/>
                            <a:pt x="48254" y="28241"/>
                          </a:cubicBezTo>
                          <a:cubicBezTo>
                            <a:pt x="48213" y="28345"/>
                            <a:pt x="48192" y="28449"/>
                            <a:pt x="48150" y="28574"/>
                          </a:cubicBezTo>
                          <a:cubicBezTo>
                            <a:pt x="48150" y="28574"/>
                            <a:pt x="48150" y="28574"/>
                            <a:pt x="48150" y="28574"/>
                          </a:cubicBezTo>
                          <a:lnTo>
                            <a:pt x="48150" y="28574"/>
                          </a:lnTo>
                          <a:cubicBezTo>
                            <a:pt x="47838" y="28595"/>
                            <a:pt x="47546" y="28636"/>
                            <a:pt x="47234" y="28657"/>
                          </a:cubicBezTo>
                          <a:cubicBezTo>
                            <a:pt x="47130" y="28449"/>
                            <a:pt x="47025" y="28261"/>
                            <a:pt x="46921" y="28053"/>
                          </a:cubicBezTo>
                          <a:cubicBezTo>
                            <a:pt x="47255" y="27845"/>
                            <a:pt x="47588" y="27637"/>
                            <a:pt x="47942" y="27449"/>
                          </a:cubicBezTo>
                          <a:close/>
                          <a:moveTo>
                            <a:pt x="24534" y="28657"/>
                          </a:moveTo>
                          <a:cubicBezTo>
                            <a:pt x="24534" y="28678"/>
                            <a:pt x="24534" y="28699"/>
                            <a:pt x="24513" y="28699"/>
                          </a:cubicBezTo>
                          <a:cubicBezTo>
                            <a:pt x="24513" y="28699"/>
                            <a:pt x="24513" y="28699"/>
                            <a:pt x="24513" y="28678"/>
                          </a:cubicBezTo>
                          <a:cubicBezTo>
                            <a:pt x="24513" y="28678"/>
                            <a:pt x="24534" y="28678"/>
                            <a:pt x="24534" y="28657"/>
                          </a:cubicBezTo>
                          <a:close/>
                          <a:moveTo>
                            <a:pt x="7602" y="26824"/>
                          </a:moveTo>
                          <a:cubicBezTo>
                            <a:pt x="7915" y="27012"/>
                            <a:pt x="8206" y="27220"/>
                            <a:pt x="8519" y="27428"/>
                          </a:cubicBezTo>
                          <a:cubicBezTo>
                            <a:pt x="7831" y="27824"/>
                            <a:pt x="7207" y="28261"/>
                            <a:pt x="6582" y="28720"/>
                          </a:cubicBezTo>
                          <a:cubicBezTo>
                            <a:pt x="6478" y="28595"/>
                            <a:pt x="6353" y="28470"/>
                            <a:pt x="6249" y="28345"/>
                          </a:cubicBezTo>
                          <a:cubicBezTo>
                            <a:pt x="6686" y="27824"/>
                            <a:pt x="7144" y="27324"/>
                            <a:pt x="7602" y="26824"/>
                          </a:cubicBezTo>
                          <a:close/>
                          <a:moveTo>
                            <a:pt x="18557" y="26949"/>
                          </a:moveTo>
                          <a:cubicBezTo>
                            <a:pt x="18786" y="27095"/>
                            <a:pt x="19036" y="27262"/>
                            <a:pt x="19265" y="27428"/>
                          </a:cubicBezTo>
                          <a:cubicBezTo>
                            <a:pt x="18598" y="27824"/>
                            <a:pt x="17953" y="28261"/>
                            <a:pt x="17349" y="28720"/>
                          </a:cubicBezTo>
                          <a:cubicBezTo>
                            <a:pt x="17057" y="28407"/>
                            <a:pt x="16786" y="28095"/>
                            <a:pt x="16474" y="27824"/>
                          </a:cubicBezTo>
                          <a:cubicBezTo>
                            <a:pt x="17161" y="27512"/>
                            <a:pt x="17849" y="27220"/>
                            <a:pt x="18557" y="26949"/>
                          </a:cubicBezTo>
                          <a:close/>
                          <a:moveTo>
                            <a:pt x="29469" y="27054"/>
                          </a:moveTo>
                          <a:cubicBezTo>
                            <a:pt x="29657" y="27178"/>
                            <a:pt x="29844" y="27303"/>
                            <a:pt x="30032" y="27428"/>
                          </a:cubicBezTo>
                          <a:cubicBezTo>
                            <a:pt x="29365" y="27824"/>
                            <a:pt x="28720" y="28261"/>
                            <a:pt x="28095" y="28720"/>
                          </a:cubicBezTo>
                          <a:cubicBezTo>
                            <a:pt x="27928" y="28532"/>
                            <a:pt x="27762" y="28345"/>
                            <a:pt x="27595" y="28178"/>
                          </a:cubicBezTo>
                          <a:cubicBezTo>
                            <a:pt x="28157" y="27720"/>
                            <a:pt x="28782" y="27345"/>
                            <a:pt x="29469" y="27054"/>
                          </a:cubicBezTo>
                          <a:close/>
                          <a:moveTo>
                            <a:pt x="38279" y="28053"/>
                          </a:moveTo>
                          <a:cubicBezTo>
                            <a:pt x="38653" y="28136"/>
                            <a:pt x="39028" y="28241"/>
                            <a:pt x="39424" y="28303"/>
                          </a:cubicBezTo>
                          <a:cubicBezTo>
                            <a:pt x="39237" y="28449"/>
                            <a:pt x="39049" y="28595"/>
                            <a:pt x="38862" y="28720"/>
                          </a:cubicBezTo>
                          <a:cubicBezTo>
                            <a:pt x="38674" y="28511"/>
                            <a:pt x="38487" y="28282"/>
                            <a:pt x="38279" y="28095"/>
                          </a:cubicBezTo>
                          <a:lnTo>
                            <a:pt x="38279" y="28053"/>
                          </a:lnTo>
                          <a:close/>
                          <a:moveTo>
                            <a:pt x="46755" y="28178"/>
                          </a:moveTo>
                          <a:cubicBezTo>
                            <a:pt x="46859" y="28345"/>
                            <a:pt x="46942" y="28511"/>
                            <a:pt x="47025" y="28678"/>
                          </a:cubicBezTo>
                          <a:cubicBezTo>
                            <a:pt x="46776" y="28699"/>
                            <a:pt x="46505" y="28720"/>
                            <a:pt x="46255" y="28720"/>
                          </a:cubicBezTo>
                          <a:cubicBezTo>
                            <a:pt x="46401" y="28553"/>
                            <a:pt x="46546" y="28386"/>
                            <a:pt x="46671" y="28220"/>
                          </a:cubicBezTo>
                          <a:cubicBezTo>
                            <a:pt x="46713" y="28199"/>
                            <a:pt x="46734" y="28178"/>
                            <a:pt x="46755" y="28178"/>
                          </a:cubicBezTo>
                          <a:close/>
                          <a:moveTo>
                            <a:pt x="50295" y="28241"/>
                          </a:moveTo>
                          <a:cubicBezTo>
                            <a:pt x="50066" y="28386"/>
                            <a:pt x="49837" y="28553"/>
                            <a:pt x="49629" y="28720"/>
                          </a:cubicBezTo>
                          <a:cubicBezTo>
                            <a:pt x="49525" y="28615"/>
                            <a:pt x="49441" y="28511"/>
                            <a:pt x="49337" y="28407"/>
                          </a:cubicBezTo>
                          <a:cubicBezTo>
                            <a:pt x="49650" y="28345"/>
                            <a:pt x="49983" y="28303"/>
                            <a:pt x="50295" y="28241"/>
                          </a:cubicBezTo>
                          <a:close/>
                          <a:moveTo>
                            <a:pt x="27345" y="28386"/>
                          </a:moveTo>
                          <a:cubicBezTo>
                            <a:pt x="27366" y="28491"/>
                            <a:pt x="27366" y="28615"/>
                            <a:pt x="27366" y="28740"/>
                          </a:cubicBezTo>
                          <a:cubicBezTo>
                            <a:pt x="27303" y="28730"/>
                            <a:pt x="27236" y="28725"/>
                            <a:pt x="27165" y="28725"/>
                          </a:cubicBezTo>
                          <a:cubicBezTo>
                            <a:pt x="27095" y="28725"/>
                            <a:pt x="27022" y="28730"/>
                            <a:pt x="26949" y="28740"/>
                          </a:cubicBezTo>
                          <a:cubicBezTo>
                            <a:pt x="27074" y="28615"/>
                            <a:pt x="27220" y="28491"/>
                            <a:pt x="27345" y="28386"/>
                          </a:cubicBezTo>
                          <a:close/>
                          <a:moveTo>
                            <a:pt x="27533" y="28491"/>
                          </a:moveTo>
                          <a:cubicBezTo>
                            <a:pt x="27595" y="28574"/>
                            <a:pt x="27657" y="28657"/>
                            <a:pt x="27741" y="28740"/>
                          </a:cubicBezTo>
                          <a:lnTo>
                            <a:pt x="27533" y="28740"/>
                          </a:lnTo>
                          <a:cubicBezTo>
                            <a:pt x="27533" y="28657"/>
                            <a:pt x="27533" y="28574"/>
                            <a:pt x="27533" y="28491"/>
                          </a:cubicBezTo>
                          <a:close/>
                          <a:moveTo>
                            <a:pt x="43693" y="27949"/>
                          </a:moveTo>
                          <a:cubicBezTo>
                            <a:pt x="43964" y="28220"/>
                            <a:pt x="44214" y="28491"/>
                            <a:pt x="44443" y="28761"/>
                          </a:cubicBezTo>
                          <a:cubicBezTo>
                            <a:pt x="43839" y="28761"/>
                            <a:pt x="43235" y="28720"/>
                            <a:pt x="42631" y="28678"/>
                          </a:cubicBezTo>
                          <a:cubicBezTo>
                            <a:pt x="42985" y="28428"/>
                            <a:pt x="43339" y="28178"/>
                            <a:pt x="43693" y="27949"/>
                          </a:cubicBezTo>
                          <a:close/>
                          <a:moveTo>
                            <a:pt x="44401" y="27512"/>
                          </a:moveTo>
                          <a:cubicBezTo>
                            <a:pt x="44714" y="27762"/>
                            <a:pt x="45026" y="28032"/>
                            <a:pt x="45318" y="28324"/>
                          </a:cubicBezTo>
                          <a:cubicBezTo>
                            <a:pt x="45339" y="28470"/>
                            <a:pt x="45339" y="28615"/>
                            <a:pt x="45339" y="28761"/>
                          </a:cubicBezTo>
                          <a:lnTo>
                            <a:pt x="44776" y="28761"/>
                          </a:lnTo>
                          <a:cubicBezTo>
                            <a:pt x="44485" y="28428"/>
                            <a:pt x="44193" y="28116"/>
                            <a:pt x="43902" y="27824"/>
                          </a:cubicBezTo>
                          <a:cubicBezTo>
                            <a:pt x="44068" y="27720"/>
                            <a:pt x="44235" y="27616"/>
                            <a:pt x="44401" y="27512"/>
                          </a:cubicBezTo>
                          <a:close/>
                          <a:moveTo>
                            <a:pt x="45443" y="28428"/>
                          </a:moveTo>
                          <a:cubicBezTo>
                            <a:pt x="45547" y="28532"/>
                            <a:pt x="45651" y="28636"/>
                            <a:pt x="45755" y="28740"/>
                          </a:cubicBezTo>
                          <a:cubicBezTo>
                            <a:pt x="45651" y="28740"/>
                            <a:pt x="45547" y="28761"/>
                            <a:pt x="45443" y="28761"/>
                          </a:cubicBezTo>
                          <a:cubicBezTo>
                            <a:pt x="45443" y="28636"/>
                            <a:pt x="45443" y="28532"/>
                            <a:pt x="45443" y="28428"/>
                          </a:cubicBezTo>
                          <a:close/>
                          <a:moveTo>
                            <a:pt x="26408" y="27449"/>
                          </a:moveTo>
                          <a:cubicBezTo>
                            <a:pt x="26679" y="27657"/>
                            <a:pt x="26949" y="27866"/>
                            <a:pt x="27178" y="28095"/>
                          </a:cubicBezTo>
                          <a:cubicBezTo>
                            <a:pt x="26949" y="28303"/>
                            <a:pt x="26741" y="28511"/>
                            <a:pt x="26533" y="28740"/>
                          </a:cubicBezTo>
                          <a:cubicBezTo>
                            <a:pt x="26220" y="28740"/>
                            <a:pt x="25887" y="28761"/>
                            <a:pt x="25575" y="28782"/>
                          </a:cubicBezTo>
                          <a:cubicBezTo>
                            <a:pt x="25471" y="28574"/>
                            <a:pt x="25367" y="28366"/>
                            <a:pt x="25262" y="28157"/>
                          </a:cubicBezTo>
                          <a:cubicBezTo>
                            <a:pt x="25637" y="27907"/>
                            <a:pt x="26033" y="27657"/>
                            <a:pt x="26408" y="27449"/>
                          </a:cubicBezTo>
                          <a:close/>
                          <a:moveTo>
                            <a:pt x="31115" y="28345"/>
                          </a:moveTo>
                          <a:lnTo>
                            <a:pt x="31115" y="28345"/>
                          </a:lnTo>
                          <a:cubicBezTo>
                            <a:pt x="31198" y="28428"/>
                            <a:pt x="31302" y="28511"/>
                            <a:pt x="31385" y="28615"/>
                          </a:cubicBezTo>
                          <a:cubicBezTo>
                            <a:pt x="31302" y="28678"/>
                            <a:pt x="31219" y="28740"/>
                            <a:pt x="31135" y="28803"/>
                          </a:cubicBezTo>
                          <a:cubicBezTo>
                            <a:pt x="31135" y="28657"/>
                            <a:pt x="31115" y="28491"/>
                            <a:pt x="31115" y="28345"/>
                          </a:cubicBezTo>
                          <a:close/>
                          <a:moveTo>
                            <a:pt x="41881" y="28699"/>
                          </a:moveTo>
                          <a:cubicBezTo>
                            <a:pt x="41944" y="28699"/>
                            <a:pt x="41986" y="28699"/>
                            <a:pt x="42027" y="28720"/>
                          </a:cubicBezTo>
                          <a:cubicBezTo>
                            <a:pt x="41986" y="28740"/>
                            <a:pt x="41944" y="28782"/>
                            <a:pt x="41902" y="28803"/>
                          </a:cubicBezTo>
                          <a:cubicBezTo>
                            <a:pt x="41902" y="28782"/>
                            <a:pt x="41902" y="28740"/>
                            <a:pt x="41881" y="28699"/>
                          </a:cubicBezTo>
                          <a:close/>
                          <a:moveTo>
                            <a:pt x="52628" y="28345"/>
                          </a:moveTo>
                          <a:lnTo>
                            <a:pt x="52628" y="28345"/>
                          </a:lnTo>
                          <a:cubicBezTo>
                            <a:pt x="52711" y="28428"/>
                            <a:pt x="52815" y="28511"/>
                            <a:pt x="52919" y="28615"/>
                          </a:cubicBezTo>
                          <a:cubicBezTo>
                            <a:pt x="52815" y="28678"/>
                            <a:pt x="52732" y="28740"/>
                            <a:pt x="52648" y="28803"/>
                          </a:cubicBezTo>
                          <a:cubicBezTo>
                            <a:pt x="52648" y="28657"/>
                            <a:pt x="52628" y="28491"/>
                            <a:pt x="52628" y="28345"/>
                          </a:cubicBezTo>
                          <a:close/>
                          <a:moveTo>
                            <a:pt x="3375" y="28407"/>
                          </a:moveTo>
                          <a:lnTo>
                            <a:pt x="3375" y="28407"/>
                          </a:lnTo>
                          <a:cubicBezTo>
                            <a:pt x="3270" y="28553"/>
                            <a:pt x="3187" y="28678"/>
                            <a:pt x="3104" y="28824"/>
                          </a:cubicBezTo>
                          <a:cubicBezTo>
                            <a:pt x="3062" y="28782"/>
                            <a:pt x="3021" y="28740"/>
                            <a:pt x="2979" y="28678"/>
                          </a:cubicBezTo>
                          <a:cubicBezTo>
                            <a:pt x="3104" y="28595"/>
                            <a:pt x="3250" y="28511"/>
                            <a:pt x="3375" y="28407"/>
                          </a:cubicBezTo>
                          <a:close/>
                          <a:moveTo>
                            <a:pt x="25054" y="28303"/>
                          </a:moveTo>
                          <a:cubicBezTo>
                            <a:pt x="25117" y="28470"/>
                            <a:pt x="25200" y="28615"/>
                            <a:pt x="25283" y="28782"/>
                          </a:cubicBezTo>
                          <a:cubicBezTo>
                            <a:pt x="25075" y="28803"/>
                            <a:pt x="24846" y="28824"/>
                            <a:pt x="24638" y="28845"/>
                          </a:cubicBezTo>
                          <a:cubicBezTo>
                            <a:pt x="24638" y="28824"/>
                            <a:pt x="24617" y="28803"/>
                            <a:pt x="24596" y="28782"/>
                          </a:cubicBezTo>
                          <a:cubicBezTo>
                            <a:pt x="24617" y="28720"/>
                            <a:pt x="24659" y="28636"/>
                            <a:pt x="24679" y="28574"/>
                          </a:cubicBezTo>
                          <a:cubicBezTo>
                            <a:pt x="24804" y="28470"/>
                            <a:pt x="24929" y="28386"/>
                            <a:pt x="25054" y="28303"/>
                          </a:cubicBezTo>
                          <a:close/>
                          <a:moveTo>
                            <a:pt x="24305" y="28845"/>
                          </a:moveTo>
                          <a:cubicBezTo>
                            <a:pt x="24325" y="28845"/>
                            <a:pt x="24325" y="28865"/>
                            <a:pt x="24346" y="28865"/>
                          </a:cubicBezTo>
                          <a:lnTo>
                            <a:pt x="24305" y="28865"/>
                          </a:lnTo>
                          <a:cubicBezTo>
                            <a:pt x="24305" y="28865"/>
                            <a:pt x="24305" y="28845"/>
                            <a:pt x="24305" y="28845"/>
                          </a:cubicBezTo>
                          <a:close/>
                          <a:moveTo>
                            <a:pt x="24263" y="28865"/>
                          </a:moveTo>
                          <a:cubicBezTo>
                            <a:pt x="24263" y="28865"/>
                            <a:pt x="24263" y="28865"/>
                            <a:pt x="24284" y="28886"/>
                          </a:cubicBezTo>
                          <a:lnTo>
                            <a:pt x="24242" y="28886"/>
                          </a:lnTo>
                          <a:cubicBezTo>
                            <a:pt x="24263" y="28886"/>
                            <a:pt x="24263" y="28865"/>
                            <a:pt x="24263" y="28865"/>
                          </a:cubicBezTo>
                          <a:close/>
                          <a:moveTo>
                            <a:pt x="71621" y="25158"/>
                          </a:moveTo>
                          <a:cubicBezTo>
                            <a:pt x="71829" y="25741"/>
                            <a:pt x="72037" y="26304"/>
                            <a:pt x="72225" y="26887"/>
                          </a:cubicBezTo>
                          <a:cubicBezTo>
                            <a:pt x="71954" y="27574"/>
                            <a:pt x="71642" y="28261"/>
                            <a:pt x="71308" y="28928"/>
                          </a:cubicBezTo>
                          <a:cubicBezTo>
                            <a:pt x="71058" y="28636"/>
                            <a:pt x="70809" y="28345"/>
                            <a:pt x="70559" y="28095"/>
                          </a:cubicBezTo>
                          <a:cubicBezTo>
                            <a:pt x="70538" y="27845"/>
                            <a:pt x="70538" y="27574"/>
                            <a:pt x="70517" y="27324"/>
                          </a:cubicBezTo>
                          <a:cubicBezTo>
                            <a:pt x="70913" y="26616"/>
                            <a:pt x="71288" y="25908"/>
                            <a:pt x="71621" y="25158"/>
                          </a:cubicBezTo>
                          <a:close/>
                          <a:moveTo>
                            <a:pt x="23784" y="28303"/>
                          </a:moveTo>
                          <a:cubicBezTo>
                            <a:pt x="23930" y="28449"/>
                            <a:pt x="24096" y="28595"/>
                            <a:pt x="24242" y="28761"/>
                          </a:cubicBezTo>
                          <a:cubicBezTo>
                            <a:pt x="24180" y="28803"/>
                            <a:pt x="24117" y="28845"/>
                            <a:pt x="24055" y="28907"/>
                          </a:cubicBezTo>
                          <a:cubicBezTo>
                            <a:pt x="23950" y="28907"/>
                            <a:pt x="23846" y="28928"/>
                            <a:pt x="23763" y="28949"/>
                          </a:cubicBezTo>
                          <a:cubicBezTo>
                            <a:pt x="23763" y="28720"/>
                            <a:pt x="23763" y="28511"/>
                            <a:pt x="23784" y="28303"/>
                          </a:cubicBezTo>
                          <a:close/>
                          <a:moveTo>
                            <a:pt x="15662" y="27449"/>
                          </a:moveTo>
                          <a:cubicBezTo>
                            <a:pt x="15828" y="27574"/>
                            <a:pt x="15995" y="27699"/>
                            <a:pt x="16141" y="27845"/>
                          </a:cubicBezTo>
                          <a:cubicBezTo>
                            <a:pt x="15412" y="28199"/>
                            <a:pt x="14704" y="28574"/>
                            <a:pt x="14017" y="28969"/>
                          </a:cubicBezTo>
                          <a:cubicBezTo>
                            <a:pt x="13912" y="28886"/>
                            <a:pt x="13829" y="28782"/>
                            <a:pt x="13746" y="28678"/>
                          </a:cubicBezTo>
                          <a:cubicBezTo>
                            <a:pt x="14350" y="28241"/>
                            <a:pt x="14995" y="27824"/>
                            <a:pt x="15662" y="27449"/>
                          </a:cubicBezTo>
                          <a:close/>
                          <a:moveTo>
                            <a:pt x="34676" y="28428"/>
                          </a:moveTo>
                          <a:cubicBezTo>
                            <a:pt x="34780" y="28532"/>
                            <a:pt x="34884" y="28636"/>
                            <a:pt x="35009" y="28761"/>
                          </a:cubicBezTo>
                          <a:cubicBezTo>
                            <a:pt x="34884" y="28845"/>
                            <a:pt x="34801" y="28928"/>
                            <a:pt x="34676" y="29011"/>
                          </a:cubicBezTo>
                          <a:cubicBezTo>
                            <a:pt x="34676" y="28824"/>
                            <a:pt x="34676" y="28615"/>
                            <a:pt x="34676" y="28428"/>
                          </a:cubicBezTo>
                          <a:close/>
                          <a:moveTo>
                            <a:pt x="45713" y="28803"/>
                          </a:moveTo>
                          <a:cubicBezTo>
                            <a:pt x="45630" y="28865"/>
                            <a:pt x="45526" y="28949"/>
                            <a:pt x="45443" y="29011"/>
                          </a:cubicBezTo>
                          <a:cubicBezTo>
                            <a:pt x="45443" y="28949"/>
                            <a:pt x="45443" y="28886"/>
                            <a:pt x="45443" y="28803"/>
                          </a:cubicBezTo>
                          <a:close/>
                          <a:moveTo>
                            <a:pt x="24409" y="29032"/>
                          </a:moveTo>
                          <a:cubicBezTo>
                            <a:pt x="24388" y="29053"/>
                            <a:pt x="24388" y="29094"/>
                            <a:pt x="24367" y="29115"/>
                          </a:cubicBezTo>
                          <a:cubicBezTo>
                            <a:pt x="24367" y="29094"/>
                            <a:pt x="24367" y="29074"/>
                            <a:pt x="24346" y="29032"/>
                          </a:cubicBezTo>
                          <a:close/>
                          <a:moveTo>
                            <a:pt x="31635" y="28865"/>
                          </a:moveTo>
                          <a:cubicBezTo>
                            <a:pt x="31718" y="28949"/>
                            <a:pt x="31781" y="29053"/>
                            <a:pt x="31864" y="29136"/>
                          </a:cubicBezTo>
                          <a:cubicBezTo>
                            <a:pt x="31698" y="29115"/>
                            <a:pt x="31552" y="29094"/>
                            <a:pt x="31385" y="29074"/>
                          </a:cubicBezTo>
                          <a:cubicBezTo>
                            <a:pt x="31469" y="28990"/>
                            <a:pt x="31552" y="28928"/>
                            <a:pt x="31635" y="28865"/>
                          </a:cubicBezTo>
                          <a:close/>
                          <a:moveTo>
                            <a:pt x="40465" y="28511"/>
                          </a:moveTo>
                          <a:lnTo>
                            <a:pt x="40465" y="28511"/>
                          </a:lnTo>
                          <a:cubicBezTo>
                            <a:pt x="40924" y="28574"/>
                            <a:pt x="41361" y="28636"/>
                            <a:pt x="41819" y="28678"/>
                          </a:cubicBezTo>
                          <a:cubicBezTo>
                            <a:pt x="41819" y="28740"/>
                            <a:pt x="41819" y="28803"/>
                            <a:pt x="41819" y="28865"/>
                          </a:cubicBezTo>
                          <a:cubicBezTo>
                            <a:pt x="41715" y="28969"/>
                            <a:pt x="41611" y="29053"/>
                            <a:pt x="41507" y="29136"/>
                          </a:cubicBezTo>
                          <a:cubicBezTo>
                            <a:pt x="41173" y="28928"/>
                            <a:pt x="40819" y="28720"/>
                            <a:pt x="40465" y="28511"/>
                          </a:cubicBezTo>
                          <a:close/>
                          <a:moveTo>
                            <a:pt x="23805" y="29115"/>
                          </a:moveTo>
                          <a:cubicBezTo>
                            <a:pt x="23784" y="29115"/>
                            <a:pt x="23784" y="29136"/>
                            <a:pt x="23763" y="29157"/>
                          </a:cubicBezTo>
                          <a:cubicBezTo>
                            <a:pt x="23763" y="29136"/>
                            <a:pt x="23763" y="29136"/>
                            <a:pt x="23763" y="29115"/>
                          </a:cubicBezTo>
                          <a:close/>
                          <a:moveTo>
                            <a:pt x="27824" y="28824"/>
                          </a:moveTo>
                          <a:cubicBezTo>
                            <a:pt x="27824" y="28845"/>
                            <a:pt x="27845" y="28865"/>
                            <a:pt x="27866" y="28907"/>
                          </a:cubicBezTo>
                          <a:cubicBezTo>
                            <a:pt x="27762" y="28990"/>
                            <a:pt x="27657" y="29074"/>
                            <a:pt x="27533" y="29178"/>
                          </a:cubicBezTo>
                          <a:cubicBezTo>
                            <a:pt x="27533" y="29053"/>
                            <a:pt x="27533" y="28949"/>
                            <a:pt x="27533" y="28824"/>
                          </a:cubicBezTo>
                          <a:close/>
                          <a:moveTo>
                            <a:pt x="38299" y="28449"/>
                          </a:moveTo>
                          <a:cubicBezTo>
                            <a:pt x="38424" y="28595"/>
                            <a:pt x="38549" y="28720"/>
                            <a:pt x="38653" y="28886"/>
                          </a:cubicBezTo>
                          <a:cubicBezTo>
                            <a:pt x="38529" y="28969"/>
                            <a:pt x="38424" y="29074"/>
                            <a:pt x="38299" y="29178"/>
                          </a:cubicBezTo>
                          <a:cubicBezTo>
                            <a:pt x="38299" y="28928"/>
                            <a:pt x="38299" y="28678"/>
                            <a:pt x="38299" y="28449"/>
                          </a:cubicBezTo>
                          <a:close/>
                          <a:moveTo>
                            <a:pt x="49046" y="28449"/>
                          </a:moveTo>
                          <a:lnTo>
                            <a:pt x="49046" y="28449"/>
                          </a:lnTo>
                          <a:cubicBezTo>
                            <a:pt x="49171" y="28595"/>
                            <a:pt x="49295" y="28720"/>
                            <a:pt x="49420" y="28886"/>
                          </a:cubicBezTo>
                          <a:cubicBezTo>
                            <a:pt x="49295" y="28969"/>
                            <a:pt x="49191" y="29074"/>
                            <a:pt x="49066" y="29178"/>
                          </a:cubicBezTo>
                          <a:cubicBezTo>
                            <a:pt x="49066" y="28928"/>
                            <a:pt x="49066" y="28678"/>
                            <a:pt x="49046" y="28449"/>
                          </a:cubicBezTo>
                          <a:close/>
                          <a:moveTo>
                            <a:pt x="45339" y="28803"/>
                          </a:moveTo>
                          <a:cubicBezTo>
                            <a:pt x="45339" y="28907"/>
                            <a:pt x="45359" y="28990"/>
                            <a:pt x="45359" y="29094"/>
                          </a:cubicBezTo>
                          <a:cubicBezTo>
                            <a:pt x="45297" y="29136"/>
                            <a:pt x="45234" y="29199"/>
                            <a:pt x="45172" y="29240"/>
                          </a:cubicBezTo>
                          <a:cubicBezTo>
                            <a:pt x="45047" y="29094"/>
                            <a:pt x="44943" y="28969"/>
                            <a:pt x="44818" y="28824"/>
                          </a:cubicBezTo>
                          <a:cubicBezTo>
                            <a:pt x="44985" y="28824"/>
                            <a:pt x="45172" y="28824"/>
                            <a:pt x="45339" y="28803"/>
                          </a:cubicBezTo>
                          <a:close/>
                          <a:moveTo>
                            <a:pt x="57168" y="26512"/>
                          </a:moveTo>
                          <a:cubicBezTo>
                            <a:pt x="57959" y="26887"/>
                            <a:pt x="58688" y="27387"/>
                            <a:pt x="59334" y="27970"/>
                          </a:cubicBezTo>
                          <a:cubicBezTo>
                            <a:pt x="59021" y="28178"/>
                            <a:pt x="58709" y="28386"/>
                            <a:pt x="58376" y="28595"/>
                          </a:cubicBezTo>
                          <a:cubicBezTo>
                            <a:pt x="58021" y="28803"/>
                            <a:pt x="57667" y="29032"/>
                            <a:pt x="57293" y="29240"/>
                          </a:cubicBezTo>
                          <a:cubicBezTo>
                            <a:pt x="56939" y="28824"/>
                            <a:pt x="56564" y="28449"/>
                            <a:pt x="56189" y="28116"/>
                          </a:cubicBezTo>
                          <a:cubicBezTo>
                            <a:pt x="56168" y="27741"/>
                            <a:pt x="56147" y="27366"/>
                            <a:pt x="56106" y="26991"/>
                          </a:cubicBezTo>
                          <a:cubicBezTo>
                            <a:pt x="56460" y="26824"/>
                            <a:pt x="56814" y="26658"/>
                            <a:pt x="57168" y="26512"/>
                          </a:cubicBezTo>
                          <a:close/>
                          <a:moveTo>
                            <a:pt x="31864" y="28678"/>
                          </a:moveTo>
                          <a:cubicBezTo>
                            <a:pt x="32135" y="28886"/>
                            <a:pt x="32406" y="29074"/>
                            <a:pt x="32676" y="29261"/>
                          </a:cubicBezTo>
                          <a:cubicBezTo>
                            <a:pt x="32427" y="29219"/>
                            <a:pt x="32156" y="29178"/>
                            <a:pt x="31885" y="29136"/>
                          </a:cubicBezTo>
                          <a:cubicBezTo>
                            <a:pt x="31802" y="29032"/>
                            <a:pt x="31739" y="28949"/>
                            <a:pt x="31656" y="28845"/>
                          </a:cubicBezTo>
                          <a:cubicBezTo>
                            <a:pt x="31718" y="28782"/>
                            <a:pt x="31802" y="28740"/>
                            <a:pt x="31864" y="28678"/>
                          </a:cubicBezTo>
                          <a:close/>
                          <a:moveTo>
                            <a:pt x="48900" y="29115"/>
                          </a:moveTo>
                          <a:cubicBezTo>
                            <a:pt x="48900" y="29178"/>
                            <a:pt x="48900" y="29240"/>
                            <a:pt x="48900" y="29303"/>
                          </a:cubicBezTo>
                          <a:cubicBezTo>
                            <a:pt x="48900" y="29303"/>
                            <a:pt x="48900" y="29303"/>
                            <a:pt x="48879" y="29324"/>
                          </a:cubicBezTo>
                          <a:cubicBezTo>
                            <a:pt x="48900" y="29261"/>
                            <a:pt x="48900" y="29178"/>
                            <a:pt x="48900" y="29115"/>
                          </a:cubicBezTo>
                          <a:close/>
                          <a:moveTo>
                            <a:pt x="41819" y="29303"/>
                          </a:moveTo>
                          <a:cubicBezTo>
                            <a:pt x="41819" y="29324"/>
                            <a:pt x="41819" y="29344"/>
                            <a:pt x="41819" y="29365"/>
                          </a:cubicBezTo>
                          <a:cubicBezTo>
                            <a:pt x="41819" y="29365"/>
                            <a:pt x="41798" y="29344"/>
                            <a:pt x="41798" y="29344"/>
                          </a:cubicBezTo>
                          <a:cubicBezTo>
                            <a:pt x="41798" y="29324"/>
                            <a:pt x="41819" y="29324"/>
                            <a:pt x="41819" y="29303"/>
                          </a:cubicBezTo>
                          <a:close/>
                          <a:moveTo>
                            <a:pt x="26408" y="28865"/>
                          </a:moveTo>
                          <a:lnTo>
                            <a:pt x="26408" y="28865"/>
                          </a:lnTo>
                          <a:cubicBezTo>
                            <a:pt x="26241" y="29053"/>
                            <a:pt x="26096" y="29261"/>
                            <a:pt x="25929" y="29448"/>
                          </a:cubicBezTo>
                          <a:cubicBezTo>
                            <a:pt x="25846" y="29282"/>
                            <a:pt x="25741" y="29094"/>
                            <a:pt x="25637" y="28907"/>
                          </a:cubicBezTo>
                          <a:cubicBezTo>
                            <a:pt x="25908" y="28886"/>
                            <a:pt x="26158" y="28886"/>
                            <a:pt x="26408" y="28865"/>
                          </a:cubicBezTo>
                          <a:close/>
                          <a:moveTo>
                            <a:pt x="48546" y="27949"/>
                          </a:moveTo>
                          <a:cubicBezTo>
                            <a:pt x="48629" y="28032"/>
                            <a:pt x="48733" y="28116"/>
                            <a:pt x="48816" y="28220"/>
                          </a:cubicBezTo>
                          <a:cubicBezTo>
                            <a:pt x="48837" y="28303"/>
                            <a:pt x="48837" y="28386"/>
                            <a:pt x="48837" y="28470"/>
                          </a:cubicBezTo>
                          <a:cubicBezTo>
                            <a:pt x="48837" y="28782"/>
                            <a:pt x="48816" y="29074"/>
                            <a:pt x="48796" y="29386"/>
                          </a:cubicBezTo>
                          <a:cubicBezTo>
                            <a:pt x="48775" y="29407"/>
                            <a:pt x="48733" y="29448"/>
                            <a:pt x="48692" y="29469"/>
                          </a:cubicBezTo>
                          <a:cubicBezTo>
                            <a:pt x="48650" y="29157"/>
                            <a:pt x="48587" y="28845"/>
                            <a:pt x="48525" y="28511"/>
                          </a:cubicBezTo>
                          <a:cubicBezTo>
                            <a:pt x="48504" y="28407"/>
                            <a:pt x="48483" y="28324"/>
                            <a:pt x="48462" y="28220"/>
                          </a:cubicBezTo>
                          <a:cubicBezTo>
                            <a:pt x="48483" y="28136"/>
                            <a:pt x="48525" y="28032"/>
                            <a:pt x="48546" y="27949"/>
                          </a:cubicBezTo>
                          <a:close/>
                          <a:moveTo>
                            <a:pt x="33634" y="27512"/>
                          </a:moveTo>
                          <a:cubicBezTo>
                            <a:pt x="33947" y="27762"/>
                            <a:pt x="34259" y="28032"/>
                            <a:pt x="34572" y="28324"/>
                          </a:cubicBezTo>
                          <a:cubicBezTo>
                            <a:pt x="34572" y="28574"/>
                            <a:pt x="34592" y="28845"/>
                            <a:pt x="34592" y="29094"/>
                          </a:cubicBezTo>
                          <a:cubicBezTo>
                            <a:pt x="34405" y="29240"/>
                            <a:pt x="34238" y="29407"/>
                            <a:pt x="34051" y="29553"/>
                          </a:cubicBezTo>
                          <a:cubicBezTo>
                            <a:pt x="33634" y="29469"/>
                            <a:pt x="33218" y="29365"/>
                            <a:pt x="32801" y="29303"/>
                          </a:cubicBezTo>
                          <a:cubicBezTo>
                            <a:pt x="32489" y="29094"/>
                            <a:pt x="32177" y="28886"/>
                            <a:pt x="31885" y="28678"/>
                          </a:cubicBezTo>
                          <a:cubicBezTo>
                            <a:pt x="32447" y="28261"/>
                            <a:pt x="33031" y="27866"/>
                            <a:pt x="33634" y="27512"/>
                          </a:cubicBezTo>
                          <a:close/>
                          <a:moveTo>
                            <a:pt x="34592" y="29219"/>
                          </a:moveTo>
                          <a:cubicBezTo>
                            <a:pt x="34592" y="29365"/>
                            <a:pt x="34592" y="29532"/>
                            <a:pt x="34592" y="29698"/>
                          </a:cubicBezTo>
                          <a:cubicBezTo>
                            <a:pt x="34447" y="29657"/>
                            <a:pt x="34301" y="29615"/>
                            <a:pt x="34155" y="29573"/>
                          </a:cubicBezTo>
                          <a:cubicBezTo>
                            <a:pt x="34301" y="29448"/>
                            <a:pt x="34447" y="29344"/>
                            <a:pt x="34592" y="29219"/>
                          </a:cubicBezTo>
                          <a:close/>
                          <a:moveTo>
                            <a:pt x="48150" y="28574"/>
                          </a:moveTo>
                          <a:cubicBezTo>
                            <a:pt x="48025" y="28969"/>
                            <a:pt x="47879" y="29344"/>
                            <a:pt x="47713" y="29719"/>
                          </a:cubicBezTo>
                          <a:cubicBezTo>
                            <a:pt x="47567" y="29365"/>
                            <a:pt x="47421" y="29011"/>
                            <a:pt x="47255" y="28678"/>
                          </a:cubicBezTo>
                          <a:cubicBezTo>
                            <a:pt x="47546" y="28636"/>
                            <a:pt x="47859" y="28615"/>
                            <a:pt x="48150" y="28574"/>
                          </a:cubicBezTo>
                          <a:close/>
                          <a:moveTo>
                            <a:pt x="22868" y="27512"/>
                          </a:moveTo>
                          <a:cubicBezTo>
                            <a:pt x="23180" y="27762"/>
                            <a:pt x="23471" y="27991"/>
                            <a:pt x="23742" y="28261"/>
                          </a:cubicBezTo>
                          <a:cubicBezTo>
                            <a:pt x="23742" y="28491"/>
                            <a:pt x="23721" y="28720"/>
                            <a:pt x="23721" y="28949"/>
                          </a:cubicBezTo>
                          <a:cubicBezTo>
                            <a:pt x="22909" y="29053"/>
                            <a:pt x="22118" y="29199"/>
                            <a:pt x="21326" y="29386"/>
                          </a:cubicBezTo>
                          <a:cubicBezTo>
                            <a:pt x="21285" y="29344"/>
                            <a:pt x="21264" y="29303"/>
                            <a:pt x="21243" y="29282"/>
                          </a:cubicBezTo>
                          <a:lnTo>
                            <a:pt x="21243" y="29282"/>
                          </a:lnTo>
                          <a:cubicBezTo>
                            <a:pt x="21264" y="29324"/>
                            <a:pt x="21285" y="29344"/>
                            <a:pt x="21306" y="29386"/>
                          </a:cubicBezTo>
                          <a:cubicBezTo>
                            <a:pt x="20785" y="29511"/>
                            <a:pt x="20243" y="29657"/>
                            <a:pt x="19723" y="29823"/>
                          </a:cubicBezTo>
                          <a:cubicBezTo>
                            <a:pt x="20098" y="29490"/>
                            <a:pt x="20473" y="29157"/>
                            <a:pt x="20868" y="28865"/>
                          </a:cubicBezTo>
                          <a:cubicBezTo>
                            <a:pt x="20993" y="28990"/>
                            <a:pt x="21118" y="29136"/>
                            <a:pt x="21243" y="29282"/>
                          </a:cubicBezTo>
                          <a:cubicBezTo>
                            <a:pt x="21118" y="29136"/>
                            <a:pt x="21014" y="28990"/>
                            <a:pt x="20889" y="28845"/>
                          </a:cubicBezTo>
                          <a:cubicBezTo>
                            <a:pt x="21514" y="28366"/>
                            <a:pt x="22180" y="27928"/>
                            <a:pt x="22868" y="27512"/>
                          </a:cubicBezTo>
                          <a:close/>
                          <a:moveTo>
                            <a:pt x="56189" y="28428"/>
                          </a:moveTo>
                          <a:lnTo>
                            <a:pt x="56189" y="28428"/>
                          </a:lnTo>
                          <a:cubicBezTo>
                            <a:pt x="56460" y="28699"/>
                            <a:pt x="56730" y="28969"/>
                            <a:pt x="57001" y="29282"/>
                          </a:cubicBezTo>
                          <a:cubicBezTo>
                            <a:pt x="57022" y="29303"/>
                            <a:pt x="57043" y="29344"/>
                            <a:pt x="57064" y="29365"/>
                          </a:cubicBezTo>
                          <a:cubicBezTo>
                            <a:pt x="56772" y="29511"/>
                            <a:pt x="56480" y="29678"/>
                            <a:pt x="56210" y="29823"/>
                          </a:cubicBezTo>
                          <a:cubicBezTo>
                            <a:pt x="56210" y="29365"/>
                            <a:pt x="56210" y="28886"/>
                            <a:pt x="56189" y="28428"/>
                          </a:cubicBezTo>
                          <a:close/>
                          <a:moveTo>
                            <a:pt x="68372" y="26741"/>
                          </a:moveTo>
                          <a:cubicBezTo>
                            <a:pt x="68893" y="27033"/>
                            <a:pt x="69392" y="27366"/>
                            <a:pt x="69830" y="27741"/>
                          </a:cubicBezTo>
                          <a:cubicBezTo>
                            <a:pt x="69413" y="28449"/>
                            <a:pt x="68955" y="29157"/>
                            <a:pt x="68497" y="29823"/>
                          </a:cubicBezTo>
                          <a:cubicBezTo>
                            <a:pt x="68372" y="29636"/>
                            <a:pt x="68247" y="29448"/>
                            <a:pt x="68101" y="29282"/>
                          </a:cubicBezTo>
                          <a:cubicBezTo>
                            <a:pt x="67810" y="28949"/>
                            <a:pt x="67497" y="28636"/>
                            <a:pt x="67185" y="28345"/>
                          </a:cubicBezTo>
                          <a:cubicBezTo>
                            <a:pt x="67601" y="27824"/>
                            <a:pt x="67997" y="27283"/>
                            <a:pt x="68372" y="26741"/>
                          </a:cubicBezTo>
                          <a:close/>
                          <a:moveTo>
                            <a:pt x="32885" y="29344"/>
                          </a:moveTo>
                          <a:lnTo>
                            <a:pt x="32885" y="29344"/>
                          </a:lnTo>
                          <a:cubicBezTo>
                            <a:pt x="33260" y="29407"/>
                            <a:pt x="33634" y="29511"/>
                            <a:pt x="34009" y="29594"/>
                          </a:cubicBezTo>
                          <a:cubicBezTo>
                            <a:pt x="33926" y="29678"/>
                            <a:pt x="33843" y="29761"/>
                            <a:pt x="33739" y="29844"/>
                          </a:cubicBezTo>
                          <a:cubicBezTo>
                            <a:pt x="33447" y="29678"/>
                            <a:pt x="33176" y="29511"/>
                            <a:pt x="32885" y="29344"/>
                          </a:cubicBezTo>
                          <a:close/>
                          <a:moveTo>
                            <a:pt x="36862" y="27637"/>
                          </a:moveTo>
                          <a:cubicBezTo>
                            <a:pt x="37154" y="27720"/>
                            <a:pt x="37446" y="27824"/>
                            <a:pt x="37737" y="27907"/>
                          </a:cubicBezTo>
                          <a:cubicBezTo>
                            <a:pt x="37862" y="28012"/>
                            <a:pt x="37987" y="28136"/>
                            <a:pt x="38112" y="28261"/>
                          </a:cubicBezTo>
                          <a:cubicBezTo>
                            <a:pt x="38133" y="28615"/>
                            <a:pt x="38133" y="28949"/>
                            <a:pt x="38133" y="29303"/>
                          </a:cubicBezTo>
                          <a:cubicBezTo>
                            <a:pt x="37925" y="29490"/>
                            <a:pt x="37716" y="29678"/>
                            <a:pt x="37508" y="29865"/>
                          </a:cubicBezTo>
                          <a:cubicBezTo>
                            <a:pt x="36987" y="29324"/>
                            <a:pt x="36550" y="28699"/>
                            <a:pt x="36050" y="28136"/>
                          </a:cubicBezTo>
                          <a:cubicBezTo>
                            <a:pt x="36321" y="27949"/>
                            <a:pt x="36592" y="27782"/>
                            <a:pt x="36862" y="27637"/>
                          </a:cubicBezTo>
                          <a:close/>
                          <a:moveTo>
                            <a:pt x="48796" y="29532"/>
                          </a:moveTo>
                          <a:lnTo>
                            <a:pt x="48796" y="29532"/>
                          </a:lnTo>
                          <a:cubicBezTo>
                            <a:pt x="48775" y="29678"/>
                            <a:pt x="48775" y="29803"/>
                            <a:pt x="48754" y="29948"/>
                          </a:cubicBezTo>
                          <a:cubicBezTo>
                            <a:pt x="48733" y="29844"/>
                            <a:pt x="48712" y="29719"/>
                            <a:pt x="48712" y="29615"/>
                          </a:cubicBezTo>
                          <a:cubicBezTo>
                            <a:pt x="48733" y="29573"/>
                            <a:pt x="48775" y="29553"/>
                            <a:pt x="48796" y="29532"/>
                          </a:cubicBezTo>
                          <a:close/>
                          <a:moveTo>
                            <a:pt x="31364" y="29074"/>
                          </a:moveTo>
                          <a:cubicBezTo>
                            <a:pt x="31552" y="29094"/>
                            <a:pt x="31718" y="29115"/>
                            <a:pt x="31885" y="29157"/>
                          </a:cubicBezTo>
                          <a:cubicBezTo>
                            <a:pt x="31927" y="29199"/>
                            <a:pt x="31968" y="29240"/>
                            <a:pt x="32010" y="29282"/>
                          </a:cubicBezTo>
                          <a:cubicBezTo>
                            <a:pt x="31968" y="29240"/>
                            <a:pt x="31927" y="29199"/>
                            <a:pt x="31906" y="29157"/>
                          </a:cubicBezTo>
                          <a:lnTo>
                            <a:pt x="31906" y="29157"/>
                          </a:lnTo>
                          <a:cubicBezTo>
                            <a:pt x="32177" y="29199"/>
                            <a:pt x="32468" y="29261"/>
                            <a:pt x="32739" y="29303"/>
                          </a:cubicBezTo>
                          <a:cubicBezTo>
                            <a:pt x="33072" y="29511"/>
                            <a:pt x="33385" y="29698"/>
                            <a:pt x="33718" y="29865"/>
                          </a:cubicBezTo>
                          <a:cubicBezTo>
                            <a:pt x="33697" y="29907"/>
                            <a:pt x="33655" y="29927"/>
                            <a:pt x="33634" y="29969"/>
                          </a:cubicBezTo>
                          <a:cubicBezTo>
                            <a:pt x="33218" y="29782"/>
                            <a:pt x="32781" y="29678"/>
                            <a:pt x="32281" y="29636"/>
                          </a:cubicBezTo>
                          <a:cubicBezTo>
                            <a:pt x="32198" y="29511"/>
                            <a:pt x="32093" y="29407"/>
                            <a:pt x="32010" y="29282"/>
                          </a:cubicBezTo>
                          <a:lnTo>
                            <a:pt x="32010" y="29282"/>
                          </a:lnTo>
                          <a:cubicBezTo>
                            <a:pt x="32093" y="29407"/>
                            <a:pt x="32177" y="29532"/>
                            <a:pt x="32260" y="29636"/>
                          </a:cubicBezTo>
                          <a:lnTo>
                            <a:pt x="32010" y="29636"/>
                          </a:lnTo>
                          <a:cubicBezTo>
                            <a:pt x="31718" y="29698"/>
                            <a:pt x="31448" y="29761"/>
                            <a:pt x="31156" y="29844"/>
                          </a:cubicBezTo>
                          <a:cubicBezTo>
                            <a:pt x="31156" y="29636"/>
                            <a:pt x="31156" y="29448"/>
                            <a:pt x="31156" y="29240"/>
                          </a:cubicBezTo>
                          <a:cubicBezTo>
                            <a:pt x="31219" y="29178"/>
                            <a:pt x="31302" y="29136"/>
                            <a:pt x="31364" y="29074"/>
                          </a:cubicBezTo>
                          <a:close/>
                          <a:moveTo>
                            <a:pt x="25346" y="28928"/>
                          </a:moveTo>
                          <a:cubicBezTo>
                            <a:pt x="25471" y="29199"/>
                            <a:pt x="25596" y="29448"/>
                            <a:pt x="25741" y="29698"/>
                          </a:cubicBezTo>
                          <a:cubicBezTo>
                            <a:pt x="25679" y="29803"/>
                            <a:pt x="25617" y="29886"/>
                            <a:pt x="25554" y="29990"/>
                          </a:cubicBezTo>
                          <a:cubicBezTo>
                            <a:pt x="25408" y="29740"/>
                            <a:pt x="25242" y="29511"/>
                            <a:pt x="25054" y="29282"/>
                          </a:cubicBezTo>
                          <a:cubicBezTo>
                            <a:pt x="24971" y="29178"/>
                            <a:pt x="24867" y="29094"/>
                            <a:pt x="24784" y="28990"/>
                          </a:cubicBezTo>
                          <a:cubicBezTo>
                            <a:pt x="24971" y="28969"/>
                            <a:pt x="25158" y="28949"/>
                            <a:pt x="25346" y="28928"/>
                          </a:cubicBezTo>
                          <a:close/>
                          <a:moveTo>
                            <a:pt x="56106" y="29865"/>
                          </a:moveTo>
                          <a:cubicBezTo>
                            <a:pt x="56022" y="29907"/>
                            <a:pt x="55918" y="29969"/>
                            <a:pt x="55835" y="30011"/>
                          </a:cubicBezTo>
                          <a:cubicBezTo>
                            <a:pt x="55918" y="29969"/>
                            <a:pt x="56022" y="29927"/>
                            <a:pt x="56106" y="29865"/>
                          </a:cubicBezTo>
                          <a:close/>
                          <a:moveTo>
                            <a:pt x="35071" y="28845"/>
                          </a:moveTo>
                          <a:cubicBezTo>
                            <a:pt x="35196" y="28969"/>
                            <a:pt x="35342" y="29115"/>
                            <a:pt x="35467" y="29282"/>
                          </a:cubicBezTo>
                          <a:cubicBezTo>
                            <a:pt x="35696" y="29553"/>
                            <a:pt x="35884" y="29844"/>
                            <a:pt x="36071" y="30136"/>
                          </a:cubicBezTo>
                          <a:cubicBezTo>
                            <a:pt x="35613" y="29990"/>
                            <a:pt x="35155" y="29844"/>
                            <a:pt x="34676" y="29719"/>
                          </a:cubicBezTo>
                          <a:cubicBezTo>
                            <a:pt x="34697" y="29532"/>
                            <a:pt x="34697" y="29324"/>
                            <a:pt x="34697" y="29136"/>
                          </a:cubicBezTo>
                          <a:cubicBezTo>
                            <a:pt x="34822" y="29032"/>
                            <a:pt x="34946" y="28928"/>
                            <a:pt x="35071" y="28845"/>
                          </a:cubicBezTo>
                          <a:close/>
                          <a:moveTo>
                            <a:pt x="61374" y="26804"/>
                          </a:moveTo>
                          <a:cubicBezTo>
                            <a:pt x="62062" y="27199"/>
                            <a:pt x="62707" y="27699"/>
                            <a:pt x="63311" y="28282"/>
                          </a:cubicBezTo>
                          <a:cubicBezTo>
                            <a:pt x="63332" y="28366"/>
                            <a:pt x="63332" y="28449"/>
                            <a:pt x="63332" y="28553"/>
                          </a:cubicBezTo>
                          <a:cubicBezTo>
                            <a:pt x="62686" y="29094"/>
                            <a:pt x="62020" y="29636"/>
                            <a:pt x="61354" y="30136"/>
                          </a:cubicBezTo>
                          <a:cubicBezTo>
                            <a:pt x="61187" y="29844"/>
                            <a:pt x="61000" y="29553"/>
                            <a:pt x="60812" y="29282"/>
                          </a:cubicBezTo>
                          <a:cubicBezTo>
                            <a:pt x="60500" y="28845"/>
                            <a:pt x="60167" y="28449"/>
                            <a:pt x="59792" y="28095"/>
                          </a:cubicBezTo>
                          <a:cubicBezTo>
                            <a:pt x="59792" y="28032"/>
                            <a:pt x="59792" y="27949"/>
                            <a:pt x="59792" y="27887"/>
                          </a:cubicBezTo>
                          <a:cubicBezTo>
                            <a:pt x="60333" y="27533"/>
                            <a:pt x="60854" y="27178"/>
                            <a:pt x="61374" y="26804"/>
                          </a:cubicBezTo>
                          <a:close/>
                          <a:moveTo>
                            <a:pt x="27387" y="28845"/>
                          </a:moveTo>
                          <a:cubicBezTo>
                            <a:pt x="27387" y="28990"/>
                            <a:pt x="27387" y="29157"/>
                            <a:pt x="27387" y="29303"/>
                          </a:cubicBezTo>
                          <a:cubicBezTo>
                            <a:pt x="27033" y="29594"/>
                            <a:pt x="26699" y="29886"/>
                            <a:pt x="26387" y="30198"/>
                          </a:cubicBezTo>
                          <a:cubicBezTo>
                            <a:pt x="26283" y="30032"/>
                            <a:pt x="26179" y="29865"/>
                            <a:pt x="26075" y="29698"/>
                          </a:cubicBezTo>
                          <a:cubicBezTo>
                            <a:pt x="26325" y="29407"/>
                            <a:pt x="26575" y="29115"/>
                            <a:pt x="26845" y="28845"/>
                          </a:cubicBezTo>
                          <a:close/>
                          <a:moveTo>
                            <a:pt x="48358" y="28574"/>
                          </a:moveTo>
                          <a:cubicBezTo>
                            <a:pt x="48442" y="28907"/>
                            <a:pt x="48525" y="29240"/>
                            <a:pt x="48587" y="29573"/>
                          </a:cubicBezTo>
                          <a:cubicBezTo>
                            <a:pt x="48358" y="29761"/>
                            <a:pt x="48129" y="29990"/>
                            <a:pt x="47921" y="30198"/>
                          </a:cubicBezTo>
                          <a:cubicBezTo>
                            <a:pt x="47879" y="30094"/>
                            <a:pt x="47838" y="30011"/>
                            <a:pt x="47796" y="29907"/>
                          </a:cubicBezTo>
                          <a:cubicBezTo>
                            <a:pt x="48004" y="29469"/>
                            <a:pt x="48192" y="29032"/>
                            <a:pt x="48358" y="28574"/>
                          </a:cubicBezTo>
                          <a:close/>
                          <a:moveTo>
                            <a:pt x="19348" y="27491"/>
                          </a:moveTo>
                          <a:cubicBezTo>
                            <a:pt x="19785" y="27824"/>
                            <a:pt x="20223" y="28199"/>
                            <a:pt x="20639" y="28615"/>
                          </a:cubicBezTo>
                          <a:cubicBezTo>
                            <a:pt x="20077" y="29053"/>
                            <a:pt x="19535" y="29532"/>
                            <a:pt x="19036" y="30032"/>
                          </a:cubicBezTo>
                          <a:cubicBezTo>
                            <a:pt x="18806" y="30115"/>
                            <a:pt x="18598" y="30198"/>
                            <a:pt x="18369" y="30261"/>
                          </a:cubicBezTo>
                          <a:cubicBezTo>
                            <a:pt x="18203" y="29927"/>
                            <a:pt x="17994" y="29594"/>
                            <a:pt x="17765" y="29282"/>
                          </a:cubicBezTo>
                          <a:cubicBezTo>
                            <a:pt x="17640" y="29115"/>
                            <a:pt x="17536" y="28949"/>
                            <a:pt x="17390" y="28803"/>
                          </a:cubicBezTo>
                          <a:cubicBezTo>
                            <a:pt x="18015" y="28324"/>
                            <a:pt x="18682" y="27887"/>
                            <a:pt x="19348" y="27491"/>
                          </a:cubicBezTo>
                          <a:close/>
                          <a:moveTo>
                            <a:pt x="8581" y="27491"/>
                          </a:moveTo>
                          <a:cubicBezTo>
                            <a:pt x="8956" y="27762"/>
                            <a:pt x="9310" y="28074"/>
                            <a:pt x="9664" y="28407"/>
                          </a:cubicBezTo>
                          <a:cubicBezTo>
                            <a:pt x="8956" y="29011"/>
                            <a:pt x="8269" y="29636"/>
                            <a:pt x="7623" y="30302"/>
                          </a:cubicBezTo>
                          <a:cubicBezTo>
                            <a:pt x="7456" y="29948"/>
                            <a:pt x="7248" y="29615"/>
                            <a:pt x="7019" y="29282"/>
                          </a:cubicBezTo>
                          <a:cubicBezTo>
                            <a:pt x="6894" y="29115"/>
                            <a:pt x="6769" y="28949"/>
                            <a:pt x="6644" y="28803"/>
                          </a:cubicBezTo>
                          <a:cubicBezTo>
                            <a:pt x="7269" y="28324"/>
                            <a:pt x="7915" y="27887"/>
                            <a:pt x="8581" y="27491"/>
                          </a:cubicBezTo>
                          <a:close/>
                          <a:moveTo>
                            <a:pt x="34113" y="29615"/>
                          </a:moveTo>
                          <a:cubicBezTo>
                            <a:pt x="34280" y="29657"/>
                            <a:pt x="34447" y="29698"/>
                            <a:pt x="34592" y="29740"/>
                          </a:cubicBezTo>
                          <a:cubicBezTo>
                            <a:pt x="34592" y="29927"/>
                            <a:pt x="34592" y="30115"/>
                            <a:pt x="34572" y="30302"/>
                          </a:cubicBezTo>
                          <a:cubicBezTo>
                            <a:pt x="34322" y="30157"/>
                            <a:pt x="34072" y="30032"/>
                            <a:pt x="33822" y="29886"/>
                          </a:cubicBezTo>
                          <a:cubicBezTo>
                            <a:pt x="33926" y="29803"/>
                            <a:pt x="34030" y="29698"/>
                            <a:pt x="34113" y="29615"/>
                          </a:cubicBezTo>
                          <a:close/>
                          <a:moveTo>
                            <a:pt x="30115" y="27491"/>
                          </a:moveTo>
                          <a:cubicBezTo>
                            <a:pt x="30427" y="27720"/>
                            <a:pt x="30740" y="27991"/>
                            <a:pt x="31031" y="28282"/>
                          </a:cubicBezTo>
                          <a:cubicBezTo>
                            <a:pt x="31052" y="28470"/>
                            <a:pt x="31052" y="28678"/>
                            <a:pt x="31052" y="28865"/>
                          </a:cubicBezTo>
                          <a:cubicBezTo>
                            <a:pt x="31010" y="28907"/>
                            <a:pt x="30969" y="28969"/>
                            <a:pt x="30906" y="29011"/>
                          </a:cubicBezTo>
                          <a:cubicBezTo>
                            <a:pt x="30427" y="29407"/>
                            <a:pt x="29969" y="29844"/>
                            <a:pt x="29532" y="30323"/>
                          </a:cubicBezTo>
                          <a:cubicBezTo>
                            <a:pt x="29240" y="30052"/>
                            <a:pt x="28949" y="29761"/>
                            <a:pt x="28657" y="29469"/>
                          </a:cubicBezTo>
                          <a:cubicBezTo>
                            <a:pt x="28615" y="29407"/>
                            <a:pt x="28574" y="29344"/>
                            <a:pt x="28532" y="29282"/>
                          </a:cubicBezTo>
                          <a:cubicBezTo>
                            <a:pt x="28428" y="29115"/>
                            <a:pt x="28303" y="28969"/>
                            <a:pt x="28199" y="28824"/>
                          </a:cubicBezTo>
                          <a:lnTo>
                            <a:pt x="28199" y="28824"/>
                          </a:lnTo>
                          <a:cubicBezTo>
                            <a:pt x="29094" y="28845"/>
                            <a:pt x="30011" y="28907"/>
                            <a:pt x="30906" y="29011"/>
                          </a:cubicBezTo>
                          <a:cubicBezTo>
                            <a:pt x="30011" y="28886"/>
                            <a:pt x="29115" y="28803"/>
                            <a:pt x="28220" y="28761"/>
                          </a:cubicBezTo>
                          <a:cubicBezTo>
                            <a:pt x="28824" y="28303"/>
                            <a:pt x="29448" y="27866"/>
                            <a:pt x="30115" y="27491"/>
                          </a:cubicBezTo>
                          <a:close/>
                          <a:moveTo>
                            <a:pt x="70579" y="28449"/>
                          </a:moveTo>
                          <a:cubicBezTo>
                            <a:pt x="70788" y="28678"/>
                            <a:pt x="70996" y="28928"/>
                            <a:pt x="71183" y="29178"/>
                          </a:cubicBezTo>
                          <a:cubicBezTo>
                            <a:pt x="70975" y="29594"/>
                            <a:pt x="70767" y="30011"/>
                            <a:pt x="70538" y="30406"/>
                          </a:cubicBezTo>
                          <a:cubicBezTo>
                            <a:pt x="70579" y="29761"/>
                            <a:pt x="70579" y="29094"/>
                            <a:pt x="70579" y="28449"/>
                          </a:cubicBezTo>
                          <a:close/>
                          <a:moveTo>
                            <a:pt x="35800" y="28303"/>
                          </a:moveTo>
                          <a:cubicBezTo>
                            <a:pt x="36383" y="28803"/>
                            <a:pt x="36946" y="29365"/>
                            <a:pt x="37466" y="29886"/>
                          </a:cubicBezTo>
                          <a:cubicBezTo>
                            <a:pt x="37279" y="30073"/>
                            <a:pt x="37092" y="30240"/>
                            <a:pt x="36925" y="30427"/>
                          </a:cubicBezTo>
                          <a:cubicBezTo>
                            <a:pt x="36779" y="30386"/>
                            <a:pt x="36633" y="30323"/>
                            <a:pt x="36488" y="30282"/>
                          </a:cubicBezTo>
                          <a:cubicBezTo>
                            <a:pt x="36300" y="29927"/>
                            <a:pt x="36071" y="29594"/>
                            <a:pt x="35821" y="29282"/>
                          </a:cubicBezTo>
                          <a:cubicBezTo>
                            <a:pt x="35634" y="29074"/>
                            <a:pt x="35446" y="28886"/>
                            <a:pt x="35259" y="28678"/>
                          </a:cubicBezTo>
                          <a:cubicBezTo>
                            <a:pt x="35446" y="28553"/>
                            <a:pt x="35613" y="28428"/>
                            <a:pt x="35800" y="28303"/>
                          </a:cubicBezTo>
                          <a:close/>
                          <a:moveTo>
                            <a:pt x="29094" y="30198"/>
                          </a:moveTo>
                          <a:lnTo>
                            <a:pt x="29094" y="30198"/>
                          </a:lnTo>
                          <a:cubicBezTo>
                            <a:pt x="29136" y="30240"/>
                            <a:pt x="29178" y="30282"/>
                            <a:pt x="29219" y="30323"/>
                          </a:cubicBezTo>
                          <a:cubicBezTo>
                            <a:pt x="29261" y="30365"/>
                            <a:pt x="29303" y="30386"/>
                            <a:pt x="29344" y="30427"/>
                          </a:cubicBezTo>
                          <a:cubicBezTo>
                            <a:pt x="29324" y="30448"/>
                            <a:pt x="29282" y="30448"/>
                            <a:pt x="29240" y="30469"/>
                          </a:cubicBezTo>
                          <a:cubicBezTo>
                            <a:pt x="29199" y="30386"/>
                            <a:pt x="29157" y="30302"/>
                            <a:pt x="29094" y="30198"/>
                          </a:cubicBezTo>
                          <a:close/>
                          <a:moveTo>
                            <a:pt x="38133" y="29448"/>
                          </a:moveTo>
                          <a:cubicBezTo>
                            <a:pt x="38133" y="29782"/>
                            <a:pt x="38133" y="30136"/>
                            <a:pt x="38133" y="30469"/>
                          </a:cubicBezTo>
                          <a:cubicBezTo>
                            <a:pt x="37925" y="30302"/>
                            <a:pt x="37758" y="30136"/>
                            <a:pt x="37571" y="29948"/>
                          </a:cubicBezTo>
                          <a:cubicBezTo>
                            <a:pt x="37758" y="29782"/>
                            <a:pt x="37945" y="29615"/>
                            <a:pt x="38133" y="29448"/>
                          </a:cubicBezTo>
                          <a:close/>
                          <a:moveTo>
                            <a:pt x="13558" y="28845"/>
                          </a:moveTo>
                          <a:cubicBezTo>
                            <a:pt x="13642" y="28928"/>
                            <a:pt x="13704" y="29011"/>
                            <a:pt x="13787" y="29094"/>
                          </a:cubicBezTo>
                          <a:cubicBezTo>
                            <a:pt x="13059" y="29532"/>
                            <a:pt x="12371" y="30011"/>
                            <a:pt x="11684" y="30490"/>
                          </a:cubicBezTo>
                          <a:cubicBezTo>
                            <a:pt x="12267" y="29907"/>
                            <a:pt x="12892" y="29344"/>
                            <a:pt x="13558" y="28845"/>
                          </a:cubicBezTo>
                          <a:close/>
                          <a:moveTo>
                            <a:pt x="42527" y="28761"/>
                          </a:moveTo>
                          <a:cubicBezTo>
                            <a:pt x="43173" y="28803"/>
                            <a:pt x="43839" y="28824"/>
                            <a:pt x="44506" y="28824"/>
                          </a:cubicBezTo>
                          <a:cubicBezTo>
                            <a:pt x="44672" y="29011"/>
                            <a:pt x="44818" y="29199"/>
                            <a:pt x="44985" y="29407"/>
                          </a:cubicBezTo>
                          <a:cubicBezTo>
                            <a:pt x="44818" y="29532"/>
                            <a:pt x="44672" y="29678"/>
                            <a:pt x="44526" y="29823"/>
                          </a:cubicBezTo>
                          <a:cubicBezTo>
                            <a:pt x="44172" y="30052"/>
                            <a:pt x="43839" y="30240"/>
                            <a:pt x="43506" y="30406"/>
                          </a:cubicBezTo>
                          <a:cubicBezTo>
                            <a:pt x="43298" y="30011"/>
                            <a:pt x="43048" y="29636"/>
                            <a:pt x="42756" y="29282"/>
                          </a:cubicBezTo>
                          <a:lnTo>
                            <a:pt x="42756" y="29282"/>
                          </a:lnTo>
                          <a:cubicBezTo>
                            <a:pt x="43048" y="29678"/>
                            <a:pt x="43298" y="30052"/>
                            <a:pt x="43485" y="30406"/>
                          </a:cubicBezTo>
                          <a:cubicBezTo>
                            <a:pt x="43423" y="30448"/>
                            <a:pt x="43360" y="30469"/>
                            <a:pt x="43277" y="30490"/>
                          </a:cubicBezTo>
                          <a:cubicBezTo>
                            <a:pt x="42839" y="30115"/>
                            <a:pt x="42381" y="29761"/>
                            <a:pt x="41923" y="29428"/>
                          </a:cubicBezTo>
                          <a:cubicBezTo>
                            <a:pt x="41923" y="29365"/>
                            <a:pt x="41923" y="29303"/>
                            <a:pt x="41902" y="29240"/>
                          </a:cubicBezTo>
                          <a:cubicBezTo>
                            <a:pt x="42069" y="29115"/>
                            <a:pt x="42236" y="28990"/>
                            <a:pt x="42381" y="28865"/>
                          </a:cubicBezTo>
                          <a:cubicBezTo>
                            <a:pt x="42506" y="28990"/>
                            <a:pt x="42631" y="29136"/>
                            <a:pt x="42756" y="29282"/>
                          </a:cubicBezTo>
                          <a:cubicBezTo>
                            <a:pt x="42652" y="29136"/>
                            <a:pt x="42527" y="28990"/>
                            <a:pt x="42402" y="28845"/>
                          </a:cubicBezTo>
                          <a:cubicBezTo>
                            <a:pt x="42444" y="28824"/>
                            <a:pt x="42485" y="28782"/>
                            <a:pt x="42527" y="28761"/>
                          </a:cubicBezTo>
                          <a:close/>
                          <a:moveTo>
                            <a:pt x="47046" y="28699"/>
                          </a:moveTo>
                          <a:cubicBezTo>
                            <a:pt x="47255" y="29094"/>
                            <a:pt x="47442" y="29511"/>
                            <a:pt x="47629" y="29948"/>
                          </a:cubicBezTo>
                          <a:cubicBezTo>
                            <a:pt x="47546" y="30136"/>
                            <a:pt x="47442" y="30302"/>
                            <a:pt x="47338" y="30490"/>
                          </a:cubicBezTo>
                          <a:cubicBezTo>
                            <a:pt x="47150" y="30073"/>
                            <a:pt x="46880" y="29657"/>
                            <a:pt x="46588" y="29282"/>
                          </a:cubicBezTo>
                          <a:cubicBezTo>
                            <a:pt x="46442" y="29115"/>
                            <a:pt x="46297" y="28969"/>
                            <a:pt x="46151" y="28824"/>
                          </a:cubicBezTo>
                          <a:cubicBezTo>
                            <a:pt x="46172" y="28803"/>
                            <a:pt x="46192" y="28782"/>
                            <a:pt x="46213" y="28761"/>
                          </a:cubicBezTo>
                          <a:cubicBezTo>
                            <a:pt x="46484" y="28740"/>
                            <a:pt x="46776" y="28720"/>
                            <a:pt x="47046" y="28699"/>
                          </a:cubicBezTo>
                          <a:close/>
                          <a:moveTo>
                            <a:pt x="4895" y="27449"/>
                          </a:moveTo>
                          <a:cubicBezTo>
                            <a:pt x="5291" y="27741"/>
                            <a:pt x="5645" y="28074"/>
                            <a:pt x="5978" y="28428"/>
                          </a:cubicBezTo>
                          <a:cubicBezTo>
                            <a:pt x="5395" y="29094"/>
                            <a:pt x="4853" y="29803"/>
                            <a:pt x="4333" y="30531"/>
                          </a:cubicBezTo>
                          <a:cubicBezTo>
                            <a:pt x="4124" y="30094"/>
                            <a:pt x="3854" y="29678"/>
                            <a:pt x="3541" y="29282"/>
                          </a:cubicBezTo>
                          <a:cubicBezTo>
                            <a:pt x="3437" y="29157"/>
                            <a:pt x="3333" y="29074"/>
                            <a:pt x="3229" y="28949"/>
                          </a:cubicBezTo>
                          <a:cubicBezTo>
                            <a:pt x="3416" y="28678"/>
                            <a:pt x="3583" y="28407"/>
                            <a:pt x="3749" y="28136"/>
                          </a:cubicBezTo>
                          <a:cubicBezTo>
                            <a:pt x="4124" y="27907"/>
                            <a:pt x="4499" y="27657"/>
                            <a:pt x="4895" y="27449"/>
                          </a:cubicBezTo>
                          <a:close/>
                          <a:moveTo>
                            <a:pt x="33801" y="29907"/>
                          </a:moveTo>
                          <a:cubicBezTo>
                            <a:pt x="34051" y="30052"/>
                            <a:pt x="34322" y="30198"/>
                            <a:pt x="34572" y="30323"/>
                          </a:cubicBezTo>
                          <a:cubicBezTo>
                            <a:pt x="34572" y="30386"/>
                            <a:pt x="34572" y="30469"/>
                            <a:pt x="34572" y="30531"/>
                          </a:cubicBezTo>
                          <a:cubicBezTo>
                            <a:pt x="34301" y="30323"/>
                            <a:pt x="34030" y="30136"/>
                            <a:pt x="33718" y="29990"/>
                          </a:cubicBezTo>
                          <a:cubicBezTo>
                            <a:pt x="33739" y="29969"/>
                            <a:pt x="33780" y="29948"/>
                            <a:pt x="33801" y="29907"/>
                          </a:cubicBezTo>
                          <a:close/>
                          <a:moveTo>
                            <a:pt x="6082" y="28532"/>
                          </a:moveTo>
                          <a:cubicBezTo>
                            <a:pt x="6186" y="28636"/>
                            <a:pt x="6290" y="28761"/>
                            <a:pt x="6373" y="28886"/>
                          </a:cubicBezTo>
                          <a:cubicBezTo>
                            <a:pt x="5707" y="29407"/>
                            <a:pt x="5082" y="29969"/>
                            <a:pt x="4499" y="30573"/>
                          </a:cubicBezTo>
                          <a:cubicBezTo>
                            <a:pt x="4999" y="29865"/>
                            <a:pt x="5540" y="29178"/>
                            <a:pt x="6082" y="28532"/>
                          </a:cubicBezTo>
                          <a:close/>
                          <a:moveTo>
                            <a:pt x="9685" y="28428"/>
                          </a:moveTo>
                          <a:cubicBezTo>
                            <a:pt x="9747" y="28491"/>
                            <a:pt x="9810" y="28553"/>
                            <a:pt x="9872" y="28615"/>
                          </a:cubicBezTo>
                          <a:cubicBezTo>
                            <a:pt x="9122" y="29199"/>
                            <a:pt x="8414" y="29865"/>
                            <a:pt x="7769" y="30573"/>
                          </a:cubicBezTo>
                          <a:cubicBezTo>
                            <a:pt x="7727" y="30511"/>
                            <a:pt x="7706" y="30427"/>
                            <a:pt x="7665" y="30365"/>
                          </a:cubicBezTo>
                          <a:cubicBezTo>
                            <a:pt x="8123" y="29865"/>
                            <a:pt x="8602" y="29386"/>
                            <a:pt x="9102" y="28928"/>
                          </a:cubicBezTo>
                          <a:cubicBezTo>
                            <a:pt x="9289" y="28761"/>
                            <a:pt x="9497" y="28595"/>
                            <a:pt x="9685" y="28428"/>
                          </a:cubicBezTo>
                          <a:close/>
                          <a:moveTo>
                            <a:pt x="18744" y="30344"/>
                          </a:moveTo>
                          <a:lnTo>
                            <a:pt x="18744" y="30344"/>
                          </a:lnTo>
                          <a:cubicBezTo>
                            <a:pt x="18661" y="30427"/>
                            <a:pt x="18598" y="30490"/>
                            <a:pt x="18536" y="30573"/>
                          </a:cubicBezTo>
                          <a:cubicBezTo>
                            <a:pt x="18515" y="30531"/>
                            <a:pt x="18494" y="30490"/>
                            <a:pt x="18473" y="30448"/>
                          </a:cubicBezTo>
                          <a:cubicBezTo>
                            <a:pt x="18557" y="30427"/>
                            <a:pt x="18640" y="30386"/>
                            <a:pt x="18744" y="30344"/>
                          </a:cubicBezTo>
                          <a:close/>
                          <a:moveTo>
                            <a:pt x="29386" y="30448"/>
                          </a:moveTo>
                          <a:lnTo>
                            <a:pt x="29386" y="30448"/>
                          </a:lnTo>
                          <a:cubicBezTo>
                            <a:pt x="29365" y="30490"/>
                            <a:pt x="29324" y="30531"/>
                            <a:pt x="29282" y="30573"/>
                          </a:cubicBezTo>
                          <a:cubicBezTo>
                            <a:pt x="29282" y="30552"/>
                            <a:pt x="29261" y="30531"/>
                            <a:pt x="29261" y="30511"/>
                          </a:cubicBezTo>
                          <a:cubicBezTo>
                            <a:pt x="29303" y="30490"/>
                            <a:pt x="29344" y="30469"/>
                            <a:pt x="29386" y="30448"/>
                          </a:cubicBezTo>
                          <a:close/>
                          <a:moveTo>
                            <a:pt x="39549" y="28345"/>
                          </a:moveTo>
                          <a:cubicBezTo>
                            <a:pt x="40111" y="28678"/>
                            <a:pt x="40674" y="29032"/>
                            <a:pt x="41194" y="29407"/>
                          </a:cubicBezTo>
                          <a:cubicBezTo>
                            <a:pt x="40799" y="29782"/>
                            <a:pt x="40403" y="30177"/>
                            <a:pt x="40049" y="30573"/>
                          </a:cubicBezTo>
                          <a:cubicBezTo>
                            <a:pt x="39841" y="30136"/>
                            <a:pt x="39591" y="29698"/>
                            <a:pt x="39299" y="29282"/>
                          </a:cubicBezTo>
                          <a:cubicBezTo>
                            <a:pt x="39174" y="29115"/>
                            <a:pt x="39049" y="28949"/>
                            <a:pt x="38924" y="28803"/>
                          </a:cubicBezTo>
                          <a:cubicBezTo>
                            <a:pt x="39132" y="28636"/>
                            <a:pt x="39341" y="28491"/>
                            <a:pt x="39549" y="28345"/>
                          </a:cubicBezTo>
                          <a:close/>
                          <a:moveTo>
                            <a:pt x="52065" y="27845"/>
                          </a:moveTo>
                          <a:cubicBezTo>
                            <a:pt x="52232" y="27970"/>
                            <a:pt x="52399" y="28116"/>
                            <a:pt x="52565" y="28282"/>
                          </a:cubicBezTo>
                          <a:cubicBezTo>
                            <a:pt x="52565" y="28470"/>
                            <a:pt x="52586" y="28678"/>
                            <a:pt x="52586" y="28865"/>
                          </a:cubicBezTo>
                          <a:cubicBezTo>
                            <a:pt x="51961" y="29386"/>
                            <a:pt x="51357" y="29969"/>
                            <a:pt x="50816" y="30573"/>
                          </a:cubicBezTo>
                          <a:cubicBezTo>
                            <a:pt x="50587" y="30136"/>
                            <a:pt x="50337" y="29698"/>
                            <a:pt x="50045" y="29282"/>
                          </a:cubicBezTo>
                          <a:cubicBezTo>
                            <a:pt x="49920" y="29115"/>
                            <a:pt x="49816" y="28949"/>
                            <a:pt x="49670" y="28803"/>
                          </a:cubicBezTo>
                          <a:cubicBezTo>
                            <a:pt x="49962" y="28595"/>
                            <a:pt x="50233" y="28386"/>
                            <a:pt x="50524" y="28199"/>
                          </a:cubicBezTo>
                          <a:cubicBezTo>
                            <a:pt x="51045" y="28095"/>
                            <a:pt x="51565" y="27970"/>
                            <a:pt x="52065" y="27845"/>
                          </a:cubicBezTo>
                          <a:close/>
                          <a:moveTo>
                            <a:pt x="16245" y="27928"/>
                          </a:moveTo>
                          <a:cubicBezTo>
                            <a:pt x="16578" y="28220"/>
                            <a:pt x="16870" y="28532"/>
                            <a:pt x="17140" y="28886"/>
                          </a:cubicBezTo>
                          <a:cubicBezTo>
                            <a:pt x="16432" y="29428"/>
                            <a:pt x="15766" y="30032"/>
                            <a:pt x="15162" y="30677"/>
                          </a:cubicBezTo>
                          <a:cubicBezTo>
                            <a:pt x="14933" y="30198"/>
                            <a:pt x="14662" y="29719"/>
                            <a:pt x="14308" y="29282"/>
                          </a:cubicBezTo>
                          <a:cubicBezTo>
                            <a:pt x="14225" y="29199"/>
                            <a:pt x="14162" y="29136"/>
                            <a:pt x="14100" y="29074"/>
                          </a:cubicBezTo>
                          <a:cubicBezTo>
                            <a:pt x="14808" y="28657"/>
                            <a:pt x="15516" y="28282"/>
                            <a:pt x="16245" y="27928"/>
                          </a:cubicBezTo>
                          <a:close/>
                          <a:moveTo>
                            <a:pt x="25887" y="29948"/>
                          </a:moveTo>
                          <a:cubicBezTo>
                            <a:pt x="25991" y="30115"/>
                            <a:pt x="26075" y="30261"/>
                            <a:pt x="26179" y="30406"/>
                          </a:cubicBezTo>
                          <a:cubicBezTo>
                            <a:pt x="26096" y="30511"/>
                            <a:pt x="25991" y="30594"/>
                            <a:pt x="25908" y="30677"/>
                          </a:cubicBezTo>
                          <a:cubicBezTo>
                            <a:pt x="25846" y="30531"/>
                            <a:pt x="25783" y="30386"/>
                            <a:pt x="25700" y="30240"/>
                          </a:cubicBezTo>
                          <a:cubicBezTo>
                            <a:pt x="25762" y="30136"/>
                            <a:pt x="25825" y="30032"/>
                            <a:pt x="25887" y="29948"/>
                          </a:cubicBezTo>
                          <a:close/>
                          <a:moveTo>
                            <a:pt x="36550" y="30386"/>
                          </a:moveTo>
                          <a:lnTo>
                            <a:pt x="36550" y="30386"/>
                          </a:lnTo>
                          <a:cubicBezTo>
                            <a:pt x="36633" y="30427"/>
                            <a:pt x="36738" y="30469"/>
                            <a:pt x="36821" y="30511"/>
                          </a:cubicBezTo>
                          <a:cubicBezTo>
                            <a:pt x="36779" y="30573"/>
                            <a:pt x="36717" y="30615"/>
                            <a:pt x="36675" y="30677"/>
                          </a:cubicBezTo>
                          <a:cubicBezTo>
                            <a:pt x="36633" y="30573"/>
                            <a:pt x="36592" y="30490"/>
                            <a:pt x="36550" y="30386"/>
                          </a:cubicBezTo>
                          <a:close/>
                          <a:moveTo>
                            <a:pt x="47692" y="30115"/>
                          </a:moveTo>
                          <a:cubicBezTo>
                            <a:pt x="47713" y="30198"/>
                            <a:pt x="47754" y="30261"/>
                            <a:pt x="47775" y="30344"/>
                          </a:cubicBezTo>
                          <a:cubicBezTo>
                            <a:pt x="47650" y="30448"/>
                            <a:pt x="47546" y="30552"/>
                            <a:pt x="47442" y="30677"/>
                          </a:cubicBezTo>
                          <a:cubicBezTo>
                            <a:pt x="47421" y="30656"/>
                            <a:pt x="47421" y="30636"/>
                            <a:pt x="47400" y="30615"/>
                          </a:cubicBezTo>
                          <a:cubicBezTo>
                            <a:pt x="47504" y="30448"/>
                            <a:pt x="47609" y="30282"/>
                            <a:pt x="47692" y="30115"/>
                          </a:cubicBezTo>
                          <a:close/>
                          <a:moveTo>
                            <a:pt x="10476" y="29282"/>
                          </a:moveTo>
                          <a:lnTo>
                            <a:pt x="10476" y="29282"/>
                          </a:lnTo>
                          <a:cubicBezTo>
                            <a:pt x="10872" y="29782"/>
                            <a:pt x="11143" y="30261"/>
                            <a:pt x="11372" y="30719"/>
                          </a:cubicBezTo>
                          <a:cubicBezTo>
                            <a:pt x="11143" y="30198"/>
                            <a:pt x="10851" y="29719"/>
                            <a:pt x="10476" y="29282"/>
                          </a:cubicBezTo>
                          <a:close/>
                          <a:moveTo>
                            <a:pt x="23721" y="29115"/>
                          </a:moveTo>
                          <a:cubicBezTo>
                            <a:pt x="23721" y="29136"/>
                            <a:pt x="23721" y="29157"/>
                            <a:pt x="23721" y="29178"/>
                          </a:cubicBezTo>
                          <a:cubicBezTo>
                            <a:pt x="23159" y="29657"/>
                            <a:pt x="22638" y="30177"/>
                            <a:pt x="22139" y="30719"/>
                          </a:cubicBezTo>
                          <a:cubicBezTo>
                            <a:pt x="21951" y="30302"/>
                            <a:pt x="21722" y="29907"/>
                            <a:pt x="21451" y="29553"/>
                          </a:cubicBezTo>
                          <a:cubicBezTo>
                            <a:pt x="22201" y="29386"/>
                            <a:pt x="22951" y="29240"/>
                            <a:pt x="23721" y="29115"/>
                          </a:cubicBezTo>
                          <a:close/>
                          <a:moveTo>
                            <a:pt x="32447" y="29907"/>
                          </a:moveTo>
                          <a:lnTo>
                            <a:pt x="32447" y="29907"/>
                          </a:lnTo>
                          <a:cubicBezTo>
                            <a:pt x="32801" y="29948"/>
                            <a:pt x="33135" y="30011"/>
                            <a:pt x="33468" y="30115"/>
                          </a:cubicBezTo>
                          <a:cubicBezTo>
                            <a:pt x="33260" y="30302"/>
                            <a:pt x="33093" y="30511"/>
                            <a:pt x="32906" y="30719"/>
                          </a:cubicBezTo>
                          <a:cubicBezTo>
                            <a:pt x="32760" y="30427"/>
                            <a:pt x="32614" y="30157"/>
                            <a:pt x="32447" y="29907"/>
                          </a:cubicBezTo>
                          <a:close/>
                          <a:moveTo>
                            <a:pt x="43714" y="30656"/>
                          </a:moveTo>
                          <a:cubicBezTo>
                            <a:pt x="43693" y="30677"/>
                            <a:pt x="43673" y="30698"/>
                            <a:pt x="43652" y="30719"/>
                          </a:cubicBezTo>
                          <a:cubicBezTo>
                            <a:pt x="43631" y="30740"/>
                            <a:pt x="43610" y="30761"/>
                            <a:pt x="43589" y="30781"/>
                          </a:cubicBezTo>
                          <a:cubicBezTo>
                            <a:pt x="43589" y="30761"/>
                            <a:pt x="43568" y="30740"/>
                            <a:pt x="43548" y="30740"/>
                          </a:cubicBezTo>
                          <a:cubicBezTo>
                            <a:pt x="43568" y="30719"/>
                            <a:pt x="43610" y="30698"/>
                            <a:pt x="43631" y="30698"/>
                          </a:cubicBezTo>
                          <a:cubicBezTo>
                            <a:pt x="43631" y="30698"/>
                            <a:pt x="43631" y="30719"/>
                            <a:pt x="43652" y="30719"/>
                          </a:cubicBezTo>
                          <a:cubicBezTo>
                            <a:pt x="43652" y="30698"/>
                            <a:pt x="43652" y="30698"/>
                            <a:pt x="43652" y="30677"/>
                          </a:cubicBezTo>
                          <a:cubicBezTo>
                            <a:pt x="43673" y="30677"/>
                            <a:pt x="43693" y="30656"/>
                            <a:pt x="43714" y="30656"/>
                          </a:cubicBezTo>
                          <a:close/>
                          <a:moveTo>
                            <a:pt x="43673" y="30802"/>
                          </a:moveTo>
                          <a:cubicBezTo>
                            <a:pt x="43693" y="30823"/>
                            <a:pt x="43693" y="30865"/>
                            <a:pt x="43714" y="30885"/>
                          </a:cubicBezTo>
                          <a:cubicBezTo>
                            <a:pt x="43693" y="30865"/>
                            <a:pt x="43673" y="30844"/>
                            <a:pt x="43652" y="30823"/>
                          </a:cubicBezTo>
                          <a:cubicBezTo>
                            <a:pt x="43673" y="30823"/>
                            <a:pt x="43673" y="30823"/>
                            <a:pt x="43673" y="30802"/>
                          </a:cubicBezTo>
                          <a:close/>
                          <a:moveTo>
                            <a:pt x="37550" y="29969"/>
                          </a:moveTo>
                          <a:cubicBezTo>
                            <a:pt x="37737" y="30177"/>
                            <a:pt x="37925" y="30365"/>
                            <a:pt x="38133" y="30531"/>
                          </a:cubicBezTo>
                          <a:cubicBezTo>
                            <a:pt x="38112" y="30656"/>
                            <a:pt x="38112" y="30781"/>
                            <a:pt x="38112" y="30906"/>
                          </a:cubicBezTo>
                          <a:cubicBezTo>
                            <a:pt x="37758" y="30761"/>
                            <a:pt x="37404" y="30615"/>
                            <a:pt x="37050" y="30490"/>
                          </a:cubicBezTo>
                          <a:cubicBezTo>
                            <a:pt x="37217" y="30302"/>
                            <a:pt x="37383" y="30136"/>
                            <a:pt x="37550" y="29969"/>
                          </a:cubicBezTo>
                          <a:close/>
                          <a:moveTo>
                            <a:pt x="1792" y="27887"/>
                          </a:moveTo>
                          <a:cubicBezTo>
                            <a:pt x="2104" y="28157"/>
                            <a:pt x="2417" y="28428"/>
                            <a:pt x="2729" y="28761"/>
                          </a:cubicBezTo>
                          <a:cubicBezTo>
                            <a:pt x="1854" y="29428"/>
                            <a:pt x="1084" y="30177"/>
                            <a:pt x="376" y="30969"/>
                          </a:cubicBezTo>
                          <a:cubicBezTo>
                            <a:pt x="813" y="29927"/>
                            <a:pt x="1271" y="28886"/>
                            <a:pt x="1792" y="27887"/>
                          </a:cubicBezTo>
                          <a:close/>
                          <a:moveTo>
                            <a:pt x="41923" y="29969"/>
                          </a:moveTo>
                          <a:cubicBezTo>
                            <a:pt x="42215" y="30198"/>
                            <a:pt x="42506" y="30448"/>
                            <a:pt x="42798" y="30698"/>
                          </a:cubicBezTo>
                          <a:cubicBezTo>
                            <a:pt x="42485" y="30802"/>
                            <a:pt x="42194" y="30906"/>
                            <a:pt x="41902" y="30969"/>
                          </a:cubicBezTo>
                          <a:cubicBezTo>
                            <a:pt x="41923" y="30636"/>
                            <a:pt x="41923" y="30302"/>
                            <a:pt x="41923" y="29969"/>
                          </a:cubicBezTo>
                          <a:close/>
                          <a:moveTo>
                            <a:pt x="24513" y="29053"/>
                          </a:moveTo>
                          <a:cubicBezTo>
                            <a:pt x="24575" y="29136"/>
                            <a:pt x="24638" y="29199"/>
                            <a:pt x="24721" y="29282"/>
                          </a:cubicBezTo>
                          <a:cubicBezTo>
                            <a:pt x="24971" y="29594"/>
                            <a:pt x="25200" y="29927"/>
                            <a:pt x="25387" y="30261"/>
                          </a:cubicBezTo>
                          <a:cubicBezTo>
                            <a:pt x="25242" y="30511"/>
                            <a:pt x="25117" y="30740"/>
                            <a:pt x="24992" y="30990"/>
                          </a:cubicBezTo>
                          <a:cubicBezTo>
                            <a:pt x="24784" y="30427"/>
                            <a:pt x="24596" y="29865"/>
                            <a:pt x="24429" y="29303"/>
                          </a:cubicBezTo>
                          <a:cubicBezTo>
                            <a:pt x="24450" y="29219"/>
                            <a:pt x="24471" y="29136"/>
                            <a:pt x="24513" y="29053"/>
                          </a:cubicBezTo>
                          <a:close/>
                          <a:moveTo>
                            <a:pt x="34676" y="29761"/>
                          </a:moveTo>
                          <a:cubicBezTo>
                            <a:pt x="34946" y="29823"/>
                            <a:pt x="35217" y="29907"/>
                            <a:pt x="35467" y="29969"/>
                          </a:cubicBezTo>
                          <a:cubicBezTo>
                            <a:pt x="35696" y="30052"/>
                            <a:pt x="35904" y="30136"/>
                            <a:pt x="36113" y="30219"/>
                          </a:cubicBezTo>
                          <a:cubicBezTo>
                            <a:pt x="36238" y="30448"/>
                            <a:pt x="36363" y="30677"/>
                            <a:pt x="36467" y="30906"/>
                          </a:cubicBezTo>
                          <a:cubicBezTo>
                            <a:pt x="36404" y="30969"/>
                            <a:pt x="36363" y="31010"/>
                            <a:pt x="36300" y="31073"/>
                          </a:cubicBezTo>
                          <a:cubicBezTo>
                            <a:pt x="35759" y="30844"/>
                            <a:pt x="35196" y="30615"/>
                            <a:pt x="34676" y="30344"/>
                          </a:cubicBezTo>
                          <a:cubicBezTo>
                            <a:pt x="34676" y="30136"/>
                            <a:pt x="34676" y="29948"/>
                            <a:pt x="34676" y="29761"/>
                          </a:cubicBezTo>
                          <a:close/>
                          <a:moveTo>
                            <a:pt x="38716" y="28949"/>
                          </a:moveTo>
                          <a:cubicBezTo>
                            <a:pt x="39174" y="29532"/>
                            <a:pt x="39528" y="30157"/>
                            <a:pt x="39799" y="30844"/>
                          </a:cubicBezTo>
                          <a:cubicBezTo>
                            <a:pt x="39736" y="30927"/>
                            <a:pt x="39653" y="31010"/>
                            <a:pt x="39591" y="31094"/>
                          </a:cubicBezTo>
                          <a:cubicBezTo>
                            <a:pt x="39382" y="31073"/>
                            <a:pt x="39153" y="31052"/>
                            <a:pt x="38945" y="31010"/>
                          </a:cubicBezTo>
                          <a:cubicBezTo>
                            <a:pt x="38695" y="30885"/>
                            <a:pt x="38466" y="30740"/>
                            <a:pt x="38258" y="30573"/>
                          </a:cubicBezTo>
                          <a:cubicBezTo>
                            <a:pt x="38279" y="30157"/>
                            <a:pt x="38299" y="29719"/>
                            <a:pt x="38299" y="29303"/>
                          </a:cubicBezTo>
                          <a:cubicBezTo>
                            <a:pt x="38445" y="29178"/>
                            <a:pt x="38591" y="29074"/>
                            <a:pt x="38716" y="28949"/>
                          </a:cubicBezTo>
                          <a:close/>
                          <a:moveTo>
                            <a:pt x="24305" y="29053"/>
                          </a:moveTo>
                          <a:cubicBezTo>
                            <a:pt x="24325" y="29094"/>
                            <a:pt x="24325" y="29157"/>
                            <a:pt x="24346" y="29219"/>
                          </a:cubicBezTo>
                          <a:cubicBezTo>
                            <a:pt x="24138" y="29844"/>
                            <a:pt x="23992" y="30469"/>
                            <a:pt x="23909" y="31115"/>
                          </a:cubicBezTo>
                          <a:cubicBezTo>
                            <a:pt x="23826" y="30511"/>
                            <a:pt x="23763" y="29886"/>
                            <a:pt x="23763" y="29282"/>
                          </a:cubicBezTo>
                          <a:cubicBezTo>
                            <a:pt x="23826" y="29219"/>
                            <a:pt x="23909" y="29157"/>
                            <a:pt x="23992" y="29094"/>
                          </a:cubicBezTo>
                          <a:cubicBezTo>
                            <a:pt x="24096" y="29074"/>
                            <a:pt x="24200" y="29053"/>
                            <a:pt x="24305" y="29053"/>
                          </a:cubicBezTo>
                          <a:close/>
                          <a:moveTo>
                            <a:pt x="41465" y="29615"/>
                          </a:moveTo>
                          <a:cubicBezTo>
                            <a:pt x="41590" y="29719"/>
                            <a:pt x="41715" y="29803"/>
                            <a:pt x="41819" y="29886"/>
                          </a:cubicBezTo>
                          <a:cubicBezTo>
                            <a:pt x="41819" y="30261"/>
                            <a:pt x="41798" y="30636"/>
                            <a:pt x="41777" y="30990"/>
                          </a:cubicBezTo>
                          <a:cubicBezTo>
                            <a:pt x="41278" y="31094"/>
                            <a:pt x="40799" y="31135"/>
                            <a:pt x="40299" y="31135"/>
                          </a:cubicBezTo>
                          <a:cubicBezTo>
                            <a:pt x="40257" y="31031"/>
                            <a:pt x="40215" y="30948"/>
                            <a:pt x="40174" y="30844"/>
                          </a:cubicBezTo>
                          <a:cubicBezTo>
                            <a:pt x="40215" y="30781"/>
                            <a:pt x="40278" y="30719"/>
                            <a:pt x="40340" y="30677"/>
                          </a:cubicBezTo>
                          <a:cubicBezTo>
                            <a:pt x="40694" y="30302"/>
                            <a:pt x="41069" y="29948"/>
                            <a:pt x="41465" y="29615"/>
                          </a:cubicBezTo>
                          <a:close/>
                          <a:moveTo>
                            <a:pt x="36508" y="31052"/>
                          </a:moveTo>
                          <a:cubicBezTo>
                            <a:pt x="36529" y="31094"/>
                            <a:pt x="36550" y="31135"/>
                            <a:pt x="36571" y="31177"/>
                          </a:cubicBezTo>
                          <a:cubicBezTo>
                            <a:pt x="36529" y="31156"/>
                            <a:pt x="36488" y="31135"/>
                            <a:pt x="36446" y="31135"/>
                          </a:cubicBezTo>
                          <a:cubicBezTo>
                            <a:pt x="36467" y="31094"/>
                            <a:pt x="36488" y="31073"/>
                            <a:pt x="36508" y="31052"/>
                          </a:cubicBezTo>
                          <a:close/>
                          <a:moveTo>
                            <a:pt x="59813" y="28449"/>
                          </a:moveTo>
                          <a:cubicBezTo>
                            <a:pt x="60333" y="29011"/>
                            <a:pt x="60771" y="29636"/>
                            <a:pt x="61104" y="30323"/>
                          </a:cubicBezTo>
                          <a:cubicBezTo>
                            <a:pt x="60646" y="30656"/>
                            <a:pt x="60187" y="30948"/>
                            <a:pt x="59729" y="31260"/>
                          </a:cubicBezTo>
                          <a:cubicBezTo>
                            <a:pt x="59813" y="30323"/>
                            <a:pt x="59833" y="29386"/>
                            <a:pt x="59813" y="28449"/>
                          </a:cubicBezTo>
                          <a:close/>
                          <a:moveTo>
                            <a:pt x="65123" y="30656"/>
                          </a:moveTo>
                          <a:cubicBezTo>
                            <a:pt x="64915" y="30865"/>
                            <a:pt x="64686" y="31094"/>
                            <a:pt x="64457" y="31323"/>
                          </a:cubicBezTo>
                          <a:cubicBezTo>
                            <a:pt x="64686" y="31094"/>
                            <a:pt x="64915" y="30885"/>
                            <a:pt x="65123" y="30656"/>
                          </a:cubicBezTo>
                          <a:close/>
                          <a:moveTo>
                            <a:pt x="25512" y="30511"/>
                          </a:moveTo>
                          <a:cubicBezTo>
                            <a:pt x="25575" y="30636"/>
                            <a:pt x="25637" y="30781"/>
                            <a:pt x="25700" y="30906"/>
                          </a:cubicBezTo>
                          <a:cubicBezTo>
                            <a:pt x="25533" y="31094"/>
                            <a:pt x="25367" y="31281"/>
                            <a:pt x="25200" y="31469"/>
                          </a:cubicBezTo>
                          <a:cubicBezTo>
                            <a:pt x="25158" y="31406"/>
                            <a:pt x="25138" y="31323"/>
                            <a:pt x="25096" y="31240"/>
                          </a:cubicBezTo>
                          <a:cubicBezTo>
                            <a:pt x="25221" y="30990"/>
                            <a:pt x="25367" y="30740"/>
                            <a:pt x="25512" y="30511"/>
                          </a:cubicBezTo>
                          <a:close/>
                          <a:moveTo>
                            <a:pt x="38258" y="30636"/>
                          </a:moveTo>
                          <a:cubicBezTo>
                            <a:pt x="38633" y="30906"/>
                            <a:pt x="39049" y="31115"/>
                            <a:pt x="39487" y="31240"/>
                          </a:cubicBezTo>
                          <a:cubicBezTo>
                            <a:pt x="39424" y="31323"/>
                            <a:pt x="39341" y="31406"/>
                            <a:pt x="39278" y="31489"/>
                          </a:cubicBezTo>
                          <a:cubicBezTo>
                            <a:pt x="38924" y="31302"/>
                            <a:pt x="38591" y="31135"/>
                            <a:pt x="38237" y="30969"/>
                          </a:cubicBezTo>
                          <a:cubicBezTo>
                            <a:pt x="38237" y="30865"/>
                            <a:pt x="38237" y="30740"/>
                            <a:pt x="38258" y="30636"/>
                          </a:cubicBezTo>
                          <a:close/>
                          <a:moveTo>
                            <a:pt x="45984" y="29011"/>
                          </a:moveTo>
                          <a:cubicBezTo>
                            <a:pt x="46067" y="29094"/>
                            <a:pt x="46151" y="29178"/>
                            <a:pt x="46234" y="29282"/>
                          </a:cubicBezTo>
                          <a:cubicBezTo>
                            <a:pt x="46609" y="29740"/>
                            <a:pt x="46921" y="30261"/>
                            <a:pt x="47171" y="30802"/>
                          </a:cubicBezTo>
                          <a:cubicBezTo>
                            <a:pt x="47067" y="30990"/>
                            <a:pt x="46963" y="31156"/>
                            <a:pt x="46838" y="31323"/>
                          </a:cubicBezTo>
                          <a:cubicBezTo>
                            <a:pt x="46796" y="31385"/>
                            <a:pt x="46755" y="31448"/>
                            <a:pt x="46692" y="31489"/>
                          </a:cubicBezTo>
                          <a:cubicBezTo>
                            <a:pt x="46317" y="30844"/>
                            <a:pt x="45901" y="30219"/>
                            <a:pt x="45443" y="29615"/>
                          </a:cubicBezTo>
                          <a:cubicBezTo>
                            <a:pt x="45443" y="29573"/>
                            <a:pt x="45443" y="29532"/>
                            <a:pt x="45443" y="29490"/>
                          </a:cubicBezTo>
                          <a:cubicBezTo>
                            <a:pt x="45630" y="29344"/>
                            <a:pt x="45818" y="29178"/>
                            <a:pt x="45984" y="29011"/>
                          </a:cubicBezTo>
                          <a:close/>
                          <a:moveTo>
                            <a:pt x="31073" y="29303"/>
                          </a:moveTo>
                          <a:cubicBezTo>
                            <a:pt x="31073" y="29490"/>
                            <a:pt x="31073" y="29678"/>
                            <a:pt x="31073" y="29865"/>
                          </a:cubicBezTo>
                          <a:cubicBezTo>
                            <a:pt x="30885" y="29927"/>
                            <a:pt x="30698" y="29969"/>
                            <a:pt x="30511" y="30032"/>
                          </a:cubicBezTo>
                          <a:cubicBezTo>
                            <a:pt x="30698" y="29990"/>
                            <a:pt x="30885" y="29948"/>
                            <a:pt x="31073" y="29927"/>
                          </a:cubicBezTo>
                          <a:lnTo>
                            <a:pt x="31073" y="29927"/>
                          </a:lnTo>
                          <a:cubicBezTo>
                            <a:pt x="31052" y="30469"/>
                            <a:pt x="31031" y="30990"/>
                            <a:pt x="30990" y="31531"/>
                          </a:cubicBezTo>
                          <a:cubicBezTo>
                            <a:pt x="30552" y="31219"/>
                            <a:pt x="30136" y="30865"/>
                            <a:pt x="29740" y="30511"/>
                          </a:cubicBezTo>
                          <a:cubicBezTo>
                            <a:pt x="29844" y="30406"/>
                            <a:pt x="29969" y="30282"/>
                            <a:pt x="30073" y="30177"/>
                          </a:cubicBezTo>
                          <a:cubicBezTo>
                            <a:pt x="30219" y="30115"/>
                            <a:pt x="30365" y="30073"/>
                            <a:pt x="30511" y="30032"/>
                          </a:cubicBezTo>
                          <a:lnTo>
                            <a:pt x="30511" y="30032"/>
                          </a:lnTo>
                          <a:cubicBezTo>
                            <a:pt x="30386" y="30052"/>
                            <a:pt x="30261" y="30094"/>
                            <a:pt x="30115" y="30136"/>
                          </a:cubicBezTo>
                          <a:cubicBezTo>
                            <a:pt x="30427" y="29844"/>
                            <a:pt x="30740" y="29573"/>
                            <a:pt x="31073" y="29303"/>
                          </a:cubicBezTo>
                          <a:close/>
                          <a:moveTo>
                            <a:pt x="17203" y="28949"/>
                          </a:moveTo>
                          <a:cubicBezTo>
                            <a:pt x="17557" y="29386"/>
                            <a:pt x="17849" y="29865"/>
                            <a:pt x="18078" y="30386"/>
                          </a:cubicBezTo>
                          <a:cubicBezTo>
                            <a:pt x="17203" y="30719"/>
                            <a:pt x="16328" y="31115"/>
                            <a:pt x="15474" y="31552"/>
                          </a:cubicBezTo>
                          <a:cubicBezTo>
                            <a:pt x="15412" y="31302"/>
                            <a:pt x="15308" y="31052"/>
                            <a:pt x="15204" y="30802"/>
                          </a:cubicBezTo>
                          <a:cubicBezTo>
                            <a:pt x="15266" y="30761"/>
                            <a:pt x="15287" y="30719"/>
                            <a:pt x="15349" y="30677"/>
                          </a:cubicBezTo>
                          <a:cubicBezTo>
                            <a:pt x="15912" y="30052"/>
                            <a:pt x="16536" y="29490"/>
                            <a:pt x="17203" y="28949"/>
                          </a:cubicBezTo>
                          <a:close/>
                          <a:moveTo>
                            <a:pt x="27387" y="29448"/>
                          </a:moveTo>
                          <a:cubicBezTo>
                            <a:pt x="27387" y="30157"/>
                            <a:pt x="27366" y="30865"/>
                            <a:pt x="27303" y="31573"/>
                          </a:cubicBezTo>
                          <a:cubicBezTo>
                            <a:pt x="27012" y="31156"/>
                            <a:pt x="26720" y="30740"/>
                            <a:pt x="26450" y="30302"/>
                          </a:cubicBezTo>
                          <a:cubicBezTo>
                            <a:pt x="26741" y="30011"/>
                            <a:pt x="27054" y="29719"/>
                            <a:pt x="27387" y="29448"/>
                          </a:cubicBezTo>
                          <a:close/>
                          <a:moveTo>
                            <a:pt x="52586" y="29303"/>
                          </a:moveTo>
                          <a:cubicBezTo>
                            <a:pt x="52586" y="29948"/>
                            <a:pt x="52565" y="30594"/>
                            <a:pt x="52523" y="31260"/>
                          </a:cubicBezTo>
                          <a:cubicBezTo>
                            <a:pt x="52086" y="31385"/>
                            <a:pt x="51649" y="31510"/>
                            <a:pt x="51211" y="31635"/>
                          </a:cubicBezTo>
                          <a:cubicBezTo>
                            <a:pt x="51128" y="31364"/>
                            <a:pt x="51045" y="31115"/>
                            <a:pt x="50920" y="30844"/>
                          </a:cubicBezTo>
                          <a:cubicBezTo>
                            <a:pt x="50982" y="30781"/>
                            <a:pt x="51045" y="30719"/>
                            <a:pt x="51087" y="30677"/>
                          </a:cubicBezTo>
                          <a:cubicBezTo>
                            <a:pt x="51565" y="30198"/>
                            <a:pt x="52065" y="29740"/>
                            <a:pt x="52586" y="29303"/>
                          </a:cubicBezTo>
                          <a:close/>
                          <a:moveTo>
                            <a:pt x="36946" y="30573"/>
                          </a:moveTo>
                          <a:cubicBezTo>
                            <a:pt x="37341" y="30740"/>
                            <a:pt x="37716" y="30906"/>
                            <a:pt x="38091" y="31094"/>
                          </a:cubicBezTo>
                          <a:cubicBezTo>
                            <a:pt x="38091" y="31302"/>
                            <a:pt x="38070" y="31489"/>
                            <a:pt x="38050" y="31677"/>
                          </a:cubicBezTo>
                          <a:cubicBezTo>
                            <a:pt x="37675" y="31573"/>
                            <a:pt x="37300" y="31448"/>
                            <a:pt x="36925" y="31302"/>
                          </a:cubicBezTo>
                          <a:cubicBezTo>
                            <a:pt x="36862" y="31135"/>
                            <a:pt x="36800" y="30969"/>
                            <a:pt x="36738" y="30802"/>
                          </a:cubicBezTo>
                          <a:cubicBezTo>
                            <a:pt x="36779" y="30761"/>
                            <a:pt x="36821" y="30719"/>
                            <a:pt x="36862" y="30677"/>
                          </a:cubicBezTo>
                          <a:cubicBezTo>
                            <a:pt x="36883" y="30636"/>
                            <a:pt x="36925" y="30594"/>
                            <a:pt x="36946" y="30573"/>
                          </a:cubicBezTo>
                          <a:close/>
                          <a:moveTo>
                            <a:pt x="48608" y="29678"/>
                          </a:moveTo>
                          <a:cubicBezTo>
                            <a:pt x="48650" y="29865"/>
                            <a:pt x="48692" y="30052"/>
                            <a:pt x="48712" y="30240"/>
                          </a:cubicBezTo>
                          <a:cubicBezTo>
                            <a:pt x="48650" y="30740"/>
                            <a:pt x="48546" y="31219"/>
                            <a:pt x="48400" y="31698"/>
                          </a:cubicBezTo>
                          <a:cubicBezTo>
                            <a:pt x="48275" y="31240"/>
                            <a:pt x="48129" y="30781"/>
                            <a:pt x="47963" y="30323"/>
                          </a:cubicBezTo>
                          <a:cubicBezTo>
                            <a:pt x="48171" y="30094"/>
                            <a:pt x="48400" y="29886"/>
                            <a:pt x="48608" y="29678"/>
                          </a:cubicBezTo>
                          <a:close/>
                          <a:moveTo>
                            <a:pt x="38216" y="31156"/>
                          </a:moveTo>
                          <a:cubicBezTo>
                            <a:pt x="38529" y="31323"/>
                            <a:pt x="38841" y="31489"/>
                            <a:pt x="39153" y="31656"/>
                          </a:cubicBezTo>
                          <a:cubicBezTo>
                            <a:pt x="39070" y="31739"/>
                            <a:pt x="39008" y="31843"/>
                            <a:pt x="38945" y="31927"/>
                          </a:cubicBezTo>
                          <a:cubicBezTo>
                            <a:pt x="38674" y="31864"/>
                            <a:pt x="38424" y="31802"/>
                            <a:pt x="38154" y="31719"/>
                          </a:cubicBezTo>
                          <a:cubicBezTo>
                            <a:pt x="38174" y="31531"/>
                            <a:pt x="38195" y="31344"/>
                            <a:pt x="38216" y="31156"/>
                          </a:cubicBezTo>
                          <a:close/>
                          <a:moveTo>
                            <a:pt x="50670" y="31135"/>
                          </a:moveTo>
                          <a:cubicBezTo>
                            <a:pt x="50691" y="31219"/>
                            <a:pt x="50712" y="31281"/>
                            <a:pt x="50753" y="31364"/>
                          </a:cubicBezTo>
                          <a:cubicBezTo>
                            <a:pt x="50774" y="31489"/>
                            <a:pt x="50795" y="31614"/>
                            <a:pt x="50837" y="31719"/>
                          </a:cubicBezTo>
                          <a:cubicBezTo>
                            <a:pt x="50566" y="31802"/>
                            <a:pt x="50274" y="31864"/>
                            <a:pt x="50004" y="31927"/>
                          </a:cubicBezTo>
                          <a:cubicBezTo>
                            <a:pt x="50212" y="31656"/>
                            <a:pt x="50441" y="31385"/>
                            <a:pt x="50670" y="31135"/>
                          </a:cubicBezTo>
                          <a:close/>
                          <a:moveTo>
                            <a:pt x="39757" y="31302"/>
                          </a:moveTo>
                          <a:cubicBezTo>
                            <a:pt x="39841" y="31323"/>
                            <a:pt x="39903" y="31344"/>
                            <a:pt x="39986" y="31344"/>
                          </a:cubicBezTo>
                          <a:cubicBezTo>
                            <a:pt x="39986" y="31344"/>
                            <a:pt x="39986" y="31364"/>
                            <a:pt x="39986" y="31364"/>
                          </a:cubicBezTo>
                          <a:cubicBezTo>
                            <a:pt x="40028" y="31552"/>
                            <a:pt x="40090" y="31760"/>
                            <a:pt x="40132" y="31948"/>
                          </a:cubicBezTo>
                          <a:cubicBezTo>
                            <a:pt x="39924" y="31823"/>
                            <a:pt x="39716" y="31719"/>
                            <a:pt x="39507" y="31614"/>
                          </a:cubicBezTo>
                          <a:cubicBezTo>
                            <a:pt x="39591" y="31510"/>
                            <a:pt x="39674" y="31406"/>
                            <a:pt x="39757" y="31302"/>
                          </a:cubicBezTo>
                          <a:close/>
                          <a:moveTo>
                            <a:pt x="59458" y="28095"/>
                          </a:moveTo>
                          <a:cubicBezTo>
                            <a:pt x="59521" y="28136"/>
                            <a:pt x="59563" y="28199"/>
                            <a:pt x="59625" y="28261"/>
                          </a:cubicBezTo>
                          <a:cubicBezTo>
                            <a:pt x="59688" y="29282"/>
                            <a:pt x="59667" y="30302"/>
                            <a:pt x="59604" y="31323"/>
                          </a:cubicBezTo>
                          <a:cubicBezTo>
                            <a:pt x="59271" y="31552"/>
                            <a:pt x="58938" y="31739"/>
                            <a:pt x="58605" y="31948"/>
                          </a:cubicBezTo>
                          <a:cubicBezTo>
                            <a:pt x="58417" y="31010"/>
                            <a:pt x="58001" y="30094"/>
                            <a:pt x="57334" y="29282"/>
                          </a:cubicBezTo>
                          <a:cubicBezTo>
                            <a:pt x="58063" y="28907"/>
                            <a:pt x="58771" y="28511"/>
                            <a:pt x="59458" y="28095"/>
                          </a:cubicBezTo>
                          <a:close/>
                          <a:moveTo>
                            <a:pt x="24992" y="31448"/>
                          </a:moveTo>
                          <a:cubicBezTo>
                            <a:pt x="25013" y="31510"/>
                            <a:pt x="25054" y="31573"/>
                            <a:pt x="25075" y="31614"/>
                          </a:cubicBezTo>
                          <a:cubicBezTo>
                            <a:pt x="24971" y="31760"/>
                            <a:pt x="24846" y="31885"/>
                            <a:pt x="24742" y="32031"/>
                          </a:cubicBezTo>
                          <a:cubicBezTo>
                            <a:pt x="24825" y="31823"/>
                            <a:pt x="24908" y="31635"/>
                            <a:pt x="24992" y="31448"/>
                          </a:cubicBezTo>
                          <a:close/>
                          <a:moveTo>
                            <a:pt x="67039" y="28511"/>
                          </a:moveTo>
                          <a:cubicBezTo>
                            <a:pt x="67289" y="28761"/>
                            <a:pt x="67518" y="29011"/>
                            <a:pt x="67747" y="29282"/>
                          </a:cubicBezTo>
                          <a:cubicBezTo>
                            <a:pt x="67955" y="29532"/>
                            <a:pt x="68143" y="29803"/>
                            <a:pt x="68309" y="30073"/>
                          </a:cubicBezTo>
                          <a:cubicBezTo>
                            <a:pt x="67851" y="30740"/>
                            <a:pt x="67331" y="31406"/>
                            <a:pt x="66810" y="32031"/>
                          </a:cubicBezTo>
                          <a:cubicBezTo>
                            <a:pt x="66935" y="30906"/>
                            <a:pt x="66997" y="29740"/>
                            <a:pt x="66956" y="28595"/>
                          </a:cubicBezTo>
                          <a:cubicBezTo>
                            <a:pt x="66977" y="28574"/>
                            <a:pt x="67018" y="28532"/>
                            <a:pt x="67039" y="28511"/>
                          </a:cubicBezTo>
                          <a:close/>
                          <a:moveTo>
                            <a:pt x="31863" y="29878"/>
                          </a:moveTo>
                          <a:cubicBezTo>
                            <a:pt x="32052" y="29878"/>
                            <a:pt x="32239" y="29888"/>
                            <a:pt x="32427" y="29907"/>
                          </a:cubicBezTo>
                          <a:cubicBezTo>
                            <a:pt x="32614" y="30177"/>
                            <a:pt x="32760" y="30448"/>
                            <a:pt x="32885" y="30719"/>
                          </a:cubicBezTo>
                          <a:cubicBezTo>
                            <a:pt x="32489" y="31156"/>
                            <a:pt x="32114" y="31635"/>
                            <a:pt x="31760" y="32093"/>
                          </a:cubicBezTo>
                          <a:cubicBezTo>
                            <a:pt x="31531" y="31948"/>
                            <a:pt x="31323" y="31802"/>
                            <a:pt x="31094" y="31635"/>
                          </a:cubicBezTo>
                          <a:cubicBezTo>
                            <a:pt x="31135" y="31073"/>
                            <a:pt x="31156" y="30490"/>
                            <a:pt x="31156" y="29927"/>
                          </a:cubicBezTo>
                          <a:cubicBezTo>
                            <a:pt x="31397" y="29893"/>
                            <a:pt x="31631" y="29878"/>
                            <a:pt x="31863" y="29878"/>
                          </a:cubicBezTo>
                          <a:close/>
                          <a:moveTo>
                            <a:pt x="49483" y="28949"/>
                          </a:moveTo>
                          <a:cubicBezTo>
                            <a:pt x="49941" y="29532"/>
                            <a:pt x="50295" y="30157"/>
                            <a:pt x="50566" y="30844"/>
                          </a:cubicBezTo>
                          <a:cubicBezTo>
                            <a:pt x="50253" y="31219"/>
                            <a:pt x="49941" y="31594"/>
                            <a:pt x="49650" y="32010"/>
                          </a:cubicBezTo>
                          <a:cubicBezTo>
                            <a:pt x="49400" y="32052"/>
                            <a:pt x="49129" y="32093"/>
                            <a:pt x="48879" y="32156"/>
                          </a:cubicBezTo>
                          <a:cubicBezTo>
                            <a:pt x="48879" y="32135"/>
                            <a:pt x="48879" y="32114"/>
                            <a:pt x="48879" y="32073"/>
                          </a:cubicBezTo>
                          <a:cubicBezTo>
                            <a:pt x="48983" y="31156"/>
                            <a:pt x="49046" y="30240"/>
                            <a:pt x="49066" y="29303"/>
                          </a:cubicBezTo>
                          <a:cubicBezTo>
                            <a:pt x="49191" y="29178"/>
                            <a:pt x="49337" y="29074"/>
                            <a:pt x="49483" y="28949"/>
                          </a:cubicBezTo>
                          <a:close/>
                          <a:moveTo>
                            <a:pt x="27366" y="32052"/>
                          </a:moveTo>
                          <a:cubicBezTo>
                            <a:pt x="27387" y="32093"/>
                            <a:pt x="27428" y="32135"/>
                            <a:pt x="27449" y="32177"/>
                          </a:cubicBezTo>
                          <a:lnTo>
                            <a:pt x="27345" y="32177"/>
                          </a:lnTo>
                          <a:lnTo>
                            <a:pt x="27366" y="32052"/>
                          </a:lnTo>
                          <a:close/>
                          <a:moveTo>
                            <a:pt x="27949" y="28969"/>
                          </a:moveTo>
                          <a:cubicBezTo>
                            <a:pt x="28032" y="29074"/>
                            <a:pt x="28116" y="29178"/>
                            <a:pt x="28199" y="29282"/>
                          </a:cubicBezTo>
                          <a:cubicBezTo>
                            <a:pt x="28490" y="29698"/>
                            <a:pt x="28740" y="30136"/>
                            <a:pt x="28949" y="30615"/>
                          </a:cubicBezTo>
                          <a:cubicBezTo>
                            <a:pt x="28553" y="30823"/>
                            <a:pt x="28178" y="31073"/>
                            <a:pt x="27845" y="31364"/>
                          </a:cubicBezTo>
                          <a:cubicBezTo>
                            <a:pt x="28220" y="31073"/>
                            <a:pt x="28595" y="30844"/>
                            <a:pt x="28969" y="30656"/>
                          </a:cubicBezTo>
                          <a:cubicBezTo>
                            <a:pt x="28990" y="30719"/>
                            <a:pt x="29011" y="30781"/>
                            <a:pt x="29053" y="30844"/>
                          </a:cubicBezTo>
                          <a:cubicBezTo>
                            <a:pt x="28678" y="31281"/>
                            <a:pt x="28324" y="31719"/>
                            <a:pt x="28012" y="32177"/>
                          </a:cubicBezTo>
                          <a:lnTo>
                            <a:pt x="27782" y="32177"/>
                          </a:lnTo>
                          <a:cubicBezTo>
                            <a:pt x="27657" y="32031"/>
                            <a:pt x="27533" y="31864"/>
                            <a:pt x="27428" y="31719"/>
                          </a:cubicBezTo>
                          <a:cubicBezTo>
                            <a:pt x="27553" y="31594"/>
                            <a:pt x="27699" y="31469"/>
                            <a:pt x="27845" y="31364"/>
                          </a:cubicBezTo>
                          <a:lnTo>
                            <a:pt x="27845" y="31364"/>
                          </a:lnTo>
                          <a:cubicBezTo>
                            <a:pt x="27678" y="31469"/>
                            <a:pt x="27553" y="31594"/>
                            <a:pt x="27408" y="31698"/>
                          </a:cubicBezTo>
                          <a:cubicBezTo>
                            <a:pt x="27491" y="30906"/>
                            <a:pt x="27533" y="30094"/>
                            <a:pt x="27533" y="29303"/>
                          </a:cubicBezTo>
                          <a:cubicBezTo>
                            <a:pt x="27678" y="29199"/>
                            <a:pt x="27803" y="29074"/>
                            <a:pt x="27949" y="28969"/>
                          </a:cubicBezTo>
                          <a:close/>
                          <a:moveTo>
                            <a:pt x="27220" y="31885"/>
                          </a:moveTo>
                          <a:cubicBezTo>
                            <a:pt x="27241" y="31906"/>
                            <a:pt x="27262" y="31927"/>
                            <a:pt x="27262" y="31948"/>
                          </a:cubicBezTo>
                          <a:cubicBezTo>
                            <a:pt x="27262" y="32031"/>
                            <a:pt x="27262" y="32093"/>
                            <a:pt x="27241" y="32177"/>
                          </a:cubicBezTo>
                          <a:cubicBezTo>
                            <a:pt x="27137" y="32177"/>
                            <a:pt x="27012" y="32198"/>
                            <a:pt x="26908" y="32198"/>
                          </a:cubicBezTo>
                          <a:cubicBezTo>
                            <a:pt x="27012" y="32093"/>
                            <a:pt x="27116" y="31989"/>
                            <a:pt x="27220" y="31885"/>
                          </a:cubicBezTo>
                          <a:close/>
                          <a:moveTo>
                            <a:pt x="39362" y="31781"/>
                          </a:moveTo>
                          <a:cubicBezTo>
                            <a:pt x="39611" y="31906"/>
                            <a:pt x="39841" y="32052"/>
                            <a:pt x="40070" y="32198"/>
                          </a:cubicBezTo>
                          <a:cubicBezTo>
                            <a:pt x="39778" y="32135"/>
                            <a:pt x="39487" y="32073"/>
                            <a:pt x="39195" y="31989"/>
                          </a:cubicBezTo>
                          <a:cubicBezTo>
                            <a:pt x="39237" y="31927"/>
                            <a:pt x="39299" y="31843"/>
                            <a:pt x="39362" y="31781"/>
                          </a:cubicBezTo>
                          <a:close/>
                          <a:moveTo>
                            <a:pt x="26241" y="30531"/>
                          </a:moveTo>
                          <a:cubicBezTo>
                            <a:pt x="26533" y="30990"/>
                            <a:pt x="26866" y="31427"/>
                            <a:pt x="27220" y="31864"/>
                          </a:cubicBezTo>
                          <a:cubicBezTo>
                            <a:pt x="27095" y="31968"/>
                            <a:pt x="26970" y="32093"/>
                            <a:pt x="26845" y="32198"/>
                          </a:cubicBezTo>
                          <a:cubicBezTo>
                            <a:pt x="26699" y="32198"/>
                            <a:pt x="26533" y="32198"/>
                            <a:pt x="26366" y="32218"/>
                          </a:cubicBezTo>
                          <a:cubicBezTo>
                            <a:pt x="26304" y="31739"/>
                            <a:pt x="26158" y="31260"/>
                            <a:pt x="25971" y="30802"/>
                          </a:cubicBezTo>
                          <a:cubicBezTo>
                            <a:pt x="26012" y="30761"/>
                            <a:pt x="26054" y="30719"/>
                            <a:pt x="26096" y="30677"/>
                          </a:cubicBezTo>
                          <a:cubicBezTo>
                            <a:pt x="26137" y="30615"/>
                            <a:pt x="26200" y="30573"/>
                            <a:pt x="26241" y="30531"/>
                          </a:cubicBezTo>
                          <a:close/>
                          <a:moveTo>
                            <a:pt x="48900" y="29448"/>
                          </a:moveTo>
                          <a:cubicBezTo>
                            <a:pt x="48900" y="30073"/>
                            <a:pt x="48879" y="30698"/>
                            <a:pt x="48837" y="31323"/>
                          </a:cubicBezTo>
                          <a:cubicBezTo>
                            <a:pt x="48837" y="31240"/>
                            <a:pt x="48837" y="31177"/>
                            <a:pt x="48816" y="31094"/>
                          </a:cubicBezTo>
                          <a:lnTo>
                            <a:pt x="48816" y="31094"/>
                          </a:lnTo>
                          <a:cubicBezTo>
                            <a:pt x="48837" y="31240"/>
                            <a:pt x="48837" y="31406"/>
                            <a:pt x="48837" y="31552"/>
                          </a:cubicBezTo>
                          <a:cubicBezTo>
                            <a:pt x="48816" y="31760"/>
                            <a:pt x="48796" y="31968"/>
                            <a:pt x="48775" y="32177"/>
                          </a:cubicBezTo>
                          <a:cubicBezTo>
                            <a:pt x="48692" y="32177"/>
                            <a:pt x="48608" y="32198"/>
                            <a:pt x="48525" y="32218"/>
                          </a:cubicBezTo>
                          <a:cubicBezTo>
                            <a:pt x="48504" y="32093"/>
                            <a:pt x="48462" y="31948"/>
                            <a:pt x="48421" y="31823"/>
                          </a:cubicBezTo>
                          <a:cubicBezTo>
                            <a:pt x="48567" y="31385"/>
                            <a:pt x="48671" y="30927"/>
                            <a:pt x="48754" y="30490"/>
                          </a:cubicBezTo>
                          <a:cubicBezTo>
                            <a:pt x="48775" y="30698"/>
                            <a:pt x="48796" y="30885"/>
                            <a:pt x="48816" y="31094"/>
                          </a:cubicBezTo>
                          <a:cubicBezTo>
                            <a:pt x="48816" y="30823"/>
                            <a:pt x="48796" y="30552"/>
                            <a:pt x="48775" y="30302"/>
                          </a:cubicBezTo>
                          <a:cubicBezTo>
                            <a:pt x="48816" y="30011"/>
                            <a:pt x="48858" y="29740"/>
                            <a:pt x="48879" y="29469"/>
                          </a:cubicBezTo>
                          <a:lnTo>
                            <a:pt x="48900" y="29448"/>
                          </a:lnTo>
                          <a:close/>
                          <a:moveTo>
                            <a:pt x="29136" y="31135"/>
                          </a:moveTo>
                          <a:cubicBezTo>
                            <a:pt x="29178" y="31219"/>
                            <a:pt x="29199" y="31281"/>
                            <a:pt x="29219" y="31364"/>
                          </a:cubicBezTo>
                          <a:cubicBezTo>
                            <a:pt x="29303" y="31656"/>
                            <a:pt x="29365" y="31948"/>
                            <a:pt x="29428" y="32239"/>
                          </a:cubicBezTo>
                          <a:cubicBezTo>
                            <a:pt x="29053" y="32218"/>
                            <a:pt x="28657" y="32198"/>
                            <a:pt x="28282" y="32177"/>
                          </a:cubicBezTo>
                          <a:cubicBezTo>
                            <a:pt x="28553" y="31823"/>
                            <a:pt x="28845" y="31469"/>
                            <a:pt x="29136" y="31135"/>
                          </a:cubicBezTo>
                          <a:close/>
                          <a:moveTo>
                            <a:pt x="48337" y="32135"/>
                          </a:moveTo>
                          <a:cubicBezTo>
                            <a:pt x="48337" y="32177"/>
                            <a:pt x="48358" y="32218"/>
                            <a:pt x="48358" y="32239"/>
                          </a:cubicBezTo>
                          <a:cubicBezTo>
                            <a:pt x="48337" y="32239"/>
                            <a:pt x="48317" y="32239"/>
                            <a:pt x="48296" y="32260"/>
                          </a:cubicBezTo>
                          <a:cubicBezTo>
                            <a:pt x="48317" y="32218"/>
                            <a:pt x="48317" y="32177"/>
                            <a:pt x="48337" y="32135"/>
                          </a:cubicBezTo>
                          <a:close/>
                          <a:moveTo>
                            <a:pt x="25762" y="31052"/>
                          </a:moveTo>
                          <a:cubicBezTo>
                            <a:pt x="25908" y="31427"/>
                            <a:pt x="26012" y="31823"/>
                            <a:pt x="26096" y="32239"/>
                          </a:cubicBezTo>
                          <a:cubicBezTo>
                            <a:pt x="25929" y="32239"/>
                            <a:pt x="25741" y="32260"/>
                            <a:pt x="25575" y="32281"/>
                          </a:cubicBezTo>
                          <a:cubicBezTo>
                            <a:pt x="25471" y="32052"/>
                            <a:pt x="25367" y="31843"/>
                            <a:pt x="25262" y="31614"/>
                          </a:cubicBezTo>
                          <a:cubicBezTo>
                            <a:pt x="25429" y="31427"/>
                            <a:pt x="25596" y="31240"/>
                            <a:pt x="25762" y="31052"/>
                          </a:cubicBezTo>
                          <a:close/>
                          <a:moveTo>
                            <a:pt x="29865" y="32281"/>
                          </a:moveTo>
                          <a:cubicBezTo>
                            <a:pt x="29865" y="32281"/>
                            <a:pt x="29865" y="32282"/>
                            <a:pt x="29865" y="32282"/>
                          </a:cubicBezTo>
                          <a:lnTo>
                            <a:pt x="29865" y="32282"/>
                          </a:lnTo>
                          <a:cubicBezTo>
                            <a:pt x="29872" y="32282"/>
                            <a:pt x="29879" y="32283"/>
                            <a:pt x="29885" y="32283"/>
                          </a:cubicBezTo>
                          <a:lnTo>
                            <a:pt x="29885" y="32283"/>
                          </a:lnTo>
                          <a:cubicBezTo>
                            <a:pt x="29879" y="32282"/>
                            <a:pt x="29872" y="32282"/>
                            <a:pt x="29865" y="32281"/>
                          </a:cubicBezTo>
                          <a:close/>
                          <a:moveTo>
                            <a:pt x="47817" y="30469"/>
                          </a:moveTo>
                          <a:cubicBezTo>
                            <a:pt x="48004" y="30969"/>
                            <a:pt x="48171" y="31469"/>
                            <a:pt x="48296" y="32010"/>
                          </a:cubicBezTo>
                          <a:cubicBezTo>
                            <a:pt x="48275" y="32093"/>
                            <a:pt x="48254" y="32177"/>
                            <a:pt x="48213" y="32260"/>
                          </a:cubicBezTo>
                          <a:cubicBezTo>
                            <a:pt x="48108" y="32281"/>
                            <a:pt x="48004" y="32302"/>
                            <a:pt x="47900" y="32302"/>
                          </a:cubicBezTo>
                          <a:cubicBezTo>
                            <a:pt x="47838" y="31802"/>
                            <a:pt x="47692" y="31302"/>
                            <a:pt x="47484" y="30802"/>
                          </a:cubicBezTo>
                          <a:cubicBezTo>
                            <a:pt x="47546" y="30761"/>
                            <a:pt x="47567" y="30719"/>
                            <a:pt x="47629" y="30677"/>
                          </a:cubicBezTo>
                          <a:cubicBezTo>
                            <a:pt x="47692" y="30594"/>
                            <a:pt x="47754" y="30531"/>
                            <a:pt x="47817" y="30469"/>
                          </a:cubicBezTo>
                          <a:close/>
                          <a:moveTo>
                            <a:pt x="27970" y="32218"/>
                          </a:moveTo>
                          <a:cubicBezTo>
                            <a:pt x="27949" y="32260"/>
                            <a:pt x="27928" y="32281"/>
                            <a:pt x="27907" y="32322"/>
                          </a:cubicBezTo>
                          <a:cubicBezTo>
                            <a:pt x="27866" y="32281"/>
                            <a:pt x="27845" y="32260"/>
                            <a:pt x="27824" y="32218"/>
                          </a:cubicBezTo>
                          <a:close/>
                          <a:moveTo>
                            <a:pt x="25138" y="31760"/>
                          </a:moveTo>
                          <a:cubicBezTo>
                            <a:pt x="25221" y="31948"/>
                            <a:pt x="25283" y="32114"/>
                            <a:pt x="25367" y="32281"/>
                          </a:cubicBezTo>
                          <a:cubicBezTo>
                            <a:pt x="25138" y="32322"/>
                            <a:pt x="24908" y="32343"/>
                            <a:pt x="24659" y="32364"/>
                          </a:cubicBezTo>
                          <a:cubicBezTo>
                            <a:pt x="24825" y="32177"/>
                            <a:pt x="24971" y="31968"/>
                            <a:pt x="25138" y="31760"/>
                          </a:cubicBezTo>
                          <a:close/>
                          <a:moveTo>
                            <a:pt x="29885" y="32283"/>
                          </a:moveTo>
                          <a:lnTo>
                            <a:pt x="29885" y="32283"/>
                          </a:lnTo>
                          <a:cubicBezTo>
                            <a:pt x="30213" y="32323"/>
                            <a:pt x="30559" y="32344"/>
                            <a:pt x="30885" y="32385"/>
                          </a:cubicBezTo>
                          <a:cubicBezTo>
                            <a:pt x="30565" y="32345"/>
                            <a:pt x="30226" y="32305"/>
                            <a:pt x="29885" y="32283"/>
                          </a:cubicBezTo>
                          <a:close/>
                          <a:moveTo>
                            <a:pt x="64456" y="31323"/>
                          </a:moveTo>
                          <a:cubicBezTo>
                            <a:pt x="64081" y="31677"/>
                            <a:pt x="63707" y="32031"/>
                            <a:pt x="63311" y="32385"/>
                          </a:cubicBezTo>
                          <a:cubicBezTo>
                            <a:pt x="63707" y="32052"/>
                            <a:pt x="64081" y="31677"/>
                            <a:pt x="64456" y="31323"/>
                          </a:cubicBezTo>
                          <a:close/>
                          <a:moveTo>
                            <a:pt x="47275" y="31052"/>
                          </a:moveTo>
                          <a:cubicBezTo>
                            <a:pt x="47442" y="31469"/>
                            <a:pt x="47567" y="31906"/>
                            <a:pt x="47629" y="32343"/>
                          </a:cubicBezTo>
                          <a:cubicBezTo>
                            <a:pt x="47504" y="32364"/>
                            <a:pt x="47400" y="32385"/>
                            <a:pt x="47275" y="32406"/>
                          </a:cubicBezTo>
                          <a:lnTo>
                            <a:pt x="47192" y="32406"/>
                          </a:lnTo>
                          <a:cubicBezTo>
                            <a:pt x="47067" y="32156"/>
                            <a:pt x="46921" y="31885"/>
                            <a:pt x="46776" y="31635"/>
                          </a:cubicBezTo>
                          <a:cubicBezTo>
                            <a:pt x="46942" y="31427"/>
                            <a:pt x="47109" y="31240"/>
                            <a:pt x="47275" y="31052"/>
                          </a:cubicBezTo>
                          <a:close/>
                          <a:moveTo>
                            <a:pt x="24388" y="29407"/>
                          </a:moveTo>
                          <a:cubicBezTo>
                            <a:pt x="24492" y="29844"/>
                            <a:pt x="24596" y="30261"/>
                            <a:pt x="24721" y="30677"/>
                          </a:cubicBezTo>
                          <a:cubicBezTo>
                            <a:pt x="24763" y="30844"/>
                            <a:pt x="24825" y="31010"/>
                            <a:pt x="24908" y="31177"/>
                          </a:cubicBezTo>
                          <a:cubicBezTo>
                            <a:pt x="24721" y="31573"/>
                            <a:pt x="24554" y="31989"/>
                            <a:pt x="24429" y="32406"/>
                          </a:cubicBezTo>
                          <a:cubicBezTo>
                            <a:pt x="24346" y="32406"/>
                            <a:pt x="24263" y="32427"/>
                            <a:pt x="24180" y="32427"/>
                          </a:cubicBezTo>
                          <a:cubicBezTo>
                            <a:pt x="24096" y="32114"/>
                            <a:pt x="24013" y="31781"/>
                            <a:pt x="23971" y="31448"/>
                          </a:cubicBezTo>
                          <a:cubicBezTo>
                            <a:pt x="23971" y="31302"/>
                            <a:pt x="23992" y="31156"/>
                            <a:pt x="24013" y="31010"/>
                          </a:cubicBezTo>
                          <a:cubicBezTo>
                            <a:pt x="24096" y="30469"/>
                            <a:pt x="24221" y="29948"/>
                            <a:pt x="24388" y="29407"/>
                          </a:cubicBezTo>
                          <a:close/>
                          <a:moveTo>
                            <a:pt x="45214" y="29698"/>
                          </a:moveTo>
                          <a:cubicBezTo>
                            <a:pt x="45255" y="29761"/>
                            <a:pt x="45297" y="29823"/>
                            <a:pt x="45359" y="29886"/>
                          </a:cubicBezTo>
                          <a:cubicBezTo>
                            <a:pt x="45339" y="30719"/>
                            <a:pt x="45276" y="31573"/>
                            <a:pt x="45172" y="32427"/>
                          </a:cubicBezTo>
                          <a:cubicBezTo>
                            <a:pt x="44735" y="31885"/>
                            <a:pt x="44256" y="31385"/>
                            <a:pt x="43756" y="30927"/>
                          </a:cubicBezTo>
                          <a:cubicBezTo>
                            <a:pt x="43735" y="30885"/>
                            <a:pt x="43714" y="30844"/>
                            <a:pt x="43693" y="30781"/>
                          </a:cubicBezTo>
                          <a:cubicBezTo>
                            <a:pt x="43735" y="30761"/>
                            <a:pt x="43756" y="30698"/>
                            <a:pt x="43797" y="30677"/>
                          </a:cubicBezTo>
                          <a:cubicBezTo>
                            <a:pt x="43839" y="30636"/>
                            <a:pt x="43881" y="30594"/>
                            <a:pt x="43922" y="30552"/>
                          </a:cubicBezTo>
                          <a:cubicBezTo>
                            <a:pt x="44235" y="30386"/>
                            <a:pt x="44547" y="30177"/>
                            <a:pt x="44839" y="29969"/>
                          </a:cubicBezTo>
                          <a:cubicBezTo>
                            <a:pt x="44964" y="29886"/>
                            <a:pt x="45089" y="29782"/>
                            <a:pt x="45214" y="29698"/>
                          </a:cubicBezTo>
                          <a:close/>
                          <a:moveTo>
                            <a:pt x="23950" y="31594"/>
                          </a:moveTo>
                          <a:cubicBezTo>
                            <a:pt x="23992" y="31864"/>
                            <a:pt x="24055" y="32156"/>
                            <a:pt x="24117" y="32447"/>
                          </a:cubicBezTo>
                          <a:cubicBezTo>
                            <a:pt x="24034" y="32447"/>
                            <a:pt x="23950" y="32468"/>
                            <a:pt x="23867" y="32489"/>
                          </a:cubicBezTo>
                          <a:cubicBezTo>
                            <a:pt x="23888" y="32177"/>
                            <a:pt x="23909" y="31885"/>
                            <a:pt x="23950" y="31594"/>
                          </a:cubicBezTo>
                          <a:close/>
                          <a:moveTo>
                            <a:pt x="14995" y="31052"/>
                          </a:moveTo>
                          <a:cubicBezTo>
                            <a:pt x="15079" y="31260"/>
                            <a:pt x="15141" y="31469"/>
                            <a:pt x="15204" y="31698"/>
                          </a:cubicBezTo>
                          <a:cubicBezTo>
                            <a:pt x="14787" y="31906"/>
                            <a:pt x="14371" y="32156"/>
                            <a:pt x="13954" y="32406"/>
                          </a:cubicBezTo>
                          <a:cubicBezTo>
                            <a:pt x="13892" y="32427"/>
                            <a:pt x="13850" y="32468"/>
                            <a:pt x="13808" y="32510"/>
                          </a:cubicBezTo>
                          <a:cubicBezTo>
                            <a:pt x="14183" y="32010"/>
                            <a:pt x="14579" y="31510"/>
                            <a:pt x="14995" y="31052"/>
                          </a:cubicBezTo>
                          <a:close/>
                          <a:moveTo>
                            <a:pt x="46630" y="31823"/>
                          </a:moveTo>
                          <a:cubicBezTo>
                            <a:pt x="46734" y="32010"/>
                            <a:pt x="46859" y="32218"/>
                            <a:pt x="46963" y="32447"/>
                          </a:cubicBezTo>
                          <a:cubicBezTo>
                            <a:pt x="46651" y="32468"/>
                            <a:pt x="46359" y="32510"/>
                            <a:pt x="46047" y="32531"/>
                          </a:cubicBezTo>
                          <a:cubicBezTo>
                            <a:pt x="46234" y="32281"/>
                            <a:pt x="46422" y="32052"/>
                            <a:pt x="46630" y="31823"/>
                          </a:cubicBezTo>
                          <a:close/>
                          <a:moveTo>
                            <a:pt x="45443" y="29990"/>
                          </a:moveTo>
                          <a:cubicBezTo>
                            <a:pt x="45838" y="30531"/>
                            <a:pt x="46213" y="31094"/>
                            <a:pt x="46546" y="31677"/>
                          </a:cubicBezTo>
                          <a:cubicBezTo>
                            <a:pt x="46359" y="31906"/>
                            <a:pt x="46172" y="32135"/>
                            <a:pt x="45984" y="32385"/>
                          </a:cubicBezTo>
                          <a:cubicBezTo>
                            <a:pt x="45943" y="32447"/>
                            <a:pt x="45901" y="32489"/>
                            <a:pt x="45838" y="32552"/>
                          </a:cubicBezTo>
                          <a:cubicBezTo>
                            <a:pt x="45672" y="32552"/>
                            <a:pt x="45484" y="32572"/>
                            <a:pt x="45318" y="32593"/>
                          </a:cubicBezTo>
                          <a:cubicBezTo>
                            <a:pt x="45276" y="32552"/>
                            <a:pt x="45255" y="32510"/>
                            <a:pt x="45234" y="32489"/>
                          </a:cubicBezTo>
                          <a:cubicBezTo>
                            <a:pt x="45339" y="31656"/>
                            <a:pt x="45401" y="30823"/>
                            <a:pt x="45443" y="29990"/>
                          </a:cubicBezTo>
                          <a:close/>
                          <a:moveTo>
                            <a:pt x="44089" y="31968"/>
                          </a:moveTo>
                          <a:lnTo>
                            <a:pt x="44089" y="31968"/>
                          </a:lnTo>
                          <a:cubicBezTo>
                            <a:pt x="44297" y="32177"/>
                            <a:pt x="44485" y="32385"/>
                            <a:pt x="44672" y="32593"/>
                          </a:cubicBezTo>
                          <a:cubicBezTo>
                            <a:pt x="44506" y="32614"/>
                            <a:pt x="44360" y="32614"/>
                            <a:pt x="44193" y="32614"/>
                          </a:cubicBezTo>
                          <a:cubicBezTo>
                            <a:pt x="44172" y="32385"/>
                            <a:pt x="44152" y="32177"/>
                            <a:pt x="44089" y="31968"/>
                          </a:cubicBezTo>
                          <a:close/>
                          <a:moveTo>
                            <a:pt x="26804" y="32260"/>
                          </a:moveTo>
                          <a:cubicBezTo>
                            <a:pt x="26679" y="32385"/>
                            <a:pt x="26533" y="32510"/>
                            <a:pt x="26429" y="32635"/>
                          </a:cubicBezTo>
                          <a:cubicBezTo>
                            <a:pt x="26408" y="32510"/>
                            <a:pt x="26408" y="32406"/>
                            <a:pt x="26387" y="32281"/>
                          </a:cubicBezTo>
                          <a:cubicBezTo>
                            <a:pt x="26512" y="32281"/>
                            <a:pt x="26658" y="32260"/>
                            <a:pt x="26804" y="32260"/>
                          </a:cubicBezTo>
                          <a:close/>
                          <a:moveTo>
                            <a:pt x="32416" y="32557"/>
                          </a:moveTo>
                          <a:lnTo>
                            <a:pt x="32416" y="32557"/>
                          </a:lnTo>
                          <a:cubicBezTo>
                            <a:pt x="32460" y="32588"/>
                            <a:pt x="32505" y="32618"/>
                            <a:pt x="32549" y="32647"/>
                          </a:cubicBezTo>
                          <a:lnTo>
                            <a:pt x="32549" y="32647"/>
                          </a:lnTo>
                          <a:cubicBezTo>
                            <a:pt x="32564" y="32650"/>
                            <a:pt x="32578" y="32653"/>
                            <a:pt x="32593" y="32656"/>
                          </a:cubicBezTo>
                          <a:cubicBezTo>
                            <a:pt x="32534" y="32624"/>
                            <a:pt x="32475" y="32591"/>
                            <a:pt x="32416" y="32557"/>
                          </a:cubicBezTo>
                          <a:close/>
                          <a:moveTo>
                            <a:pt x="31656" y="32510"/>
                          </a:moveTo>
                          <a:lnTo>
                            <a:pt x="31656" y="32510"/>
                          </a:lnTo>
                          <a:cubicBezTo>
                            <a:pt x="31969" y="32552"/>
                            <a:pt x="32281" y="32614"/>
                            <a:pt x="32593" y="32677"/>
                          </a:cubicBezTo>
                          <a:cubicBezTo>
                            <a:pt x="32579" y="32667"/>
                            <a:pt x="32564" y="32657"/>
                            <a:pt x="32549" y="32647"/>
                          </a:cubicBezTo>
                          <a:lnTo>
                            <a:pt x="32549" y="32647"/>
                          </a:lnTo>
                          <a:cubicBezTo>
                            <a:pt x="32251" y="32589"/>
                            <a:pt x="31954" y="32550"/>
                            <a:pt x="31656" y="32510"/>
                          </a:cubicBezTo>
                          <a:close/>
                          <a:moveTo>
                            <a:pt x="32614" y="32677"/>
                          </a:moveTo>
                          <a:lnTo>
                            <a:pt x="32614" y="32677"/>
                          </a:lnTo>
                          <a:cubicBezTo>
                            <a:pt x="32617" y="32678"/>
                            <a:pt x="32619" y="32680"/>
                            <a:pt x="32622" y="32681"/>
                          </a:cubicBezTo>
                          <a:lnTo>
                            <a:pt x="32622" y="32681"/>
                          </a:lnTo>
                          <a:cubicBezTo>
                            <a:pt x="32632" y="32683"/>
                            <a:pt x="32643" y="32684"/>
                            <a:pt x="32653" y="32686"/>
                          </a:cubicBezTo>
                          <a:lnTo>
                            <a:pt x="32653" y="32686"/>
                          </a:lnTo>
                          <a:cubicBezTo>
                            <a:pt x="32640" y="32683"/>
                            <a:pt x="32627" y="32680"/>
                            <a:pt x="32614" y="32677"/>
                          </a:cubicBezTo>
                          <a:close/>
                          <a:moveTo>
                            <a:pt x="23721" y="29303"/>
                          </a:moveTo>
                          <a:cubicBezTo>
                            <a:pt x="23721" y="29969"/>
                            <a:pt x="23784" y="30615"/>
                            <a:pt x="23888" y="31260"/>
                          </a:cubicBezTo>
                          <a:cubicBezTo>
                            <a:pt x="23846" y="31677"/>
                            <a:pt x="23805" y="32073"/>
                            <a:pt x="23805" y="32489"/>
                          </a:cubicBezTo>
                          <a:cubicBezTo>
                            <a:pt x="23430" y="32552"/>
                            <a:pt x="23055" y="32614"/>
                            <a:pt x="22680" y="32697"/>
                          </a:cubicBezTo>
                          <a:cubicBezTo>
                            <a:pt x="22618" y="32052"/>
                            <a:pt x="22451" y="31406"/>
                            <a:pt x="22180" y="30781"/>
                          </a:cubicBezTo>
                          <a:cubicBezTo>
                            <a:pt x="22201" y="30761"/>
                            <a:pt x="22243" y="30698"/>
                            <a:pt x="22284" y="30677"/>
                          </a:cubicBezTo>
                          <a:cubicBezTo>
                            <a:pt x="22722" y="30198"/>
                            <a:pt x="23222" y="29740"/>
                            <a:pt x="23721" y="29303"/>
                          </a:cubicBezTo>
                          <a:close/>
                          <a:moveTo>
                            <a:pt x="24388" y="32489"/>
                          </a:moveTo>
                          <a:lnTo>
                            <a:pt x="24388" y="32489"/>
                          </a:lnTo>
                          <a:cubicBezTo>
                            <a:pt x="24346" y="32572"/>
                            <a:pt x="24284" y="32635"/>
                            <a:pt x="24242" y="32697"/>
                          </a:cubicBezTo>
                          <a:cubicBezTo>
                            <a:pt x="24221" y="32635"/>
                            <a:pt x="24200" y="32593"/>
                            <a:pt x="24200" y="32531"/>
                          </a:cubicBezTo>
                          <a:cubicBezTo>
                            <a:pt x="24263" y="32510"/>
                            <a:pt x="24325" y="32510"/>
                            <a:pt x="24388" y="32489"/>
                          </a:cubicBezTo>
                          <a:close/>
                          <a:moveTo>
                            <a:pt x="32653" y="32686"/>
                          </a:moveTo>
                          <a:cubicBezTo>
                            <a:pt x="32890" y="32743"/>
                            <a:pt x="33127" y="32784"/>
                            <a:pt x="33364" y="32843"/>
                          </a:cubicBezTo>
                          <a:cubicBezTo>
                            <a:pt x="33132" y="32785"/>
                            <a:pt x="32901" y="32727"/>
                            <a:pt x="32653" y="32686"/>
                          </a:cubicBezTo>
                          <a:close/>
                          <a:moveTo>
                            <a:pt x="24305" y="32864"/>
                          </a:moveTo>
                          <a:cubicBezTo>
                            <a:pt x="24284" y="32864"/>
                            <a:pt x="24284" y="32885"/>
                            <a:pt x="24284" y="32885"/>
                          </a:cubicBezTo>
                          <a:cubicBezTo>
                            <a:pt x="24284" y="32885"/>
                            <a:pt x="24284" y="32885"/>
                            <a:pt x="24284" y="32864"/>
                          </a:cubicBezTo>
                          <a:close/>
                          <a:moveTo>
                            <a:pt x="41757" y="31323"/>
                          </a:moveTo>
                          <a:lnTo>
                            <a:pt x="41757" y="31323"/>
                          </a:lnTo>
                          <a:cubicBezTo>
                            <a:pt x="41736" y="31698"/>
                            <a:pt x="41694" y="32073"/>
                            <a:pt x="41632" y="32468"/>
                          </a:cubicBezTo>
                          <a:cubicBezTo>
                            <a:pt x="41632" y="32593"/>
                            <a:pt x="41611" y="32739"/>
                            <a:pt x="41590" y="32885"/>
                          </a:cubicBezTo>
                          <a:cubicBezTo>
                            <a:pt x="41319" y="32697"/>
                            <a:pt x="41048" y="32510"/>
                            <a:pt x="40778" y="32343"/>
                          </a:cubicBezTo>
                          <a:lnTo>
                            <a:pt x="40778" y="32343"/>
                          </a:lnTo>
                          <a:cubicBezTo>
                            <a:pt x="40924" y="32364"/>
                            <a:pt x="41090" y="32385"/>
                            <a:pt x="41257" y="32406"/>
                          </a:cubicBezTo>
                          <a:cubicBezTo>
                            <a:pt x="41090" y="32385"/>
                            <a:pt x="40924" y="32343"/>
                            <a:pt x="40757" y="32322"/>
                          </a:cubicBezTo>
                          <a:cubicBezTo>
                            <a:pt x="40715" y="32302"/>
                            <a:pt x="40653" y="32260"/>
                            <a:pt x="40611" y="32239"/>
                          </a:cubicBezTo>
                          <a:cubicBezTo>
                            <a:pt x="40549" y="31948"/>
                            <a:pt x="40465" y="31677"/>
                            <a:pt x="40382" y="31385"/>
                          </a:cubicBezTo>
                          <a:lnTo>
                            <a:pt x="40382" y="31385"/>
                          </a:lnTo>
                          <a:cubicBezTo>
                            <a:pt x="40528" y="31399"/>
                            <a:pt x="40678" y="31406"/>
                            <a:pt x="40831" y="31406"/>
                          </a:cubicBezTo>
                          <a:cubicBezTo>
                            <a:pt x="41136" y="31406"/>
                            <a:pt x="41451" y="31378"/>
                            <a:pt x="41757" y="31323"/>
                          </a:cubicBezTo>
                          <a:close/>
                          <a:moveTo>
                            <a:pt x="48171" y="32406"/>
                          </a:moveTo>
                          <a:cubicBezTo>
                            <a:pt x="48108" y="32572"/>
                            <a:pt x="48025" y="32739"/>
                            <a:pt x="47963" y="32906"/>
                          </a:cubicBezTo>
                          <a:cubicBezTo>
                            <a:pt x="47963" y="32739"/>
                            <a:pt x="47942" y="32593"/>
                            <a:pt x="47921" y="32427"/>
                          </a:cubicBezTo>
                          <a:cubicBezTo>
                            <a:pt x="48004" y="32427"/>
                            <a:pt x="48088" y="32406"/>
                            <a:pt x="48171" y="32406"/>
                          </a:cubicBezTo>
                          <a:close/>
                          <a:moveTo>
                            <a:pt x="32593" y="32677"/>
                          </a:moveTo>
                          <a:lnTo>
                            <a:pt x="32593" y="32677"/>
                          </a:lnTo>
                          <a:cubicBezTo>
                            <a:pt x="32739" y="32760"/>
                            <a:pt x="32885" y="32843"/>
                            <a:pt x="33031" y="32926"/>
                          </a:cubicBezTo>
                          <a:cubicBezTo>
                            <a:pt x="32887" y="32845"/>
                            <a:pt x="32764" y="32763"/>
                            <a:pt x="32622" y="32681"/>
                          </a:cubicBezTo>
                          <a:lnTo>
                            <a:pt x="32622" y="32681"/>
                          </a:lnTo>
                          <a:cubicBezTo>
                            <a:pt x="32612" y="32679"/>
                            <a:pt x="32603" y="32678"/>
                            <a:pt x="32593" y="32677"/>
                          </a:cubicBezTo>
                          <a:close/>
                          <a:moveTo>
                            <a:pt x="45818" y="32635"/>
                          </a:moveTo>
                          <a:cubicBezTo>
                            <a:pt x="45734" y="32739"/>
                            <a:pt x="45672" y="32843"/>
                            <a:pt x="45588" y="32947"/>
                          </a:cubicBezTo>
                          <a:cubicBezTo>
                            <a:pt x="45568" y="32906"/>
                            <a:pt x="45547" y="32885"/>
                            <a:pt x="45526" y="32864"/>
                          </a:cubicBezTo>
                          <a:cubicBezTo>
                            <a:pt x="45464" y="32781"/>
                            <a:pt x="45422" y="32718"/>
                            <a:pt x="45359" y="32656"/>
                          </a:cubicBezTo>
                          <a:cubicBezTo>
                            <a:pt x="45484" y="32635"/>
                            <a:pt x="45630" y="32635"/>
                            <a:pt x="45755" y="32635"/>
                          </a:cubicBezTo>
                          <a:cubicBezTo>
                            <a:pt x="45672" y="32697"/>
                            <a:pt x="45609" y="32781"/>
                            <a:pt x="45526" y="32864"/>
                          </a:cubicBezTo>
                          <a:cubicBezTo>
                            <a:pt x="45609" y="32781"/>
                            <a:pt x="45693" y="32718"/>
                            <a:pt x="45776" y="32635"/>
                          </a:cubicBezTo>
                          <a:close/>
                          <a:moveTo>
                            <a:pt x="48754" y="32302"/>
                          </a:moveTo>
                          <a:lnTo>
                            <a:pt x="48754" y="32302"/>
                          </a:lnTo>
                          <a:cubicBezTo>
                            <a:pt x="48733" y="32510"/>
                            <a:pt x="48712" y="32739"/>
                            <a:pt x="48671" y="32947"/>
                          </a:cubicBezTo>
                          <a:cubicBezTo>
                            <a:pt x="48650" y="32739"/>
                            <a:pt x="48608" y="32531"/>
                            <a:pt x="48546" y="32343"/>
                          </a:cubicBezTo>
                          <a:cubicBezTo>
                            <a:pt x="48629" y="32322"/>
                            <a:pt x="48692" y="32322"/>
                            <a:pt x="48754" y="32302"/>
                          </a:cubicBezTo>
                          <a:close/>
                          <a:moveTo>
                            <a:pt x="43048" y="30948"/>
                          </a:moveTo>
                          <a:cubicBezTo>
                            <a:pt x="43131" y="31010"/>
                            <a:pt x="43214" y="31073"/>
                            <a:pt x="43277" y="31156"/>
                          </a:cubicBezTo>
                          <a:cubicBezTo>
                            <a:pt x="42902" y="31594"/>
                            <a:pt x="42548" y="32052"/>
                            <a:pt x="42215" y="32510"/>
                          </a:cubicBezTo>
                          <a:cubicBezTo>
                            <a:pt x="42069" y="32510"/>
                            <a:pt x="41923" y="32489"/>
                            <a:pt x="41778" y="32468"/>
                          </a:cubicBezTo>
                          <a:lnTo>
                            <a:pt x="41778" y="32468"/>
                          </a:lnTo>
                          <a:cubicBezTo>
                            <a:pt x="41923" y="32489"/>
                            <a:pt x="42048" y="32510"/>
                            <a:pt x="42194" y="32531"/>
                          </a:cubicBezTo>
                          <a:cubicBezTo>
                            <a:pt x="42069" y="32697"/>
                            <a:pt x="41965" y="32885"/>
                            <a:pt x="41840" y="33051"/>
                          </a:cubicBezTo>
                          <a:cubicBezTo>
                            <a:pt x="41798" y="33031"/>
                            <a:pt x="41757" y="32989"/>
                            <a:pt x="41715" y="32968"/>
                          </a:cubicBezTo>
                          <a:cubicBezTo>
                            <a:pt x="41736" y="32801"/>
                            <a:pt x="41757" y="32635"/>
                            <a:pt x="41777" y="32468"/>
                          </a:cubicBezTo>
                          <a:cubicBezTo>
                            <a:pt x="41819" y="32073"/>
                            <a:pt x="41861" y="31698"/>
                            <a:pt x="41881" y="31302"/>
                          </a:cubicBezTo>
                          <a:cubicBezTo>
                            <a:pt x="42277" y="31219"/>
                            <a:pt x="42673" y="31094"/>
                            <a:pt x="43048" y="30948"/>
                          </a:cubicBezTo>
                          <a:close/>
                          <a:moveTo>
                            <a:pt x="33468" y="32864"/>
                          </a:moveTo>
                          <a:lnTo>
                            <a:pt x="33468" y="32864"/>
                          </a:lnTo>
                          <a:cubicBezTo>
                            <a:pt x="33759" y="32947"/>
                            <a:pt x="34030" y="33010"/>
                            <a:pt x="34322" y="33093"/>
                          </a:cubicBezTo>
                          <a:cubicBezTo>
                            <a:pt x="34030" y="33010"/>
                            <a:pt x="33759" y="32926"/>
                            <a:pt x="33468" y="32864"/>
                          </a:cubicBezTo>
                          <a:close/>
                          <a:moveTo>
                            <a:pt x="26116" y="32302"/>
                          </a:moveTo>
                          <a:cubicBezTo>
                            <a:pt x="26137" y="32510"/>
                            <a:pt x="26179" y="32697"/>
                            <a:pt x="26179" y="32906"/>
                          </a:cubicBezTo>
                          <a:cubicBezTo>
                            <a:pt x="26137" y="32968"/>
                            <a:pt x="26075" y="33031"/>
                            <a:pt x="26012" y="33114"/>
                          </a:cubicBezTo>
                          <a:cubicBezTo>
                            <a:pt x="25866" y="32864"/>
                            <a:pt x="25741" y="32593"/>
                            <a:pt x="25617" y="32343"/>
                          </a:cubicBezTo>
                          <a:cubicBezTo>
                            <a:pt x="25783" y="32322"/>
                            <a:pt x="25950" y="32322"/>
                            <a:pt x="26116" y="32302"/>
                          </a:cubicBezTo>
                          <a:close/>
                          <a:moveTo>
                            <a:pt x="33031" y="32926"/>
                          </a:moveTo>
                          <a:cubicBezTo>
                            <a:pt x="33135" y="32989"/>
                            <a:pt x="33260" y="33072"/>
                            <a:pt x="33385" y="33135"/>
                          </a:cubicBezTo>
                          <a:cubicBezTo>
                            <a:pt x="33260" y="33051"/>
                            <a:pt x="33135" y="32989"/>
                            <a:pt x="33031" y="32926"/>
                          </a:cubicBezTo>
                          <a:close/>
                          <a:moveTo>
                            <a:pt x="34655" y="30365"/>
                          </a:moveTo>
                          <a:cubicBezTo>
                            <a:pt x="35196" y="30636"/>
                            <a:pt x="35738" y="30865"/>
                            <a:pt x="36300" y="31094"/>
                          </a:cubicBezTo>
                          <a:cubicBezTo>
                            <a:pt x="36113" y="31302"/>
                            <a:pt x="35925" y="31489"/>
                            <a:pt x="35759" y="31698"/>
                          </a:cubicBezTo>
                          <a:cubicBezTo>
                            <a:pt x="35550" y="31469"/>
                            <a:pt x="35342" y="31240"/>
                            <a:pt x="35134" y="31031"/>
                          </a:cubicBezTo>
                          <a:lnTo>
                            <a:pt x="35134" y="31031"/>
                          </a:lnTo>
                          <a:cubicBezTo>
                            <a:pt x="35321" y="31260"/>
                            <a:pt x="35530" y="31510"/>
                            <a:pt x="35717" y="31760"/>
                          </a:cubicBezTo>
                          <a:cubicBezTo>
                            <a:pt x="35342" y="32218"/>
                            <a:pt x="34988" y="32697"/>
                            <a:pt x="34676" y="33176"/>
                          </a:cubicBezTo>
                          <a:cubicBezTo>
                            <a:pt x="34572" y="33155"/>
                            <a:pt x="34488" y="33135"/>
                            <a:pt x="34384" y="33093"/>
                          </a:cubicBezTo>
                          <a:cubicBezTo>
                            <a:pt x="34509" y="32302"/>
                            <a:pt x="34592" y="31489"/>
                            <a:pt x="34655" y="30677"/>
                          </a:cubicBezTo>
                          <a:cubicBezTo>
                            <a:pt x="34801" y="30781"/>
                            <a:pt x="34967" y="30885"/>
                            <a:pt x="35113" y="31010"/>
                          </a:cubicBezTo>
                          <a:cubicBezTo>
                            <a:pt x="34967" y="30865"/>
                            <a:pt x="34801" y="30719"/>
                            <a:pt x="34655" y="30594"/>
                          </a:cubicBezTo>
                          <a:cubicBezTo>
                            <a:pt x="34655" y="30511"/>
                            <a:pt x="34655" y="30448"/>
                            <a:pt x="34655" y="30365"/>
                          </a:cubicBezTo>
                          <a:close/>
                          <a:moveTo>
                            <a:pt x="48775" y="32801"/>
                          </a:moveTo>
                          <a:cubicBezTo>
                            <a:pt x="48754" y="32947"/>
                            <a:pt x="48754" y="33093"/>
                            <a:pt x="48733" y="33239"/>
                          </a:cubicBezTo>
                          <a:cubicBezTo>
                            <a:pt x="48733" y="33218"/>
                            <a:pt x="48712" y="33197"/>
                            <a:pt x="48712" y="33155"/>
                          </a:cubicBezTo>
                          <a:cubicBezTo>
                            <a:pt x="48733" y="33051"/>
                            <a:pt x="48754" y="32926"/>
                            <a:pt x="48775" y="32801"/>
                          </a:cubicBezTo>
                          <a:close/>
                          <a:moveTo>
                            <a:pt x="49525" y="32156"/>
                          </a:moveTo>
                          <a:lnTo>
                            <a:pt x="49525" y="32156"/>
                          </a:lnTo>
                          <a:cubicBezTo>
                            <a:pt x="49295" y="32510"/>
                            <a:pt x="49046" y="32864"/>
                            <a:pt x="48837" y="33239"/>
                          </a:cubicBezTo>
                          <a:cubicBezTo>
                            <a:pt x="48858" y="32926"/>
                            <a:pt x="48879" y="32593"/>
                            <a:pt x="48879" y="32281"/>
                          </a:cubicBezTo>
                          <a:cubicBezTo>
                            <a:pt x="49087" y="32239"/>
                            <a:pt x="49316" y="32198"/>
                            <a:pt x="49525" y="32156"/>
                          </a:cubicBezTo>
                          <a:close/>
                          <a:moveTo>
                            <a:pt x="24159" y="32531"/>
                          </a:moveTo>
                          <a:cubicBezTo>
                            <a:pt x="24159" y="32614"/>
                            <a:pt x="24180" y="32677"/>
                            <a:pt x="24200" y="32739"/>
                          </a:cubicBezTo>
                          <a:cubicBezTo>
                            <a:pt x="24075" y="32926"/>
                            <a:pt x="23971" y="33093"/>
                            <a:pt x="23846" y="33280"/>
                          </a:cubicBezTo>
                          <a:cubicBezTo>
                            <a:pt x="23846" y="33051"/>
                            <a:pt x="23846" y="32822"/>
                            <a:pt x="23867" y="32572"/>
                          </a:cubicBezTo>
                          <a:cubicBezTo>
                            <a:pt x="23950" y="32572"/>
                            <a:pt x="24055" y="32552"/>
                            <a:pt x="24159" y="32531"/>
                          </a:cubicBezTo>
                          <a:close/>
                          <a:moveTo>
                            <a:pt x="22159" y="30802"/>
                          </a:moveTo>
                          <a:cubicBezTo>
                            <a:pt x="22409" y="31406"/>
                            <a:pt x="22555" y="31989"/>
                            <a:pt x="22597" y="32718"/>
                          </a:cubicBezTo>
                          <a:cubicBezTo>
                            <a:pt x="21805" y="32885"/>
                            <a:pt x="21014" y="33072"/>
                            <a:pt x="20243" y="33322"/>
                          </a:cubicBezTo>
                          <a:cubicBezTo>
                            <a:pt x="20806" y="32447"/>
                            <a:pt x="21451" y="31614"/>
                            <a:pt x="22159" y="30802"/>
                          </a:cubicBezTo>
                          <a:close/>
                          <a:moveTo>
                            <a:pt x="31094" y="31698"/>
                          </a:moveTo>
                          <a:cubicBezTo>
                            <a:pt x="31302" y="31843"/>
                            <a:pt x="31510" y="31989"/>
                            <a:pt x="31739" y="32135"/>
                          </a:cubicBezTo>
                          <a:cubicBezTo>
                            <a:pt x="31635" y="32239"/>
                            <a:pt x="31552" y="32364"/>
                            <a:pt x="31469" y="32468"/>
                          </a:cubicBezTo>
                          <a:cubicBezTo>
                            <a:pt x="31281" y="32760"/>
                            <a:pt x="31073" y="33051"/>
                            <a:pt x="30885" y="33343"/>
                          </a:cubicBezTo>
                          <a:cubicBezTo>
                            <a:pt x="30948" y="33031"/>
                            <a:pt x="30990" y="32718"/>
                            <a:pt x="31031" y="32406"/>
                          </a:cubicBezTo>
                          <a:cubicBezTo>
                            <a:pt x="31052" y="32177"/>
                            <a:pt x="31073" y="31948"/>
                            <a:pt x="31094" y="31698"/>
                          </a:cubicBezTo>
                          <a:close/>
                          <a:moveTo>
                            <a:pt x="41673" y="33260"/>
                          </a:moveTo>
                          <a:cubicBezTo>
                            <a:pt x="41673" y="33280"/>
                            <a:pt x="41673" y="33280"/>
                            <a:pt x="41694" y="33280"/>
                          </a:cubicBezTo>
                          <a:cubicBezTo>
                            <a:pt x="41673" y="33301"/>
                            <a:pt x="41673" y="33322"/>
                            <a:pt x="41652" y="33343"/>
                          </a:cubicBezTo>
                          <a:cubicBezTo>
                            <a:pt x="41652" y="33322"/>
                            <a:pt x="41652" y="33301"/>
                            <a:pt x="41673" y="33260"/>
                          </a:cubicBezTo>
                          <a:close/>
                          <a:moveTo>
                            <a:pt x="57084" y="29407"/>
                          </a:moveTo>
                          <a:cubicBezTo>
                            <a:pt x="57709" y="30198"/>
                            <a:pt x="58146" y="31135"/>
                            <a:pt x="58355" y="32093"/>
                          </a:cubicBezTo>
                          <a:cubicBezTo>
                            <a:pt x="57543" y="32552"/>
                            <a:pt x="56709" y="32989"/>
                            <a:pt x="55856" y="33385"/>
                          </a:cubicBezTo>
                          <a:cubicBezTo>
                            <a:pt x="56064" y="32218"/>
                            <a:pt x="56168" y="31031"/>
                            <a:pt x="56210" y="29844"/>
                          </a:cubicBezTo>
                          <a:cubicBezTo>
                            <a:pt x="56501" y="29698"/>
                            <a:pt x="56793" y="29553"/>
                            <a:pt x="57084" y="29407"/>
                          </a:cubicBezTo>
                          <a:close/>
                          <a:moveTo>
                            <a:pt x="26179" y="32968"/>
                          </a:moveTo>
                          <a:cubicBezTo>
                            <a:pt x="26200" y="33114"/>
                            <a:pt x="26200" y="33280"/>
                            <a:pt x="26200" y="33426"/>
                          </a:cubicBezTo>
                          <a:cubicBezTo>
                            <a:pt x="26137" y="33322"/>
                            <a:pt x="26096" y="33239"/>
                            <a:pt x="26033" y="33155"/>
                          </a:cubicBezTo>
                          <a:cubicBezTo>
                            <a:pt x="26096" y="33093"/>
                            <a:pt x="26137" y="33031"/>
                            <a:pt x="26179" y="32968"/>
                          </a:cubicBezTo>
                          <a:close/>
                          <a:moveTo>
                            <a:pt x="6436" y="28949"/>
                          </a:moveTo>
                          <a:cubicBezTo>
                            <a:pt x="6832" y="29428"/>
                            <a:pt x="7144" y="29969"/>
                            <a:pt x="7394" y="30531"/>
                          </a:cubicBezTo>
                          <a:cubicBezTo>
                            <a:pt x="6498" y="31448"/>
                            <a:pt x="5686" y="32427"/>
                            <a:pt x="4916" y="33447"/>
                          </a:cubicBezTo>
                          <a:cubicBezTo>
                            <a:pt x="4957" y="32531"/>
                            <a:pt x="4812" y="31656"/>
                            <a:pt x="4458" y="30802"/>
                          </a:cubicBezTo>
                          <a:cubicBezTo>
                            <a:pt x="4499" y="30761"/>
                            <a:pt x="4541" y="30719"/>
                            <a:pt x="4582" y="30677"/>
                          </a:cubicBezTo>
                          <a:cubicBezTo>
                            <a:pt x="5145" y="30052"/>
                            <a:pt x="5790" y="29490"/>
                            <a:pt x="6436" y="28949"/>
                          </a:cubicBezTo>
                          <a:close/>
                          <a:moveTo>
                            <a:pt x="45047" y="33280"/>
                          </a:moveTo>
                          <a:lnTo>
                            <a:pt x="45047" y="33280"/>
                          </a:lnTo>
                          <a:cubicBezTo>
                            <a:pt x="44985" y="33322"/>
                            <a:pt x="44922" y="33385"/>
                            <a:pt x="44839" y="33447"/>
                          </a:cubicBezTo>
                          <a:cubicBezTo>
                            <a:pt x="44922" y="33385"/>
                            <a:pt x="44985" y="33343"/>
                            <a:pt x="45047" y="33280"/>
                          </a:cubicBezTo>
                          <a:close/>
                          <a:moveTo>
                            <a:pt x="47650" y="32468"/>
                          </a:moveTo>
                          <a:cubicBezTo>
                            <a:pt x="47713" y="32781"/>
                            <a:pt x="47734" y="33114"/>
                            <a:pt x="47713" y="33426"/>
                          </a:cubicBezTo>
                          <a:cubicBezTo>
                            <a:pt x="47713" y="33447"/>
                            <a:pt x="47692" y="33468"/>
                            <a:pt x="47692" y="33468"/>
                          </a:cubicBezTo>
                          <a:cubicBezTo>
                            <a:pt x="47546" y="33155"/>
                            <a:pt x="47400" y="32843"/>
                            <a:pt x="47255" y="32510"/>
                          </a:cubicBezTo>
                          <a:cubicBezTo>
                            <a:pt x="47380" y="32510"/>
                            <a:pt x="47525" y="32489"/>
                            <a:pt x="47650" y="32468"/>
                          </a:cubicBezTo>
                          <a:close/>
                          <a:moveTo>
                            <a:pt x="27491" y="32218"/>
                          </a:moveTo>
                          <a:cubicBezTo>
                            <a:pt x="27574" y="32322"/>
                            <a:pt x="27678" y="32427"/>
                            <a:pt x="27762" y="32531"/>
                          </a:cubicBezTo>
                          <a:cubicBezTo>
                            <a:pt x="27533" y="32864"/>
                            <a:pt x="27324" y="33197"/>
                            <a:pt x="27137" y="33530"/>
                          </a:cubicBezTo>
                          <a:cubicBezTo>
                            <a:pt x="27199" y="33114"/>
                            <a:pt x="27283" y="32677"/>
                            <a:pt x="27345" y="32239"/>
                          </a:cubicBezTo>
                          <a:cubicBezTo>
                            <a:pt x="27387" y="32239"/>
                            <a:pt x="27449" y="32239"/>
                            <a:pt x="27491" y="32218"/>
                          </a:cubicBezTo>
                          <a:close/>
                          <a:moveTo>
                            <a:pt x="38154" y="31739"/>
                          </a:moveTo>
                          <a:cubicBezTo>
                            <a:pt x="38404" y="31823"/>
                            <a:pt x="38674" y="31885"/>
                            <a:pt x="38924" y="31948"/>
                          </a:cubicBezTo>
                          <a:cubicBezTo>
                            <a:pt x="38549" y="32468"/>
                            <a:pt x="38216" y="32989"/>
                            <a:pt x="37883" y="33530"/>
                          </a:cubicBezTo>
                          <a:cubicBezTo>
                            <a:pt x="38008" y="32947"/>
                            <a:pt x="38091" y="32343"/>
                            <a:pt x="38154" y="31739"/>
                          </a:cubicBezTo>
                          <a:close/>
                          <a:moveTo>
                            <a:pt x="33551" y="30157"/>
                          </a:moveTo>
                          <a:cubicBezTo>
                            <a:pt x="33905" y="30261"/>
                            <a:pt x="34238" y="30427"/>
                            <a:pt x="34572" y="30615"/>
                          </a:cubicBezTo>
                          <a:cubicBezTo>
                            <a:pt x="34530" y="31448"/>
                            <a:pt x="34447" y="32260"/>
                            <a:pt x="34322" y="33093"/>
                          </a:cubicBezTo>
                          <a:cubicBezTo>
                            <a:pt x="34301" y="33260"/>
                            <a:pt x="34259" y="33426"/>
                            <a:pt x="34238" y="33572"/>
                          </a:cubicBezTo>
                          <a:cubicBezTo>
                            <a:pt x="33989" y="33447"/>
                            <a:pt x="33739" y="33322"/>
                            <a:pt x="33489" y="33176"/>
                          </a:cubicBezTo>
                          <a:cubicBezTo>
                            <a:pt x="33489" y="33072"/>
                            <a:pt x="33468" y="32968"/>
                            <a:pt x="33468" y="32864"/>
                          </a:cubicBezTo>
                          <a:cubicBezTo>
                            <a:pt x="33405" y="32156"/>
                            <a:pt x="33239" y="31448"/>
                            <a:pt x="32926" y="30781"/>
                          </a:cubicBezTo>
                          <a:cubicBezTo>
                            <a:pt x="32968" y="30761"/>
                            <a:pt x="33010" y="30698"/>
                            <a:pt x="33051" y="30677"/>
                          </a:cubicBezTo>
                          <a:cubicBezTo>
                            <a:pt x="33197" y="30490"/>
                            <a:pt x="33385" y="30323"/>
                            <a:pt x="33551" y="30157"/>
                          </a:cubicBezTo>
                          <a:close/>
                          <a:moveTo>
                            <a:pt x="35689" y="33532"/>
                          </a:moveTo>
                          <a:cubicBezTo>
                            <a:pt x="35773" y="33563"/>
                            <a:pt x="35857" y="33591"/>
                            <a:pt x="35946" y="33614"/>
                          </a:cubicBezTo>
                          <a:cubicBezTo>
                            <a:pt x="35860" y="33586"/>
                            <a:pt x="35774" y="33559"/>
                            <a:pt x="35689" y="33532"/>
                          </a:cubicBezTo>
                          <a:close/>
                          <a:moveTo>
                            <a:pt x="21431" y="29553"/>
                          </a:moveTo>
                          <a:cubicBezTo>
                            <a:pt x="21722" y="29969"/>
                            <a:pt x="21951" y="30344"/>
                            <a:pt x="22118" y="30719"/>
                          </a:cubicBezTo>
                          <a:cubicBezTo>
                            <a:pt x="21389" y="31531"/>
                            <a:pt x="20722" y="32427"/>
                            <a:pt x="20139" y="33343"/>
                          </a:cubicBezTo>
                          <a:cubicBezTo>
                            <a:pt x="19827" y="33447"/>
                            <a:pt x="19515" y="33551"/>
                            <a:pt x="19202" y="33655"/>
                          </a:cubicBezTo>
                          <a:cubicBezTo>
                            <a:pt x="19244" y="32739"/>
                            <a:pt x="19056" y="31781"/>
                            <a:pt x="18640" y="30844"/>
                          </a:cubicBezTo>
                          <a:cubicBezTo>
                            <a:pt x="18702" y="30781"/>
                            <a:pt x="18765" y="30719"/>
                            <a:pt x="18806" y="30677"/>
                          </a:cubicBezTo>
                          <a:cubicBezTo>
                            <a:pt x="18994" y="30490"/>
                            <a:pt x="19181" y="30302"/>
                            <a:pt x="19369" y="30136"/>
                          </a:cubicBezTo>
                          <a:cubicBezTo>
                            <a:pt x="19535" y="30073"/>
                            <a:pt x="19681" y="30032"/>
                            <a:pt x="19848" y="29969"/>
                          </a:cubicBezTo>
                          <a:cubicBezTo>
                            <a:pt x="20368" y="29823"/>
                            <a:pt x="20910" y="29678"/>
                            <a:pt x="21431" y="29553"/>
                          </a:cubicBezTo>
                          <a:close/>
                          <a:moveTo>
                            <a:pt x="34384" y="33114"/>
                          </a:moveTo>
                          <a:cubicBezTo>
                            <a:pt x="34468" y="33135"/>
                            <a:pt x="34572" y="33176"/>
                            <a:pt x="34655" y="33197"/>
                          </a:cubicBezTo>
                          <a:cubicBezTo>
                            <a:pt x="34572" y="33343"/>
                            <a:pt x="34468" y="33510"/>
                            <a:pt x="34384" y="33655"/>
                          </a:cubicBezTo>
                          <a:cubicBezTo>
                            <a:pt x="34343" y="33634"/>
                            <a:pt x="34322" y="33614"/>
                            <a:pt x="34301" y="33614"/>
                          </a:cubicBezTo>
                          <a:cubicBezTo>
                            <a:pt x="34322" y="33447"/>
                            <a:pt x="34363" y="33280"/>
                            <a:pt x="34384" y="33114"/>
                          </a:cubicBezTo>
                          <a:close/>
                          <a:moveTo>
                            <a:pt x="13871" y="29199"/>
                          </a:moveTo>
                          <a:cubicBezTo>
                            <a:pt x="13892" y="29219"/>
                            <a:pt x="13933" y="29240"/>
                            <a:pt x="13954" y="29282"/>
                          </a:cubicBezTo>
                          <a:cubicBezTo>
                            <a:pt x="14371" y="29782"/>
                            <a:pt x="14683" y="30323"/>
                            <a:pt x="14933" y="30906"/>
                          </a:cubicBezTo>
                          <a:cubicBezTo>
                            <a:pt x="14412" y="31489"/>
                            <a:pt x="13912" y="32093"/>
                            <a:pt x="13475" y="32718"/>
                          </a:cubicBezTo>
                          <a:cubicBezTo>
                            <a:pt x="12954" y="33051"/>
                            <a:pt x="12434" y="33385"/>
                            <a:pt x="11955" y="33739"/>
                          </a:cubicBezTo>
                          <a:cubicBezTo>
                            <a:pt x="12017" y="32739"/>
                            <a:pt x="11830" y="31739"/>
                            <a:pt x="11413" y="30802"/>
                          </a:cubicBezTo>
                          <a:cubicBezTo>
                            <a:pt x="12205" y="30219"/>
                            <a:pt x="13038" y="29698"/>
                            <a:pt x="13871" y="29199"/>
                          </a:cubicBezTo>
                          <a:close/>
                          <a:moveTo>
                            <a:pt x="29615" y="30636"/>
                          </a:moveTo>
                          <a:cubicBezTo>
                            <a:pt x="30052" y="30969"/>
                            <a:pt x="30511" y="31302"/>
                            <a:pt x="30969" y="31614"/>
                          </a:cubicBezTo>
                          <a:cubicBezTo>
                            <a:pt x="30948" y="31885"/>
                            <a:pt x="30927" y="32135"/>
                            <a:pt x="30885" y="32385"/>
                          </a:cubicBezTo>
                          <a:cubicBezTo>
                            <a:pt x="30844" y="32781"/>
                            <a:pt x="30781" y="33176"/>
                            <a:pt x="30719" y="33572"/>
                          </a:cubicBezTo>
                          <a:cubicBezTo>
                            <a:pt x="30448" y="33614"/>
                            <a:pt x="30198" y="33676"/>
                            <a:pt x="29948" y="33759"/>
                          </a:cubicBezTo>
                          <a:cubicBezTo>
                            <a:pt x="29990" y="33281"/>
                            <a:pt x="29948" y="32781"/>
                            <a:pt x="29865" y="32282"/>
                          </a:cubicBezTo>
                          <a:lnTo>
                            <a:pt x="29865" y="32282"/>
                          </a:lnTo>
                          <a:cubicBezTo>
                            <a:pt x="29858" y="32282"/>
                            <a:pt x="29851" y="32281"/>
                            <a:pt x="29844" y="32281"/>
                          </a:cubicBezTo>
                          <a:cubicBezTo>
                            <a:pt x="29761" y="31802"/>
                            <a:pt x="29615" y="31323"/>
                            <a:pt x="29407" y="30844"/>
                          </a:cubicBezTo>
                          <a:cubicBezTo>
                            <a:pt x="29469" y="30781"/>
                            <a:pt x="29511" y="30719"/>
                            <a:pt x="29573" y="30677"/>
                          </a:cubicBezTo>
                          <a:cubicBezTo>
                            <a:pt x="29594" y="30656"/>
                            <a:pt x="29594" y="30636"/>
                            <a:pt x="29615" y="30636"/>
                          </a:cubicBezTo>
                          <a:close/>
                          <a:moveTo>
                            <a:pt x="36925" y="31344"/>
                          </a:moveTo>
                          <a:cubicBezTo>
                            <a:pt x="37300" y="31469"/>
                            <a:pt x="37675" y="31594"/>
                            <a:pt x="38050" y="31719"/>
                          </a:cubicBezTo>
                          <a:cubicBezTo>
                            <a:pt x="37987" y="32364"/>
                            <a:pt x="37904" y="33031"/>
                            <a:pt x="37800" y="33676"/>
                          </a:cubicBezTo>
                          <a:cubicBezTo>
                            <a:pt x="37779" y="33718"/>
                            <a:pt x="37779" y="33739"/>
                            <a:pt x="37758" y="33759"/>
                          </a:cubicBezTo>
                          <a:cubicBezTo>
                            <a:pt x="37571" y="33614"/>
                            <a:pt x="37383" y="33468"/>
                            <a:pt x="37196" y="33301"/>
                          </a:cubicBezTo>
                          <a:cubicBezTo>
                            <a:pt x="37217" y="32635"/>
                            <a:pt x="37133" y="31968"/>
                            <a:pt x="36925" y="31344"/>
                          </a:cubicBezTo>
                          <a:close/>
                          <a:moveTo>
                            <a:pt x="55148" y="27512"/>
                          </a:moveTo>
                          <a:cubicBezTo>
                            <a:pt x="55481" y="27762"/>
                            <a:pt x="55772" y="28032"/>
                            <a:pt x="56085" y="28324"/>
                          </a:cubicBezTo>
                          <a:cubicBezTo>
                            <a:pt x="56106" y="28845"/>
                            <a:pt x="56126" y="29344"/>
                            <a:pt x="56106" y="29865"/>
                          </a:cubicBezTo>
                          <a:cubicBezTo>
                            <a:pt x="56106" y="29865"/>
                            <a:pt x="56106" y="29865"/>
                            <a:pt x="56106" y="29865"/>
                          </a:cubicBezTo>
                          <a:lnTo>
                            <a:pt x="56106" y="29865"/>
                          </a:lnTo>
                          <a:cubicBezTo>
                            <a:pt x="56106" y="29865"/>
                            <a:pt x="56106" y="29865"/>
                            <a:pt x="56106" y="29865"/>
                          </a:cubicBezTo>
                          <a:lnTo>
                            <a:pt x="56106" y="29865"/>
                          </a:lnTo>
                          <a:cubicBezTo>
                            <a:pt x="56085" y="31052"/>
                            <a:pt x="55981" y="32239"/>
                            <a:pt x="55793" y="33426"/>
                          </a:cubicBezTo>
                          <a:cubicBezTo>
                            <a:pt x="55522" y="33530"/>
                            <a:pt x="55252" y="33655"/>
                            <a:pt x="54981" y="33759"/>
                          </a:cubicBezTo>
                          <a:cubicBezTo>
                            <a:pt x="55064" y="32718"/>
                            <a:pt x="54856" y="31635"/>
                            <a:pt x="54398" y="30656"/>
                          </a:cubicBezTo>
                          <a:cubicBezTo>
                            <a:pt x="54877" y="30448"/>
                            <a:pt x="55356" y="30240"/>
                            <a:pt x="55835" y="30011"/>
                          </a:cubicBezTo>
                          <a:lnTo>
                            <a:pt x="55835" y="30011"/>
                          </a:lnTo>
                          <a:cubicBezTo>
                            <a:pt x="55356" y="30219"/>
                            <a:pt x="54856" y="30427"/>
                            <a:pt x="54377" y="30615"/>
                          </a:cubicBezTo>
                          <a:cubicBezTo>
                            <a:pt x="54148" y="30136"/>
                            <a:pt x="53856" y="29678"/>
                            <a:pt x="53523" y="29282"/>
                          </a:cubicBezTo>
                          <a:lnTo>
                            <a:pt x="53523" y="29282"/>
                          </a:lnTo>
                          <a:cubicBezTo>
                            <a:pt x="53877" y="29761"/>
                            <a:pt x="54148" y="30177"/>
                            <a:pt x="54356" y="30615"/>
                          </a:cubicBezTo>
                          <a:cubicBezTo>
                            <a:pt x="53794" y="30823"/>
                            <a:pt x="53211" y="31031"/>
                            <a:pt x="52648" y="31219"/>
                          </a:cubicBezTo>
                          <a:cubicBezTo>
                            <a:pt x="52690" y="30552"/>
                            <a:pt x="52690" y="29907"/>
                            <a:pt x="52669" y="29240"/>
                          </a:cubicBezTo>
                          <a:cubicBezTo>
                            <a:pt x="52836" y="29115"/>
                            <a:pt x="52982" y="28990"/>
                            <a:pt x="53148" y="28865"/>
                          </a:cubicBezTo>
                          <a:cubicBezTo>
                            <a:pt x="53273" y="28990"/>
                            <a:pt x="53398" y="29136"/>
                            <a:pt x="53523" y="29282"/>
                          </a:cubicBezTo>
                          <a:cubicBezTo>
                            <a:pt x="53398" y="29136"/>
                            <a:pt x="53294" y="28990"/>
                            <a:pt x="53169" y="28845"/>
                          </a:cubicBezTo>
                          <a:cubicBezTo>
                            <a:pt x="53794" y="28366"/>
                            <a:pt x="54460" y="27928"/>
                            <a:pt x="55148" y="27512"/>
                          </a:cubicBezTo>
                          <a:close/>
                          <a:moveTo>
                            <a:pt x="34280" y="33634"/>
                          </a:moveTo>
                          <a:cubicBezTo>
                            <a:pt x="34322" y="33634"/>
                            <a:pt x="34343" y="33655"/>
                            <a:pt x="34363" y="33676"/>
                          </a:cubicBezTo>
                          <a:cubicBezTo>
                            <a:pt x="34322" y="33739"/>
                            <a:pt x="34280" y="33801"/>
                            <a:pt x="34238" y="33864"/>
                          </a:cubicBezTo>
                          <a:cubicBezTo>
                            <a:pt x="34259" y="33780"/>
                            <a:pt x="34280" y="33718"/>
                            <a:pt x="34280" y="33634"/>
                          </a:cubicBezTo>
                          <a:close/>
                          <a:moveTo>
                            <a:pt x="45130" y="33155"/>
                          </a:moveTo>
                          <a:cubicBezTo>
                            <a:pt x="45130" y="33176"/>
                            <a:pt x="45151" y="33176"/>
                            <a:pt x="45151" y="33176"/>
                          </a:cubicBezTo>
                          <a:cubicBezTo>
                            <a:pt x="45151" y="33197"/>
                            <a:pt x="45130" y="33197"/>
                            <a:pt x="45130" y="33218"/>
                          </a:cubicBezTo>
                          <a:cubicBezTo>
                            <a:pt x="45130" y="33218"/>
                            <a:pt x="45151" y="33197"/>
                            <a:pt x="45151" y="33197"/>
                          </a:cubicBezTo>
                          <a:cubicBezTo>
                            <a:pt x="45214" y="33260"/>
                            <a:pt x="45255" y="33301"/>
                            <a:pt x="45297" y="33364"/>
                          </a:cubicBezTo>
                          <a:cubicBezTo>
                            <a:pt x="45193" y="33530"/>
                            <a:pt x="45109" y="33697"/>
                            <a:pt x="45005" y="33864"/>
                          </a:cubicBezTo>
                          <a:cubicBezTo>
                            <a:pt x="45047" y="33655"/>
                            <a:pt x="45089" y="33426"/>
                            <a:pt x="45130" y="33218"/>
                          </a:cubicBezTo>
                          <a:lnTo>
                            <a:pt x="45130" y="33155"/>
                          </a:lnTo>
                          <a:close/>
                          <a:moveTo>
                            <a:pt x="28261" y="32218"/>
                          </a:moveTo>
                          <a:cubicBezTo>
                            <a:pt x="28657" y="32218"/>
                            <a:pt x="29053" y="32239"/>
                            <a:pt x="29448" y="32260"/>
                          </a:cubicBezTo>
                          <a:cubicBezTo>
                            <a:pt x="29573" y="32801"/>
                            <a:pt x="29657" y="33343"/>
                            <a:pt x="29698" y="33843"/>
                          </a:cubicBezTo>
                          <a:cubicBezTo>
                            <a:pt x="29594" y="33884"/>
                            <a:pt x="29511" y="33905"/>
                            <a:pt x="29407" y="33947"/>
                          </a:cubicBezTo>
                          <a:cubicBezTo>
                            <a:pt x="29344" y="33905"/>
                            <a:pt x="29282" y="33843"/>
                            <a:pt x="29219" y="33801"/>
                          </a:cubicBezTo>
                          <a:cubicBezTo>
                            <a:pt x="28824" y="33385"/>
                            <a:pt x="28428" y="32947"/>
                            <a:pt x="28032" y="32489"/>
                          </a:cubicBezTo>
                          <a:cubicBezTo>
                            <a:pt x="28116" y="32406"/>
                            <a:pt x="28178" y="32322"/>
                            <a:pt x="28261" y="32218"/>
                          </a:cubicBezTo>
                          <a:close/>
                          <a:moveTo>
                            <a:pt x="33968" y="33926"/>
                          </a:moveTo>
                          <a:lnTo>
                            <a:pt x="33968" y="33926"/>
                          </a:lnTo>
                          <a:cubicBezTo>
                            <a:pt x="34030" y="33968"/>
                            <a:pt x="34093" y="33989"/>
                            <a:pt x="34155" y="34030"/>
                          </a:cubicBezTo>
                          <a:cubicBezTo>
                            <a:pt x="34093" y="33989"/>
                            <a:pt x="34030" y="33947"/>
                            <a:pt x="33968" y="33926"/>
                          </a:cubicBezTo>
                          <a:close/>
                          <a:moveTo>
                            <a:pt x="29698" y="33989"/>
                          </a:moveTo>
                          <a:cubicBezTo>
                            <a:pt x="29719" y="34072"/>
                            <a:pt x="29719" y="34155"/>
                            <a:pt x="29719" y="34238"/>
                          </a:cubicBezTo>
                          <a:cubicBezTo>
                            <a:pt x="29657" y="34176"/>
                            <a:pt x="29594" y="34113"/>
                            <a:pt x="29532" y="34072"/>
                          </a:cubicBezTo>
                          <a:cubicBezTo>
                            <a:pt x="29594" y="34030"/>
                            <a:pt x="29636" y="34009"/>
                            <a:pt x="29698" y="33989"/>
                          </a:cubicBezTo>
                          <a:close/>
                          <a:moveTo>
                            <a:pt x="27241" y="32239"/>
                          </a:moveTo>
                          <a:cubicBezTo>
                            <a:pt x="27178" y="32718"/>
                            <a:pt x="27116" y="33197"/>
                            <a:pt x="27054" y="33676"/>
                          </a:cubicBezTo>
                          <a:cubicBezTo>
                            <a:pt x="26949" y="33843"/>
                            <a:pt x="26866" y="33989"/>
                            <a:pt x="26804" y="34134"/>
                          </a:cubicBezTo>
                          <a:cubicBezTo>
                            <a:pt x="26783" y="34176"/>
                            <a:pt x="26762" y="34218"/>
                            <a:pt x="26741" y="34259"/>
                          </a:cubicBezTo>
                          <a:cubicBezTo>
                            <a:pt x="26616" y="34093"/>
                            <a:pt x="26512" y="33926"/>
                            <a:pt x="26408" y="33759"/>
                          </a:cubicBezTo>
                          <a:cubicBezTo>
                            <a:pt x="26450" y="33405"/>
                            <a:pt x="26450" y="33051"/>
                            <a:pt x="26429" y="32697"/>
                          </a:cubicBezTo>
                          <a:cubicBezTo>
                            <a:pt x="26554" y="32552"/>
                            <a:pt x="26699" y="32406"/>
                            <a:pt x="26845" y="32260"/>
                          </a:cubicBezTo>
                          <a:cubicBezTo>
                            <a:pt x="26970" y="32239"/>
                            <a:pt x="27116" y="32239"/>
                            <a:pt x="27241" y="32239"/>
                          </a:cubicBezTo>
                          <a:close/>
                          <a:moveTo>
                            <a:pt x="37196" y="33405"/>
                          </a:moveTo>
                          <a:cubicBezTo>
                            <a:pt x="37321" y="33551"/>
                            <a:pt x="37425" y="33676"/>
                            <a:pt x="37550" y="33801"/>
                          </a:cubicBezTo>
                          <a:cubicBezTo>
                            <a:pt x="37591" y="33822"/>
                            <a:pt x="37654" y="33864"/>
                            <a:pt x="37696" y="33884"/>
                          </a:cubicBezTo>
                          <a:cubicBezTo>
                            <a:pt x="37654" y="33968"/>
                            <a:pt x="37591" y="34051"/>
                            <a:pt x="37550" y="34134"/>
                          </a:cubicBezTo>
                          <a:cubicBezTo>
                            <a:pt x="37529" y="34176"/>
                            <a:pt x="37508" y="34218"/>
                            <a:pt x="37508" y="34259"/>
                          </a:cubicBezTo>
                          <a:cubicBezTo>
                            <a:pt x="37383" y="34197"/>
                            <a:pt x="37258" y="34155"/>
                            <a:pt x="37133" y="34093"/>
                          </a:cubicBezTo>
                          <a:cubicBezTo>
                            <a:pt x="37154" y="33864"/>
                            <a:pt x="37175" y="33634"/>
                            <a:pt x="37196" y="33405"/>
                          </a:cubicBezTo>
                          <a:close/>
                          <a:moveTo>
                            <a:pt x="43339" y="31198"/>
                          </a:moveTo>
                          <a:cubicBezTo>
                            <a:pt x="43568" y="31427"/>
                            <a:pt x="43797" y="31656"/>
                            <a:pt x="44006" y="31885"/>
                          </a:cubicBezTo>
                          <a:cubicBezTo>
                            <a:pt x="44047" y="32114"/>
                            <a:pt x="44089" y="32343"/>
                            <a:pt x="44110" y="32614"/>
                          </a:cubicBezTo>
                          <a:cubicBezTo>
                            <a:pt x="43506" y="32614"/>
                            <a:pt x="42902" y="32572"/>
                            <a:pt x="42298" y="32531"/>
                          </a:cubicBezTo>
                          <a:lnTo>
                            <a:pt x="42298" y="32531"/>
                          </a:lnTo>
                          <a:cubicBezTo>
                            <a:pt x="42902" y="32593"/>
                            <a:pt x="43506" y="32635"/>
                            <a:pt x="44110" y="32656"/>
                          </a:cubicBezTo>
                          <a:cubicBezTo>
                            <a:pt x="44131" y="32906"/>
                            <a:pt x="44152" y="33155"/>
                            <a:pt x="44152" y="33447"/>
                          </a:cubicBezTo>
                          <a:cubicBezTo>
                            <a:pt x="44152" y="33593"/>
                            <a:pt x="44131" y="33759"/>
                            <a:pt x="44131" y="33905"/>
                          </a:cubicBezTo>
                          <a:cubicBezTo>
                            <a:pt x="43881" y="34051"/>
                            <a:pt x="43631" y="34197"/>
                            <a:pt x="43360" y="34301"/>
                          </a:cubicBezTo>
                          <a:cubicBezTo>
                            <a:pt x="42902" y="33884"/>
                            <a:pt x="42402" y="33489"/>
                            <a:pt x="41902" y="33114"/>
                          </a:cubicBezTo>
                          <a:cubicBezTo>
                            <a:pt x="42027" y="32906"/>
                            <a:pt x="42152" y="32718"/>
                            <a:pt x="42298" y="32531"/>
                          </a:cubicBezTo>
                          <a:cubicBezTo>
                            <a:pt x="42631" y="32073"/>
                            <a:pt x="42985" y="31635"/>
                            <a:pt x="43339" y="31198"/>
                          </a:cubicBezTo>
                          <a:close/>
                          <a:moveTo>
                            <a:pt x="37737" y="34113"/>
                          </a:moveTo>
                          <a:lnTo>
                            <a:pt x="37737" y="34113"/>
                          </a:lnTo>
                          <a:cubicBezTo>
                            <a:pt x="37716" y="34197"/>
                            <a:pt x="37696" y="34259"/>
                            <a:pt x="37696" y="34343"/>
                          </a:cubicBezTo>
                          <a:cubicBezTo>
                            <a:pt x="37675" y="34322"/>
                            <a:pt x="37633" y="34322"/>
                            <a:pt x="37612" y="34301"/>
                          </a:cubicBezTo>
                          <a:cubicBezTo>
                            <a:pt x="37654" y="34238"/>
                            <a:pt x="37696" y="34176"/>
                            <a:pt x="37737" y="34113"/>
                          </a:cubicBezTo>
                          <a:close/>
                          <a:moveTo>
                            <a:pt x="26970" y="34113"/>
                          </a:moveTo>
                          <a:lnTo>
                            <a:pt x="26970" y="34113"/>
                          </a:lnTo>
                          <a:cubicBezTo>
                            <a:pt x="26949" y="34238"/>
                            <a:pt x="26929" y="34363"/>
                            <a:pt x="26887" y="34509"/>
                          </a:cubicBezTo>
                          <a:cubicBezTo>
                            <a:pt x="26866" y="34468"/>
                            <a:pt x="26845" y="34426"/>
                            <a:pt x="26824" y="34384"/>
                          </a:cubicBezTo>
                          <a:cubicBezTo>
                            <a:pt x="26866" y="34301"/>
                            <a:pt x="26929" y="34197"/>
                            <a:pt x="26970" y="34113"/>
                          </a:cubicBezTo>
                          <a:close/>
                          <a:moveTo>
                            <a:pt x="48400" y="32364"/>
                          </a:moveTo>
                          <a:cubicBezTo>
                            <a:pt x="48483" y="32718"/>
                            <a:pt x="48546" y="33072"/>
                            <a:pt x="48608" y="33426"/>
                          </a:cubicBezTo>
                          <a:cubicBezTo>
                            <a:pt x="48587" y="33510"/>
                            <a:pt x="48587" y="33593"/>
                            <a:pt x="48567" y="33676"/>
                          </a:cubicBezTo>
                          <a:cubicBezTo>
                            <a:pt x="48483" y="33843"/>
                            <a:pt x="48400" y="33989"/>
                            <a:pt x="48317" y="34134"/>
                          </a:cubicBezTo>
                          <a:cubicBezTo>
                            <a:pt x="48254" y="34280"/>
                            <a:pt x="48192" y="34426"/>
                            <a:pt x="48108" y="34572"/>
                          </a:cubicBezTo>
                          <a:cubicBezTo>
                            <a:pt x="48046" y="34384"/>
                            <a:pt x="47983" y="34176"/>
                            <a:pt x="47900" y="33989"/>
                          </a:cubicBezTo>
                          <a:cubicBezTo>
                            <a:pt x="47942" y="33697"/>
                            <a:pt x="47963" y="33385"/>
                            <a:pt x="47963" y="33093"/>
                          </a:cubicBezTo>
                          <a:cubicBezTo>
                            <a:pt x="48067" y="32864"/>
                            <a:pt x="48150" y="32635"/>
                            <a:pt x="48254" y="32385"/>
                          </a:cubicBezTo>
                          <a:cubicBezTo>
                            <a:pt x="48296" y="32385"/>
                            <a:pt x="48337" y="32364"/>
                            <a:pt x="48400" y="32364"/>
                          </a:cubicBezTo>
                          <a:close/>
                          <a:moveTo>
                            <a:pt x="30698" y="33634"/>
                          </a:moveTo>
                          <a:cubicBezTo>
                            <a:pt x="30698" y="33655"/>
                            <a:pt x="30698" y="33655"/>
                            <a:pt x="30698" y="33655"/>
                          </a:cubicBezTo>
                          <a:cubicBezTo>
                            <a:pt x="30511" y="33968"/>
                            <a:pt x="30323" y="34301"/>
                            <a:pt x="30157" y="34613"/>
                          </a:cubicBezTo>
                          <a:cubicBezTo>
                            <a:pt x="30052" y="34530"/>
                            <a:pt x="29948" y="34447"/>
                            <a:pt x="29844" y="34363"/>
                          </a:cubicBezTo>
                          <a:cubicBezTo>
                            <a:pt x="29886" y="34197"/>
                            <a:pt x="29907" y="34051"/>
                            <a:pt x="29927" y="33884"/>
                          </a:cubicBezTo>
                          <a:cubicBezTo>
                            <a:pt x="30177" y="33780"/>
                            <a:pt x="30448" y="33697"/>
                            <a:pt x="30698" y="33634"/>
                          </a:cubicBezTo>
                          <a:close/>
                          <a:moveTo>
                            <a:pt x="36425" y="31135"/>
                          </a:moveTo>
                          <a:cubicBezTo>
                            <a:pt x="36467" y="31156"/>
                            <a:pt x="36529" y="31177"/>
                            <a:pt x="36571" y="31198"/>
                          </a:cubicBezTo>
                          <a:cubicBezTo>
                            <a:pt x="36800" y="31802"/>
                            <a:pt x="36925" y="32447"/>
                            <a:pt x="36946" y="33072"/>
                          </a:cubicBezTo>
                          <a:cubicBezTo>
                            <a:pt x="36842" y="32989"/>
                            <a:pt x="36758" y="32885"/>
                            <a:pt x="36654" y="32801"/>
                          </a:cubicBezTo>
                          <a:lnTo>
                            <a:pt x="36654" y="32801"/>
                          </a:lnTo>
                          <a:cubicBezTo>
                            <a:pt x="36758" y="32906"/>
                            <a:pt x="36862" y="33031"/>
                            <a:pt x="36946" y="33135"/>
                          </a:cubicBezTo>
                          <a:cubicBezTo>
                            <a:pt x="36967" y="33426"/>
                            <a:pt x="36946" y="33718"/>
                            <a:pt x="36904" y="34009"/>
                          </a:cubicBezTo>
                          <a:cubicBezTo>
                            <a:pt x="36592" y="33864"/>
                            <a:pt x="36259" y="33739"/>
                            <a:pt x="35946" y="33614"/>
                          </a:cubicBezTo>
                          <a:lnTo>
                            <a:pt x="35946" y="33614"/>
                          </a:lnTo>
                          <a:cubicBezTo>
                            <a:pt x="36259" y="33759"/>
                            <a:pt x="36592" y="33884"/>
                            <a:pt x="36904" y="34030"/>
                          </a:cubicBezTo>
                          <a:cubicBezTo>
                            <a:pt x="36883" y="34259"/>
                            <a:pt x="36842" y="34488"/>
                            <a:pt x="36779" y="34697"/>
                          </a:cubicBezTo>
                          <a:cubicBezTo>
                            <a:pt x="35988" y="34405"/>
                            <a:pt x="35217" y="34072"/>
                            <a:pt x="34468" y="33697"/>
                          </a:cubicBezTo>
                          <a:cubicBezTo>
                            <a:pt x="34572" y="33551"/>
                            <a:pt x="34676" y="33385"/>
                            <a:pt x="34780" y="33239"/>
                          </a:cubicBezTo>
                          <a:cubicBezTo>
                            <a:pt x="35089" y="33336"/>
                            <a:pt x="35385" y="33434"/>
                            <a:pt x="35689" y="33532"/>
                          </a:cubicBezTo>
                          <a:lnTo>
                            <a:pt x="35689" y="33532"/>
                          </a:lnTo>
                          <a:cubicBezTo>
                            <a:pt x="35617" y="33505"/>
                            <a:pt x="35544" y="33476"/>
                            <a:pt x="35467" y="33447"/>
                          </a:cubicBezTo>
                          <a:cubicBezTo>
                            <a:pt x="35238" y="33364"/>
                            <a:pt x="35009" y="33301"/>
                            <a:pt x="34801" y="33218"/>
                          </a:cubicBezTo>
                          <a:cubicBezTo>
                            <a:pt x="35113" y="32760"/>
                            <a:pt x="35467" y="32302"/>
                            <a:pt x="35821" y="31864"/>
                          </a:cubicBezTo>
                          <a:cubicBezTo>
                            <a:pt x="36092" y="32177"/>
                            <a:pt x="36363" y="32489"/>
                            <a:pt x="36654" y="32801"/>
                          </a:cubicBezTo>
                          <a:cubicBezTo>
                            <a:pt x="36383" y="32468"/>
                            <a:pt x="36134" y="32135"/>
                            <a:pt x="35863" y="31823"/>
                          </a:cubicBezTo>
                          <a:cubicBezTo>
                            <a:pt x="36050" y="31594"/>
                            <a:pt x="36238" y="31364"/>
                            <a:pt x="36425" y="31135"/>
                          </a:cubicBezTo>
                          <a:close/>
                          <a:moveTo>
                            <a:pt x="25408" y="32364"/>
                          </a:moveTo>
                          <a:cubicBezTo>
                            <a:pt x="25554" y="32677"/>
                            <a:pt x="25721" y="32968"/>
                            <a:pt x="25887" y="33260"/>
                          </a:cubicBezTo>
                          <a:cubicBezTo>
                            <a:pt x="25512" y="33739"/>
                            <a:pt x="25200" y="34238"/>
                            <a:pt x="24929" y="34759"/>
                          </a:cubicBezTo>
                          <a:cubicBezTo>
                            <a:pt x="24721" y="34218"/>
                            <a:pt x="24513" y="33676"/>
                            <a:pt x="24346" y="33135"/>
                          </a:cubicBezTo>
                          <a:cubicBezTo>
                            <a:pt x="24409" y="32906"/>
                            <a:pt x="24492" y="32697"/>
                            <a:pt x="24554" y="32489"/>
                          </a:cubicBezTo>
                          <a:cubicBezTo>
                            <a:pt x="24575" y="32489"/>
                            <a:pt x="24575" y="32468"/>
                            <a:pt x="24575" y="32468"/>
                          </a:cubicBezTo>
                          <a:cubicBezTo>
                            <a:pt x="24867" y="32427"/>
                            <a:pt x="25138" y="32406"/>
                            <a:pt x="25408" y="32364"/>
                          </a:cubicBezTo>
                          <a:close/>
                          <a:moveTo>
                            <a:pt x="39174" y="32010"/>
                          </a:moveTo>
                          <a:cubicBezTo>
                            <a:pt x="39487" y="32093"/>
                            <a:pt x="39799" y="32156"/>
                            <a:pt x="40111" y="32218"/>
                          </a:cubicBezTo>
                          <a:cubicBezTo>
                            <a:pt x="40132" y="32239"/>
                            <a:pt x="40174" y="32260"/>
                            <a:pt x="40195" y="32281"/>
                          </a:cubicBezTo>
                          <a:cubicBezTo>
                            <a:pt x="40403" y="33197"/>
                            <a:pt x="40549" y="34072"/>
                            <a:pt x="40424" y="34822"/>
                          </a:cubicBezTo>
                          <a:cubicBezTo>
                            <a:pt x="39466" y="34759"/>
                            <a:pt x="38633" y="34384"/>
                            <a:pt x="37883" y="33864"/>
                          </a:cubicBezTo>
                          <a:cubicBezTo>
                            <a:pt x="38279" y="33218"/>
                            <a:pt x="38716" y="32614"/>
                            <a:pt x="39174" y="32010"/>
                          </a:cubicBezTo>
                          <a:close/>
                          <a:moveTo>
                            <a:pt x="41444" y="33801"/>
                          </a:moveTo>
                          <a:lnTo>
                            <a:pt x="41444" y="33801"/>
                          </a:lnTo>
                          <a:cubicBezTo>
                            <a:pt x="41382" y="34134"/>
                            <a:pt x="41319" y="34488"/>
                            <a:pt x="41236" y="34822"/>
                          </a:cubicBezTo>
                          <a:lnTo>
                            <a:pt x="40840" y="34822"/>
                          </a:lnTo>
                          <a:cubicBezTo>
                            <a:pt x="41028" y="34488"/>
                            <a:pt x="41236" y="34134"/>
                            <a:pt x="41444" y="33801"/>
                          </a:cubicBezTo>
                          <a:close/>
                          <a:moveTo>
                            <a:pt x="44110" y="33947"/>
                          </a:moveTo>
                          <a:lnTo>
                            <a:pt x="44110" y="33947"/>
                          </a:lnTo>
                          <a:cubicBezTo>
                            <a:pt x="44089" y="34238"/>
                            <a:pt x="44006" y="34530"/>
                            <a:pt x="43922" y="34822"/>
                          </a:cubicBezTo>
                          <a:cubicBezTo>
                            <a:pt x="43735" y="34655"/>
                            <a:pt x="43568" y="34488"/>
                            <a:pt x="43402" y="34322"/>
                          </a:cubicBezTo>
                          <a:cubicBezTo>
                            <a:pt x="43631" y="34218"/>
                            <a:pt x="43881" y="34093"/>
                            <a:pt x="44110" y="33947"/>
                          </a:cubicBezTo>
                          <a:close/>
                          <a:moveTo>
                            <a:pt x="54377" y="30656"/>
                          </a:moveTo>
                          <a:cubicBezTo>
                            <a:pt x="54752" y="31489"/>
                            <a:pt x="54918" y="32322"/>
                            <a:pt x="54918" y="33447"/>
                          </a:cubicBezTo>
                          <a:cubicBezTo>
                            <a:pt x="54918" y="33572"/>
                            <a:pt x="54898" y="33697"/>
                            <a:pt x="54898" y="33801"/>
                          </a:cubicBezTo>
                          <a:cubicBezTo>
                            <a:pt x="53981" y="34176"/>
                            <a:pt x="53065" y="34530"/>
                            <a:pt x="52128" y="34822"/>
                          </a:cubicBezTo>
                          <a:cubicBezTo>
                            <a:pt x="52399" y="33676"/>
                            <a:pt x="52565" y="32510"/>
                            <a:pt x="52648" y="31323"/>
                          </a:cubicBezTo>
                          <a:cubicBezTo>
                            <a:pt x="53211" y="31115"/>
                            <a:pt x="53794" y="30906"/>
                            <a:pt x="54377" y="30656"/>
                          </a:cubicBezTo>
                          <a:close/>
                          <a:moveTo>
                            <a:pt x="40653" y="32572"/>
                          </a:moveTo>
                          <a:lnTo>
                            <a:pt x="40653" y="32572"/>
                          </a:lnTo>
                          <a:cubicBezTo>
                            <a:pt x="40965" y="32760"/>
                            <a:pt x="41257" y="32968"/>
                            <a:pt x="41548" y="33176"/>
                          </a:cubicBezTo>
                          <a:cubicBezTo>
                            <a:pt x="41527" y="33343"/>
                            <a:pt x="41486" y="33510"/>
                            <a:pt x="41465" y="33655"/>
                          </a:cubicBezTo>
                          <a:cubicBezTo>
                            <a:pt x="41236" y="34051"/>
                            <a:pt x="41007" y="34426"/>
                            <a:pt x="40799" y="34822"/>
                          </a:cubicBezTo>
                          <a:cubicBezTo>
                            <a:pt x="40757" y="34822"/>
                            <a:pt x="40715" y="34842"/>
                            <a:pt x="40674" y="34842"/>
                          </a:cubicBezTo>
                          <a:cubicBezTo>
                            <a:pt x="40611" y="34842"/>
                            <a:pt x="40549" y="34822"/>
                            <a:pt x="40486" y="34822"/>
                          </a:cubicBezTo>
                          <a:cubicBezTo>
                            <a:pt x="40715" y="34113"/>
                            <a:pt x="40778" y="33364"/>
                            <a:pt x="40653" y="32572"/>
                          </a:cubicBezTo>
                          <a:close/>
                          <a:moveTo>
                            <a:pt x="47005" y="32552"/>
                          </a:moveTo>
                          <a:cubicBezTo>
                            <a:pt x="47213" y="32926"/>
                            <a:pt x="47400" y="33322"/>
                            <a:pt x="47567" y="33718"/>
                          </a:cubicBezTo>
                          <a:cubicBezTo>
                            <a:pt x="47359" y="34113"/>
                            <a:pt x="47109" y="34488"/>
                            <a:pt x="46859" y="34842"/>
                          </a:cubicBezTo>
                          <a:cubicBezTo>
                            <a:pt x="46505" y="34218"/>
                            <a:pt x="46109" y="33614"/>
                            <a:pt x="45672" y="33051"/>
                          </a:cubicBezTo>
                          <a:cubicBezTo>
                            <a:pt x="45776" y="32906"/>
                            <a:pt x="45880" y="32760"/>
                            <a:pt x="45984" y="32614"/>
                          </a:cubicBezTo>
                          <a:cubicBezTo>
                            <a:pt x="46338" y="32593"/>
                            <a:pt x="46671" y="32572"/>
                            <a:pt x="47005" y="32552"/>
                          </a:cubicBezTo>
                          <a:close/>
                          <a:moveTo>
                            <a:pt x="30677" y="33801"/>
                          </a:moveTo>
                          <a:lnTo>
                            <a:pt x="30677" y="33801"/>
                          </a:lnTo>
                          <a:cubicBezTo>
                            <a:pt x="30615" y="34155"/>
                            <a:pt x="30552" y="34509"/>
                            <a:pt x="30469" y="34863"/>
                          </a:cubicBezTo>
                          <a:cubicBezTo>
                            <a:pt x="30365" y="34801"/>
                            <a:pt x="30282" y="34717"/>
                            <a:pt x="30177" y="34634"/>
                          </a:cubicBezTo>
                          <a:cubicBezTo>
                            <a:pt x="30344" y="34363"/>
                            <a:pt x="30511" y="34072"/>
                            <a:pt x="30677" y="33801"/>
                          </a:cubicBezTo>
                          <a:close/>
                          <a:moveTo>
                            <a:pt x="37112" y="34134"/>
                          </a:moveTo>
                          <a:cubicBezTo>
                            <a:pt x="37237" y="34176"/>
                            <a:pt x="37362" y="34238"/>
                            <a:pt x="37487" y="34301"/>
                          </a:cubicBezTo>
                          <a:cubicBezTo>
                            <a:pt x="37404" y="34488"/>
                            <a:pt x="37300" y="34676"/>
                            <a:pt x="37217" y="34863"/>
                          </a:cubicBezTo>
                          <a:cubicBezTo>
                            <a:pt x="37133" y="34842"/>
                            <a:pt x="37071" y="34801"/>
                            <a:pt x="36987" y="34780"/>
                          </a:cubicBezTo>
                          <a:cubicBezTo>
                            <a:pt x="37029" y="34551"/>
                            <a:pt x="37092" y="34343"/>
                            <a:pt x="37112" y="34134"/>
                          </a:cubicBezTo>
                          <a:close/>
                          <a:moveTo>
                            <a:pt x="37591" y="34343"/>
                          </a:moveTo>
                          <a:lnTo>
                            <a:pt x="37675" y="34384"/>
                          </a:lnTo>
                          <a:cubicBezTo>
                            <a:pt x="37633" y="34592"/>
                            <a:pt x="37591" y="34780"/>
                            <a:pt x="37550" y="34967"/>
                          </a:cubicBezTo>
                          <a:cubicBezTo>
                            <a:pt x="37466" y="34947"/>
                            <a:pt x="37383" y="34926"/>
                            <a:pt x="37300" y="34884"/>
                          </a:cubicBezTo>
                          <a:cubicBezTo>
                            <a:pt x="37383" y="34717"/>
                            <a:pt x="37487" y="34530"/>
                            <a:pt x="37591" y="34343"/>
                          </a:cubicBezTo>
                          <a:close/>
                          <a:moveTo>
                            <a:pt x="48504" y="34113"/>
                          </a:moveTo>
                          <a:cubicBezTo>
                            <a:pt x="48442" y="34447"/>
                            <a:pt x="48358" y="34780"/>
                            <a:pt x="48296" y="35113"/>
                          </a:cubicBezTo>
                          <a:cubicBezTo>
                            <a:pt x="48254" y="34967"/>
                            <a:pt x="48213" y="34842"/>
                            <a:pt x="48150" y="34697"/>
                          </a:cubicBezTo>
                          <a:cubicBezTo>
                            <a:pt x="48275" y="34509"/>
                            <a:pt x="48379" y="34301"/>
                            <a:pt x="48504" y="34113"/>
                          </a:cubicBezTo>
                          <a:close/>
                          <a:moveTo>
                            <a:pt x="52503" y="31364"/>
                          </a:moveTo>
                          <a:lnTo>
                            <a:pt x="52503" y="31364"/>
                          </a:lnTo>
                          <a:cubicBezTo>
                            <a:pt x="52419" y="32531"/>
                            <a:pt x="52253" y="33697"/>
                            <a:pt x="51982" y="34863"/>
                          </a:cubicBezTo>
                          <a:cubicBezTo>
                            <a:pt x="51711" y="34947"/>
                            <a:pt x="51420" y="35030"/>
                            <a:pt x="51128" y="35113"/>
                          </a:cubicBezTo>
                          <a:cubicBezTo>
                            <a:pt x="51565" y="34093"/>
                            <a:pt x="51586" y="32926"/>
                            <a:pt x="51253" y="31739"/>
                          </a:cubicBezTo>
                          <a:cubicBezTo>
                            <a:pt x="51670" y="31635"/>
                            <a:pt x="52086" y="31510"/>
                            <a:pt x="52503" y="31364"/>
                          </a:cubicBezTo>
                          <a:close/>
                          <a:moveTo>
                            <a:pt x="18390" y="31135"/>
                          </a:moveTo>
                          <a:cubicBezTo>
                            <a:pt x="18411" y="31219"/>
                            <a:pt x="18432" y="31281"/>
                            <a:pt x="18473" y="31364"/>
                          </a:cubicBezTo>
                          <a:cubicBezTo>
                            <a:pt x="18661" y="32177"/>
                            <a:pt x="18869" y="32989"/>
                            <a:pt x="18931" y="33739"/>
                          </a:cubicBezTo>
                          <a:cubicBezTo>
                            <a:pt x="17807" y="34155"/>
                            <a:pt x="16703" y="34634"/>
                            <a:pt x="15620" y="35176"/>
                          </a:cubicBezTo>
                          <a:cubicBezTo>
                            <a:pt x="16370" y="33739"/>
                            <a:pt x="17286" y="32385"/>
                            <a:pt x="18390" y="31135"/>
                          </a:cubicBezTo>
                          <a:close/>
                          <a:moveTo>
                            <a:pt x="44714" y="32656"/>
                          </a:moveTo>
                          <a:cubicBezTo>
                            <a:pt x="44839" y="32801"/>
                            <a:pt x="44964" y="32947"/>
                            <a:pt x="45068" y="33093"/>
                          </a:cubicBezTo>
                          <a:cubicBezTo>
                            <a:pt x="45068" y="33155"/>
                            <a:pt x="45068" y="33218"/>
                            <a:pt x="45047" y="33280"/>
                          </a:cubicBezTo>
                          <a:cubicBezTo>
                            <a:pt x="45047" y="33280"/>
                            <a:pt x="45047" y="33280"/>
                            <a:pt x="45047" y="33280"/>
                          </a:cubicBezTo>
                          <a:lnTo>
                            <a:pt x="45047" y="33280"/>
                          </a:lnTo>
                          <a:cubicBezTo>
                            <a:pt x="45047" y="33280"/>
                            <a:pt x="45047" y="33280"/>
                            <a:pt x="45047" y="33280"/>
                          </a:cubicBezTo>
                          <a:lnTo>
                            <a:pt x="45047" y="33280"/>
                          </a:lnTo>
                          <a:cubicBezTo>
                            <a:pt x="45005" y="33530"/>
                            <a:pt x="44964" y="33780"/>
                            <a:pt x="44922" y="34009"/>
                          </a:cubicBezTo>
                          <a:cubicBezTo>
                            <a:pt x="44901" y="34051"/>
                            <a:pt x="44860" y="34093"/>
                            <a:pt x="44839" y="34134"/>
                          </a:cubicBezTo>
                          <a:cubicBezTo>
                            <a:pt x="44631" y="34488"/>
                            <a:pt x="44443" y="34842"/>
                            <a:pt x="44276" y="35176"/>
                          </a:cubicBezTo>
                          <a:cubicBezTo>
                            <a:pt x="44172" y="35092"/>
                            <a:pt x="44089" y="34988"/>
                            <a:pt x="44006" y="34905"/>
                          </a:cubicBezTo>
                          <a:cubicBezTo>
                            <a:pt x="44110" y="34572"/>
                            <a:pt x="44193" y="34218"/>
                            <a:pt x="44214" y="33884"/>
                          </a:cubicBezTo>
                          <a:cubicBezTo>
                            <a:pt x="44422" y="33739"/>
                            <a:pt x="44631" y="33614"/>
                            <a:pt x="44839" y="33447"/>
                          </a:cubicBezTo>
                          <a:lnTo>
                            <a:pt x="44839" y="33447"/>
                          </a:lnTo>
                          <a:cubicBezTo>
                            <a:pt x="44631" y="33593"/>
                            <a:pt x="44422" y="33718"/>
                            <a:pt x="44214" y="33843"/>
                          </a:cubicBezTo>
                          <a:cubicBezTo>
                            <a:pt x="44256" y="33447"/>
                            <a:pt x="44256" y="33051"/>
                            <a:pt x="44214" y="32656"/>
                          </a:cubicBezTo>
                          <a:close/>
                          <a:moveTo>
                            <a:pt x="27907" y="32697"/>
                          </a:moveTo>
                          <a:cubicBezTo>
                            <a:pt x="28324" y="33155"/>
                            <a:pt x="28761" y="33593"/>
                            <a:pt x="29219" y="34030"/>
                          </a:cubicBezTo>
                          <a:cubicBezTo>
                            <a:pt x="28574" y="34322"/>
                            <a:pt x="27949" y="34717"/>
                            <a:pt x="27408" y="35196"/>
                          </a:cubicBezTo>
                          <a:cubicBezTo>
                            <a:pt x="27241" y="34988"/>
                            <a:pt x="27074" y="34759"/>
                            <a:pt x="26929" y="34530"/>
                          </a:cubicBezTo>
                          <a:cubicBezTo>
                            <a:pt x="26949" y="34363"/>
                            <a:pt x="26991" y="34176"/>
                            <a:pt x="27033" y="34009"/>
                          </a:cubicBezTo>
                          <a:cubicBezTo>
                            <a:pt x="27303" y="33551"/>
                            <a:pt x="27595" y="33114"/>
                            <a:pt x="27907" y="32697"/>
                          </a:cubicBezTo>
                          <a:close/>
                          <a:moveTo>
                            <a:pt x="18161" y="30573"/>
                          </a:moveTo>
                          <a:cubicBezTo>
                            <a:pt x="18203" y="30656"/>
                            <a:pt x="18244" y="30761"/>
                            <a:pt x="18286" y="30844"/>
                          </a:cubicBezTo>
                          <a:cubicBezTo>
                            <a:pt x="17411" y="31843"/>
                            <a:pt x="16661" y="32947"/>
                            <a:pt x="16037" y="34134"/>
                          </a:cubicBezTo>
                          <a:cubicBezTo>
                            <a:pt x="15870" y="34488"/>
                            <a:pt x="15703" y="34842"/>
                            <a:pt x="15558" y="35196"/>
                          </a:cubicBezTo>
                          <a:cubicBezTo>
                            <a:pt x="15454" y="35259"/>
                            <a:pt x="15370" y="35301"/>
                            <a:pt x="15287" y="35342"/>
                          </a:cubicBezTo>
                          <a:cubicBezTo>
                            <a:pt x="15308" y="35280"/>
                            <a:pt x="15329" y="35238"/>
                            <a:pt x="15349" y="35176"/>
                          </a:cubicBezTo>
                          <a:cubicBezTo>
                            <a:pt x="15724" y="34009"/>
                            <a:pt x="15787" y="32843"/>
                            <a:pt x="15516" y="31739"/>
                          </a:cubicBezTo>
                          <a:cubicBezTo>
                            <a:pt x="16370" y="31302"/>
                            <a:pt x="17265" y="30906"/>
                            <a:pt x="18161" y="30573"/>
                          </a:cubicBezTo>
                          <a:close/>
                          <a:moveTo>
                            <a:pt x="48650" y="33843"/>
                          </a:moveTo>
                          <a:lnTo>
                            <a:pt x="48650" y="33843"/>
                          </a:lnTo>
                          <a:cubicBezTo>
                            <a:pt x="48587" y="34363"/>
                            <a:pt x="48483" y="34884"/>
                            <a:pt x="48379" y="35384"/>
                          </a:cubicBezTo>
                          <a:cubicBezTo>
                            <a:pt x="48337" y="35301"/>
                            <a:pt x="48317" y="35217"/>
                            <a:pt x="48296" y="35134"/>
                          </a:cubicBezTo>
                          <a:cubicBezTo>
                            <a:pt x="48379" y="34759"/>
                            <a:pt x="48483" y="34384"/>
                            <a:pt x="48567" y="34009"/>
                          </a:cubicBezTo>
                          <a:cubicBezTo>
                            <a:pt x="48587" y="33947"/>
                            <a:pt x="48629" y="33905"/>
                            <a:pt x="48650" y="33843"/>
                          </a:cubicBezTo>
                          <a:close/>
                          <a:moveTo>
                            <a:pt x="44860" y="34259"/>
                          </a:moveTo>
                          <a:cubicBezTo>
                            <a:pt x="44776" y="34676"/>
                            <a:pt x="44672" y="35092"/>
                            <a:pt x="44568" y="35509"/>
                          </a:cubicBezTo>
                          <a:cubicBezTo>
                            <a:pt x="44485" y="35405"/>
                            <a:pt x="44381" y="35321"/>
                            <a:pt x="44297" y="35217"/>
                          </a:cubicBezTo>
                          <a:cubicBezTo>
                            <a:pt x="44485" y="34905"/>
                            <a:pt x="44672" y="34572"/>
                            <a:pt x="44860" y="34259"/>
                          </a:cubicBezTo>
                          <a:close/>
                          <a:moveTo>
                            <a:pt x="47609" y="33822"/>
                          </a:moveTo>
                          <a:cubicBezTo>
                            <a:pt x="47629" y="33884"/>
                            <a:pt x="47650" y="33926"/>
                            <a:pt x="47671" y="33989"/>
                          </a:cubicBezTo>
                          <a:cubicBezTo>
                            <a:pt x="47609" y="34530"/>
                            <a:pt x="47463" y="35051"/>
                            <a:pt x="47234" y="35530"/>
                          </a:cubicBezTo>
                          <a:cubicBezTo>
                            <a:pt x="47130" y="35342"/>
                            <a:pt x="47025" y="35155"/>
                            <a:pt x="46921" y="34947"/>
                          </a:cubicBezTo>
                          <a:cubicBezTo>
                            <a:pt x="47171" y="34592"/>
                            <a:pt x="47400" y="34218"/>
                            <a:pt x="47609" y="33822"/>
                          </a:cubicBezTo>
                          <a:close/>
                          <a:moveTo>
                            <a:pt x="38737" y="35342"/>
                          </a:moveTo>
                          <a:lnTo>
                            <a:pt x="38737" y="35342"/>
                          </a:lnTo>
                          <a:cubicBezTo>
                            <a:pt x="39029" y="35423"/>
                            <a:pt x="39321" y="35492"/>
                            <a:pt x="39623" y="35558"/>
                          </a:cubicBezTo>
                          <a:lnTo>
                            <a:pt x="39623" y="35558"/>
                          </a:lnTo>
                          <a:cubicBezTo>
                            <a:pt x="39328" y="35486"/>
                            <a:pt x="39032" y="35408"/>
                            <a:pt x="38737" y="35342"/>
                          </a:cubicBezTo>
                          <a:close/>
                          <a:moveTo>
                            <a:pt x="37800" y="33989"/>
                          </a:moveTo>
                          <a:cubicBezTo>
                            <a:pt x="38591" y="34572"/>
                            <a:pt x="39487" y="34863"/>
                            <a:pt x="40403" y="34926"/>
                          </a:cubicBezTo>
                          <a:cubicBezTo>
                            <a:pt x="40382" y="35009"/>
                            <a:pt x="40361" y="35092"/>
                            <a:pt x="40340" y="35176"/>
                          </a:cubicBezTo>
                          <a:cubicBezTo>
                            <a:pt x="40257" y="35321"/>
                            <a:pt x="40174" y="35467"/>
                            <a:pt x="40090" y="35592"/>
                          </a:cubicBezTo>
                          <a:cubicBezTo>
                            <a:pt x="40049" y="35571"/>
                            <a:pt x="40028" y="35550"/>
                            <a:pt x="39986" y="35530"/>
                          </a:cubicBezTo>
                          <a:cubicBezTo>
                            <a:pt x="39237" y="35092"/>
                            <a:pt x="38487" y="34697"/>
                            <a:pt x="37716" y="34363"/>
                          </a:cubicBezTo>
                          <a:cubicBezTo>
                            <a:pt x="37737" y="34238"/>
                            <a:pt x="37779" y="34113"/>
                            <a:pt x="37800" y="34009"/>
                          </a:cubicBezTo>
                          <a:cubicBezTo>
                            <a:pt x="37800" y="34009"/>
                            <a:pt x="37800" y="33989"/>
                            <a:pt x="37800" y="33989"/>
                          </a:cubicBezTo>
                          <a:close/>
                          <a:moveTo>
                            <a:pt x="50857" y="31864"/>
                          </a:moveTo>
                          <a:cubicBezTo>
                            <a:pt x="51149" y="33051"/>
                            <a:pt x="51378" y="34218"/>
                            <a:pt x="51107" y="35113"/>
                          </a:cubicBezTo>
                          <a:cubicBezTo>
                            <a:pt x="50399" y="35321"/>
                            <a:pt x="49670" y="35488"/>
                            <a:pt x="48941" y="35634"/>
                          </a:cubicBezTo>
                          <a:cubicBezTo>
                            <a:pt x="48941" y="34967"/>
                            <a:pt x="48879" y="34301"/>
                            <a:pt x="48796" y="33634"/>
                          </a:cubicBezTo>
                          <a:cubicBezTo>
                            <a:pt x="49129" y="33093"/>
                            <a:pt x="49483" y="32593"/>
                            <a:pt x="49879" y="32093"/>
                          </a:cubicBezTo>
                          <a:cubicBezTo>
                            <a:pt x="50212" y="32010"/>
                            <a:pt x="50545" y="31948"/>
                            <a:pt x="50857" y="31864"/>
                          </a:cubicBezTo>
                          <a:close/>
                          <a:moveTo>
                            <a:pt x="18890" y="35655"/>
                          </a:moveTo>
                          <a:lnTo>
                            <a:pt x="18890" y="35655"/>
                          </a:lnTo>
                          <a:cubicBezTo>
                            <a:pt x="18890" y="35655"/>
                            <a:pt x="18890" y="35655"/>
                            <a:pt x="18890" y="35655"/>
                          </a:cubicBezTo>
                          <a:cubicBezTo>
                            <a:pt x="18890" y="35655"/>
                            <a:pt x="18890" y="35655"/>
                            <a:pt x="18890" y="35655"/>
                          </a:cubicBezTo>
                          <a:close/>
                          <a:moveTo>
                            <a:pt x="40278" y="35696"/>
                          </a:moveTo>
                          <a:cubicBezTo>
                            <a:pt x="40278" y="35696"/>
                            <a:pt x="40278" y="35696"/>
                            <a:pt x="40278" y="35696"/>
                          </a:cubicBezTo>
                          <a:lnTo>
                            <a:pt x="40278" y="35696"/>
                          </a:lnTo>
                          <a:cubicBezTo>
                            <a:pt x="40278" y="35696"/>
                            <a:pt x="40278" y="35696"/>
                            <a:pt x="40278" y="35696"/>
                          </a:cubicBezTo>
                          <a:lnTo>
                            <a:pt x="40278" y="35696"/>
                          </a:lnTo>
                          <a:cubicBezTo>
                            <a:pt x="40278" y="35696"/>
                            <a:pt x="40278" y="35696"/>
                            <a:pt x="40278" y="35696"/>
                          </a:cubicBezTo>
                          <a:close/>
                          <a:moveTo>
                            <a:pt x="40278" y="35696"/>
                          </a:moveTo>
                          <a:lnTo>
                            <a:pt x="40278" y="35696"/>
                          </a:lnTo>
                          <a:cubicBezTo>
                            <a:pt x="40299" y="35717"/>
                            <a:pt x="40340" y="35717"/>
                            <a:pt x="40361" y="35717"/>
                          </a:cubicBezTo>
                          <a:cubicBezTo>
                            <a:pt x="40344" y="35700"/>
                            <a:pt x="40312" y="35697"/>
                            <a:pt x="40278" y="35696"/>
                          </a:cubicBezTo>
                          <a:close/>
                          <a:moveTo>
                            <a:pt x="48692" y="34280"/>
                          </a:moveTo>
                          <a:cubicBezTo>
                            <a:pt x="48712" y="34738"/>
                            <a:pt x="48733" y="35217"/>
                            <a:pt x="48712" y="35675"/>
                          </a:cubicBezTo>
                          <a:cubicBezTo>
                            <a:pt x="48629" y="35696"/>
                            <a:pt x="48546" y="35717"/>
                            <a:pt x="48462" y="35717"/>
                          </a:cubicBezTo>
                          <a:cubicBezTo>
                            <a:pt x="48442" y="35634"/>
                            <a:pt x="48421" y="35550"/>
                            <a:pt x="48400" y="35467"/>
                          </a:cubicBezTo>
                          <a:cubicBezTo>
                            <a:pt x="48525" y="35071"/>
                            <a:pt x="48608" y="34676"/>
                            <a:pt x="48692" y="34280"/>
                          </a:cubicBezTo>
                          <a:close/>
                          <a:moveTo>
                            <a:pt x="27470" y="35488"/>
                          </a:moveTo>
                          <a:cubicBezTo>
                            <a:pt x="27533" y="35571"/>
                            <a:pt x="27616" y="35655"/>
                            <a:pt x="27678" y="35717"/>
                          </a:cubicBezTo>
                          <a:cubicBezTo>
                            <a:pt x="27512" y="35717"/>
                            <a:pt x="27366" y="35717"/>
                            <a:pt x="27199" y="35738"/>
                          </a:cubicBezTo>
                          <a:cubicBezTo>
                            <a:pt x="27283" y="35655"/>
                            <a:pt x="27366" y="35571"/>
                            <a:pt x="27470" y="35488"/>
                          </a:cubicBezTo>
                          <a:close/>
                          <a:moveTo>
                            <a:pt x="29365" y="34155"/>
                          </a:moveTo>
                          <a:cubicBezTo>
                            <a:pt x="29469" y="34238"/>
                            <a:pt x="29594" y="34343"/>
                            <a:pt x="29698" y="34447"/>
                          </a:cubicBezTo>
                          <a:cubicBezTo>
                            <a:pt x="29678" y="34697"/>
                            <a:pt x="29657" y="34947"/>
                            <a:pt x="29573" y="35176"/>
                          </a:cubicBezTo>
                          <a:cubicBezTo>
                            <a:pt x="29469" y="35384"/>
                            <a:pt x="29344" y="35592"/>
                            <a:pt x="29199" y="35780"/>
                          </a:cubicBezTo>
                          <a:cubicBezTo>
                            <a:pt x="28740" y="35738"/>
                            <a:pt x="28282" y="35717"/>
                            <a:pt x="27824" y="35717"/>
                          </a:cubicBezTo>
                          <a:cubicBezTo>
                            <a:pt x="27741" y="35613"/>
                            <a:pt x="27657" y="35509"/>
                            <a:pt x="27553" y="35405"/>
                          </a:cubicBezTo>
                          <a:cubicBezTo>
                            <a:pt x="28116" y="34905"/>
                            <a:pt x="28720" y="34468"/>
                            <a:pt x="29365" y="34155"/>
                          </a:cubicBezTo>
                          <a:close/>
                          <a:moveTo>
                            <a:pt x="26720" y="34530"/>
                          </a:moveTo>
                          <a:cubicBezTo>
                            <a:pt x="26762" y="34592"/>
                            <a:pt x="26804" y="34655"/>
                            <a:pt x="26845" y="34717"/>
                          </a:cubicBezTo>
                          <a:cubicBezTo>
                            <a:pt x="26804" y="34905"/>
                            <a:pt x="26762" y="35113"/>
                            <a:pt x="26720" y="35321"/>
                          </a:cubicBezTo>
                          <a:cubicBezTo>
                            <a:pt x="26783" y="35134"/>
                            <a:pt x="26824" y="34926"/>
                            <a:pt x="26866" y="34738"/>
                          </a:cubicBezTo>
                          <a:cubicBezTo>
                            <a:pt x="27012" y="34926"/>
                            <a:pt x="27158" y="35113"/>
                            <a:pt x="27303" y="35301"/>
                          </a:cubicBezTo>
                          <a:cubicBezTo>
                            <a:pt x="27158" y="35446"/>
                            <a:pt x="26991" y="35592"/>
                            <a:pt x="26845" y="35759"/>
                          </a:cubicBezTo>
                          <a:lnTo>
                            <a:pt x="26616" y="35759"/>
                          </a:lnTo>
                          <a:cubicBezTo>
                            <a:pt x="26637" y="35614"/>
                            <a:pt x="26678" y="35470"/>
                            <a:pt x="26719" y="35325"/>
                          </a:cubicBezTo>
                          <a:lnTo>
                            <a:pt x="26719" y="35325"/>
                          </a:lnTo>
                          <a:cubicBezTo>
                            <a:pt x="26678" y="35470"/>
                            <a:pt x="26637" y="35614"/>
                            <a:pt x="26595" y="35759"/>
                          </a:cubicBezTo>
                          <a:cubicBezTo>
                            <a:pt x="26429" y="35780"/>
                            <a:pt x="26241" y="35780"/>
                            <a:pt x="26075" y="35800"/>
                          </a:cubicBezTo>
                          <a:cubicBezTo>
                            <a:pt x="26283" y="35384"/>
                            <a:pt x="26491" y="34947"/>
                            <a:pt x="26720" y="34530"/>
                          </a:cubicBezTo>
                          <a:close/>
                          <a:moveTo>
                            <a:pt x="26366" y="34030"/>
                          </a:moveTo>
                          <a:cubicBezTo>
                            <a:pt x="26470" y="34176"/>
                            <a:pt x="26554" y="34301"/>
                            <a:pt x="26658" y="34447"/>
                          </a:cubicBezTo>
                          <a:cubicBezTo>
                            <a:pt x="26450" y="34884"/>
                            <a:pt x="26241" y="35342"/>
                            <a:pt x="26054" y="35800"/>
                          </a:cubicBezTo>
                          <a:cubicBezTo>
                            <a:pt x="25971" y="35821"/>
                            <a:pt x="25908" y="35821"/>
                            <a:pt x="25846" y="35821"/>
                          </a:cubicBezTo>
                          <a:cubicBezTo>
                            <a:pt x="25950" y="35634"/>
                            <a:pt x="26033" y="35405"/>
                            <a:pt x="26096" y="35176"/>
                          </a:cubicBezTo>
                          <a:cubicBezTo>
                            <a:pt x="26220" y="34801"/>
                            <a:pt x="26325" y="34426"/>
                            <a:pt x="26366" y="34030"/>
                          </a:cubicBezTo>
                          <a:close/>
                          <a:moveTo>
                            <a:pt x="34468" y="33718"/>
                          </a:moveTo>
                          <a:cubicBezTo>
                            <a:pt x="35217" y="34093"/>
                            <a:pt x="35988" y="34426"/>
                            <a:pt x="36779" y="34717"/>
                          </a:cubicBezTo>
                          <a:cubicBezTo>
                            <a:pt x="36675" y="35092"/>
                            <a:pt x="36529" y="35467"/>
                            <a:pt x="36321" y="35821"/>
                          </a:cubicBezTo>
                          <a:cubicBezTo>
                            <a:pt x="35696" y="35134"/>
                            <a:pt x="35009" y="34509"/>
                            <a:pt x="34238" y="34072"/>
                          </a:cubicBezTo>
                          <a:cubicBezTo>
                            <a:pt x="34301" y="33947"/>
                            <a:pt x="34384" y="33822"/>
                            <a:pt x="34468" y="33718"/>
                          </a:cubicBezTo>
                          <a:close/>
                          <a:moveTo>
                            <a:pt x="40403" y="35655"/>
                          </a:moveTo>
                          <a:cubicBezTo>
                            <a:pt x="40382" y="35675"/>
                            <a:pt x="40382" y="35696"/>
                            <a:pt x="40361" y="35717"/>
                          </a:cubicBezTo>
                          <a:cubicBezTo>
                            <a:pt x="40569" y="35759"/>
                            <a:pt x="40778" y="35800"/>
                            <a:pt x="40986" y="35821"/>
                          </a:cubicBezTo>
                          <a:cubicBezTo>
                            <a:pt x="40778" y="35780"/>
                            <a:pt x="40569" y="35759"/>
                            <a:pt x="40382" y="35717"/>
                          </a:cubicBezTo>
                          <a:cubicBezTo>
                            <a:pt x="40382" y="35696"/>
                            <a:pt x="40403" y="35675"/>
                            <a:pt x="40403" y="35655"/>
                          </a:cubicBezTo>
                          <a:close/>
                          <a:moveTo>
                            <a:pt x="25908" y="33301"/>
                          </a:moveTo>
                          <a:cubicBezTo>
                            <a:pt x="25991" y="33447"/>
                            <a:pt x="26096" y="33593"/>
                            <a:pt x="26179" y="33739"/>
                          </a:cubicBezTo>
                          <a:cubicBezTo>
                            <a:pt x="26116" y="34488"/>
                            <a:pt x="25908" y="35196"/>
                            <a:pt x="25533" y="35863"/>
                          </a:cubicBezTo>
                          <a:lnTo>
                            <a:pt x="25429" y="35863"/>
                          </a:lnTo>
                          <a:cubicBezTo>
                            <a:pt x="25262" y="35530"/>
                            <a:pt x="25096" y="35155"/>
                            <a:pt x="24950" y="34801"/>
                          </a:cubicBezTo>
                          <a:cubicBezTo>
                            <a:pt x="25221" y="34280"/>
                            <a:pt x="25554" y="33780"/>
                            <a:pt x="25908" y="33301"/>
                          </a:cubicBezTo>
                          <a:close/>
                          <a:moveTo>
                            <a:pt x="29823" y="34530"/>
                          </a:moveTo>
                          <a:cubicBezTo>
                            <a:pt x="29907" y="34613"/>
                            <a:pt x="29990" y="34697"/>
                            <a:pt x="30073" y="34759"/>
                          </a:cubicBezTo>
                          <a:cubicBezTo>
                            <a:pt x="29927" y="35051"/>
                            <a:pt x="29782" y="35342"/>
                            <a:pt x="29636" y="35655"/>
                          </a:cubicBezTo>
                          <a:cubicBezTo>
                            <a:pt x="29782" y="35363"/>
                            <a:pt x="29948" y="35071"/>
                            <a:pt x="30094" y="34780"/>
                          </a:cubicBezTo>
                          <a:cubicBezTo>
                            <a:pt x="30219" y="34863"/>
                            <a:pt x="30323" y="34947"/>
                            <a:pt x="30427" y="35030"/>
                          </a:cubicBezTo>
                          <a:cubicBezTo>
                            <a:pt x="30365" y="35321"/>
                            <a:pt x="30282" y="35592"/>
                            <a:pt x="30219" y="35884"/>
                          </a:cubicBezTo>
                          <a:cubicBezTo>
                            <a:pt x="29990" y="35842"/>
                            <a:pt x="29782" y="35821"/>
                            <a:pt x="29573" y="35800"/>
                          </a:cubicBezTo>
                          <a:cubicBezTo>
                            <a:pt x="29594" y="35759"/>
                            <a:pt x="29615" y="35697"/>
                            <a:pt x="29635" y="35656"/>
                          </a:cubicBezTo>
                          <a:lnTo>
                            <a:pt x="29635" y="35656"/>
                          </a:lnTo>
                          <a:cubicBezTo>
                            <a:pt x="29615" y="35697"/>
                            <a:pt x="29594" y="35759"/>
                            <a:pt x="29553" y="35800"/>
                          </a:cubicBezTo>
                          <a:cubicBezTo>
                            <a:pt x="29448" y="35800"/>
                            <a:pt x="29344" y="35780"/>
                            <a:pt x="29240" y="35780"/>
                          </a:cubicBezTo>
                          <a:cubicBezTo>
                            <a:pt x="29511" y="35405"/>
                            <a:pt x="29698" y="34988"/>
                            <a:pt x="29823" y="34530"/>
                          </a:cubicBezTo>
                          <a:close/>
                          <a:moveTo>
                            <a:pt x="47838" y="34384"/>
                          </a:moveTo>
                          <a:cubicBezTo>
                            <a:pt x="47879" y="34530"/>
                            <a:pt x="47942" y="34676"/>
                            <a:pt x="48004" y="34842"/>
                          </a:cubicBezTo>
                          <a:cubicBezTo>
                            <a:pt x="47838" y="35176"/>
                            <a:pt x="47692" y="35530"/>
                            <a:pt x="47546" y="35884"/>
                          </a:cubicBezTo>
                          <a:cubicBezTo>
                            <a:pt x="47692" y="35571"/>
                            <a:pt x="47859" y="35238"/>
                            <a:pt x="48025" y="34926"/>
                          </a:cubicBezTo>
                          <a:cubicBezTo>
                            <a:pt x="48088" y="35113"/>
                            <a:pt x="48150" y="35280"/>
                            <a:pt x="48213" y="35467"/>
                          </a:cubicBezTo>
                          <a:cubicBezTo>
                            <a:pt x="48233" y="35550"/>
                            <a:pt x="48254" y="35634"/>
                            <a:pt x="48275" y="35717"/>
                          </a:cubicBezTo>
                          <a:cubicBezTo>
                            <a:pt x="48275" y="35738"/>
                            <a:pt x="48275" y="35738"/>
                            <a:pt x="48275" y="35759"/>
                          </a:cubicBezTo>
                          <a:cubicBezTo>
                            <a:pt x="48213" y="35759"/>
                            <a:pt x="48171" y="35780"/>
                            <a:pt x="48129" y="35780"/>
                          </a:cubicBezTo>
                          <a:cubicBezTo>
                            <a:pt x="48150" y="35676"/>
                            <a:pt x="48171" y="35573"/>
                            <a:pt x="48211" y="35470"/>
                          </a:cubicBezTo>
                          <a:lnTo>
                            <a:pt x="48211" y="35470"/>
                          </a:lnTo>
                          <a:cubicBezTo>
                            <a:pt x="48171" y="35573"/>
                            <a:pt x="48150" y="35676"/>
                            <a:pt x="48108" y="35780"/>
                          </a:cubicBezTo>
                          <a:cubicBezTo>
                            <a:pt x="47942" y="35821"/>
                            <a:pt x="47796" y="35842"/>
                            <a:pt x="47629" y="35884"/>
                          </a:cubicBezTo>
                          <a:lnTo>
                            <a:pt x="47546" y="35884"/>
                          </a:lnTo>
                          <a:cubicBezTo>
                            <a:pt x="47484" y="35884"/>
                            <a:pt x="47442" y="35905"/>
                            <a:pt x="47400" y="35905"/>
                          </a:cubicBezTo>
                          <a:cubicBezTo>
                            <a:pt x="47400" y="35884"/>
                            <a:pt x="47380" y="35842"/>
                            <a:pt x="47359" y="35821"/>
                          </a:cubicBezTo>
                          <a:cubicBezTo>
                            <a:pt x="47463" y="35613"/>
                            <a:pt x="47546" y="35405"/>
                            <a:pt x="47629" y="35176"/>
                          </a:cubicBezTo>
                          <a:cubicBezTo>
                            <a:pt x="47713" y="34926"/>
                            <a:pt x="47775" y="34655"/>
                            <a:pt x="47838" y="34384"/>
                          </a:cubicBezTo>
                          <a:close/>
                          <a:moveTo>
                            <a:pt x="24929" y="34842"/>
                          </a:moveTo>
                          <a:cubicBezTo>
                            <a:pt x="25075" y="35196"/>
                            <a:pt x="25221" y="35530"/>
                            <a:pt x="25387" y="35884"/>
                          </a:cubicBezTo>
                          <a:cubicBezTo>
                            <a:pt x="25054" y="35925"/>
                            <a:pt x="24721" y="35988"/>
                            <a:pt x="24388" y="36050"/>
                          </a:cubicBezTo>
                          <a:cubicBezTo>
                            <a:pt x="24534" y="35634"/>
                            <a:pt x="24721" y="35238"/>
                            <a:pt x="24929" y="34842"/>
                          </a:cubicBezTo>
                          <a:close/>
                          <a:moveTo>
                            <a:pt x="46651" y="35342"/>
                          </a:moveTo>
                          <a:cubicBezTo>
                            <a:pt x="46755" y="35550"/>
                            <a:pt x="46880" y="35759"/>
                            <a:pt x="46984" y="35967"/>
                          </a:cubicBezTo>
                          <a:cubicBezTo>
                            <a:pt x="46671" y="35988"/>
                            <a:pt x="46359" y="36029"/>
                            <a:pt x="46067" y="36050"/>
                          </a:cubicBezTo>
                          <a:cubicBezTo>
                            <a:pt x="46276" y="35821"/>
                            <a:pt x="46463" y="35571"/>
                            <a:pt x="46651" y="35342"/>
                          </a:cubicBezTo>
                          <a:close/>
                          <a:moveTo>
                            <a:pt x="47484" y="35988"/>
                          </a:moveTo>
                          <a:cubicBezTo>
                            <a:pt x="47484" y="36009"/>
                            <a:pt x="47484" y="36029"/>
                            <a:pt x="47463" y="36050"/>
                          </a:cubicBezTo>
                          <a:cubicBezTo>
                            <a:pt x="47463" y="36029"/>
                            <a:pt x="47463" y="36009"/>
                            <a:pt x="47442" y="36009"/>
                          </a:cubicBezTo>
                          <a:cubicBezTo>
                            <a:pt x="47463" y="35988"/>
                            <a:pt x="47484" y="35988"/>
                            <a:pt x="47484" y="35988"/>
                          </a:cubicBezTo>
                          <a:close/>
                          <a:moveTo>
                            <a:pt x="24325" y="33218"/>
                          </a:moveTo>
                          <a:cubicBezTo>
                            <a:pt x="24492" y="33759"/>
                            <a:pt x="24679" y="34280"/>
                            <a:pt x="24908" y="34822"/>
                          </a:cubicBezTo>
                          <a:cubicBezTo>
                            <a:pt x="24700" y="35217"/>
                            <a:pt x="24513" y="35634"/>
                            <a:pt x="24367" y="36050"/>
                          </a:cubicBezTo>
                          <a:cubicBezTo>
                            <a:pt x="24325" y="36050"/>
                            <a:pt x="24284" y="36071"/>
                            <a:pt x="24263" y="36071"/>
                          </a:cubicBezTo>
                          <a:cubicBezTo>
                            <a:pt x="24159" y="35675"/>
                            <a:pt x="24055" y="35259"/>
                            <a:pt x="23992" y="34863"/>
                          </a:cubicBezTo>
                          <a:cubicBezTo>
                            <a:pt x="24075" y="34301"/>
                            <a:pt x="24180" y="33739"/>
                            <a:pt x="24325" y="33218"/>
                          </a:cubicBezTo>
                          <a:close/>
                          <a:moveTo>
                            <a:pt x="41215" y="34905"/>
                          </a:moveTo>
                          <a:lnTo>
                            <a:pt x="41215" y="34905"/>
                          </a:lnTo>
                          <a:cubicBezTo>
                            <a:pt x="41153" y="35217"/>
                            <a:pt x="41069" y="35509"/>
                            <a:pt x="40986" y="35821"/>
                          </a:cubicBezTo>
                          <a:cubicBezTo>
                            <a:pt x="40965" y="35925"/>
                            <a:pt x="40944" y="36009"/>
                            <a:pt x="40924" y="36092"/>
                          </a:cubicBezTo>
                          <a:cubicBezTo>
                            <a:pt x="40736" y="35988"/>
                            <a:pt x="40549" y="35863"/>
                            <a:pt x="40361" y="35759"/>
                          </a:cubicBezTo>
                          <a:cubicBezTo>
                            <a:pt x="40320" y="35738"/>
                            <a:pt x="40299" y="35717"/>
                            <a:pt x="40278" y="35696"/>
                          </a:cubicBezTo>
                          <a:lnTo>
                            <a:pt x="40278" y="35696"/>
                          </a:lnTo>
                          <a:cubicBezTo>
                            <a:pt x="40271" y="35696"/>
                            <a:pt x="40264" y="35696"/>
                            <a:pt x="40257" y="35696"/>
                          </a:cubicBezTo>
                          <a:cubicBezTo>
                            <a:pt x="40215" y="35655"/>
                            <a:pt x="40174" y="35634"/>
                            <a:pt x="40111" y="35613"/>
                          </a:cubicBezTo>
                          <a:cubicBezTo>
                            <a:pt x="40257" y="35384"/>
                            <a:pt x="40361" y="35155"/>
                            <a:pt x="40445" y="34926"/>
                          </a:cubicBezTo>
                          <a:lnTo>
                            <a:pt x="40757" y="34926"/>
                          </a:lnTo>
                          <a:cubicBezTo>
                            <a:pt x="40632" y="35176"/>
                            <a:pt x="40507" y="35405"/>
                            <a:pt x="40403" y="35655"/>
                          </a:cubicBezTo>
                          <a:lnTo>
                            <a:pt x="40403" y="35655"/>
                          </a:lnTo>
                          <a:cubicBezTo>
                            <a:pt x="40528" y="35405"/>
                            <a:pt x="40653" y="35176"/>
                            <a:pt x="40778" y="34926"/>
                          </a:cubicBezTo>
                          <a:cubicBezTo>
                            <a:pt x="40924" y="34926"/>
                            <a:pt x="41069" y="34926"/>
                            <a:pt x="41215" y="34905"/>
                          </a:cubicBezTo>
                          <a:close/>
                          <a:moveTo>
                            <a:pt x="44526" y="35842"/>
                          </a:moveTo>
                          <a:cubicBezTo>
                            <a:pt x="44610" y="35925"/>
                            <a:pt x="44672" y="36029"/>
                            <a:pt x="44755" y="36113"/>
                          </a:cubicBezTo>
                          <a:lnTo>
                            <a:pt x="44443" y="36113"/>
                          </a:lnTo>
                          <a:cubicBezTo>
                            <a:pt x="44464" y="36029"/>
                            <a:pt x="44506" y="35925"/>
                            <a:pt x="44526" y="35842"/>
                          </a:cubicBezTo>
                          <a:close/>
                          <a:moveTo>
                            <a:pt x="45380" y="33468"/>
                          </a:moveTo>
                          <a:cubicBezTo>
                            <a:pt x="45547" y="33697"/>
                            <a:pt x="45713" y="33905"/>
                            <a:pt x="45880" y="34134"/>
                          </a:cubicBezTo>
                          <a:cubicBezTo>
                            <a:pt x="46130" y="34488"/>
                            <a:pt x="46359" y="34842"/>
                            <a:pt x="46567" y="35217"/>
                          </a:cubicBezTo>
                          <a:cubicBezTo>
                            <a:pt x="46338" y="35509"/>
                            <a:pt x="46067" y="35800"/>
                            <a:pt x="45797" y="36071"/>
                          </a:cubicBezTo>
                          <a:cubicBezTo>
                            <a:pt x="45568" y="36092"/>
                            <a:pt x="45318" y="36092"/>
                            <a:pt x="45089" y="36113"/>
                          </a:cubicBezTo>
                          <a:cubicBezTo>
                            <a:pt x="44922" y="35925"/>
                            <a:pt x="44776" y="35738"/>
                            <a:pt x="44610" y="35550"/>
                          </a:cubicBezTo>
                          <a:cubicBezTo>
                            <a:pt x="44735" y="35071"/>
                            <a:pt x="44860" y="34592"/>
                            <a:pt x="44943" y="34113"/>
                          </a:cubicBezTo>
                          <a:cubicBezTo>
                            <a:pt x="45089" y="33905"/>
                            <a:pt x="45234" y="33697"/>
                            <a:pt x="45380" y="33468"/>
                          </a:cubicBezTo>
                          <a:close/>
                          <a:moveTo>
                            <a:pt x="48233" y="35905"/>
                          </a:moveTo>
                          <a:lnTo>
                            <a:pt x="48233" y="35905"/>
                          </a:lnTo>
                          <a:cubicBezTo>
                            <a:pt x="48213" y="35967"/>
                            <a:pt x="48192" y="36030"/>
                            <a:pt x="48171" y="36113"/>
                          </a:cubicBezTo>
                          <a:cubicBezTo>
                            <a:pt x="48192" y="36050"/>
                            <a:pt x="48213" y="35967"/>
                            <a:pt x="48233" y="35905"/>
                          </a:cubicBezTo>
                          <a:close/>
                          <a:moveTo>
                            <a:pt x="26554" y="36071"/>
                          </a:moveTo>
                          <a:cubicBezTo>
                            <a:pt x="26533" y="36092"/>
                            <a:pt x="26533" y="36113"/>
                            <a:pt x="26512" y="36134"/>
                          </a:cubicBezTo>
                          <a:cubicBezTo>
                            <a:pt x="26512" y="36113"/>
                            <a:pt x="26512" y="36092"/>
                            <a:pt x="26533" y="36071"/>
                          </a:cubicBezTo>
                          <a:close/>
                          <a:moveTo>
                            <a:pt x="30531" y="35113"/>
                          </a:moveTo>
                          <a:cubicBezTo>
                            <a:pt x="31031" y="35488"/>
                            <a:pt x="31552" y="35863"/>
                            <a:pt x="32073" y="36196"/>
                          </a:cubicBezTo>
                          <a:cubicBezTo>
                            <a:pt x="31489" y="36071"/>
                            <a:pt x="30906" y="35967"/>
                            <a:pt x="30323" y="35884"/>
                          </a:cubicBezTo>
                          <a:cubicBezTo>
                            <a:pt x="30386" y="35634"/>
                            <a:pt x="30469" y="35363"/>
                            <a:pt x="30531" y="35113"/>
                          </a:cubicBezTo>
                          <a:close/>
                          <a:moveTo>
                            <a:pt x="32926" y="30802"/>
                          </a:moveTo>
                          <a:cubicBezTo>
                            <a:pt x="33197" y="31427"/>
                            <a:pt x="33322" y="32073"/>
                            <a:pt x="33364" y="32843"/>
                          </a:cubicBezTo>
                          <a:cubicBezTo>
                            <a:pt x="33385" y="32947"/>
                            <a:pt x="33385" y="33031"/>
                            <a:pt x="33385" y="33135"/>
                          </a:cubicBezTo>
                          <a:cubicBezTo>
                            <a:pt x="33385" y="33239"/>
                            <a:pt x="33385" y="33343"/>
                            <a:pt x="33385" y="33447"/>
                          </a:cubicBezTo>
                          <a:cubicBezTo>
                            <a:pt x="33385" y="33530"/>
                            <a:pt x="33385" y="33593"/>
                            <a:pt x="33385" y="33676"/>
                          </a:cubicBezTo>
                          <a:cubicBezTo>
                            <a:pt x="33322" y="34634"/>
                            <a:pt x="32947" y="35488"/>
                            <a:pt x="32406" y="36238"/>
                          </a:cubicBezTo>
                          <a:cubicBezTo>
                            <a:pt x="31781" y="35842"/>
                            <a:pt x="31156" y="35405"/>
                            <a:pt x="30573" y="34947"/>
                          </a:cubicBezTo>
                          <a:cubicBezTo>
                            <a:pt x="30677" y="34509"/>
                            <a:pt x="30781" y="34051"/>
                            <a:pt x="30844" y="33614"/>
                          </a:cubicBezTo>
                          <a:cubicBezTo>
                            <a:pt x="31221" y="33527"/>
                            <a:pt x="31602" y="33480"/>
                            <a:pt x="31988" y="33480"/>
                          </a:cubicBezTo>
                          <a:cubicBezTo>
                            <a:pt x="32434" y="33480"/>
                            <a:pt x="32885" y="33542"/>
                            <a:pt x="33343" y="33676"/>
                          </a:cubicBezTo>
                          <a:cubicBezTo>
                            <a:pt x="32926" y="33530"/>
                            <a:pt x="32468" y="33447"/>
                            <a:pt x="32010" y="33447"/>
                          </a:cubicBezTo>
                          <a:cubicBezTo>
                            <a:pt x="31614" y="33447"/>
                            <a:pt x="31219" y="33468"/>
                            <a:pt x="30865" y="33530"/>
                          </a:cubicBezTo>
                          <a:cubicBezTo>
                            <a:pt x="30865" y="33530"/>
                            <a:pt x="30865" y="33530"/>
                            <a:pt x="30865" y="33510"/>
                          </a:cubicBezTo>
                          <a:cubicBezTo>
                            <a:pt x="31094" y="33176"/>
                            <a:pt x="31323" y="32822"/>
                            <a:pt x="31573" y="32489"/>
                          </a:cubicBezTo>
                          <a:cubicBezTo>
                            <a:pt x="31656" y="32385"/>
                            <a:pt x="31718" y="32281"/>
                            <a:pt x="31802" y="32177"/>
                          </a:cubicBezTo>
                          <a:cubicBezTo>
                            <a:pt x="31997" y="32307"/>
                            <a:pt x="32205" y="32437"/>
                            <a:pt x="32416" y="32557"/>
                          </a:cubicBezTo>
                          <a:lnTo>
                            <a:pt x="32416" y="32557"/>
                          </a:lnTo>
                          <a:cubicBezTo>
                            <a:pt x="32218" y="32424"/>
                            <a:pt x="32014" y="32284"/>
                            <a:pt x="31823" y="32156"/>
                          </a:cubicBezTo>
                          <a:cubicBezTo>
                            <a:pt x="32177" y="31698"/>
                            <a:pt x="32531" y="31240"/>
                            <a:pt x="32926" y="30802"/>
                          </a:cubicBezTo>
                          <a:close/>
                          <a:moveTo>
                            <a:pt x="65144" y="26991"/>
                          </a:moveTo>
                          <a:cubicBezTo>
                            <a:pt x="65727" y="27366"/>
                            <a:pt x="66310" y="27803"/>
                            <a:pt x="66852" y="28324"/>
                          </a:cubicBezTo>
                          <a:cubicBezTo>
                            <a:pt x="66852" y="28449"/>
                            <a:pt x="66852" y="28553"/>
                            <a:pt x="66852" y="28678"/>
                          </a:cubicBezTo>
                          <a:cubicBezTo>
                            <a:pt x="66310" y="29365"/>
                            <a:pt x="65748" y="30011"/>
                            <a:pt x="65144" y="30636"/>
                          </a:cubicBezTo>
                          <a:cubicBezTo>
                            <a:pt x="65748" y="30011"/>
                            <a:pt x="66310" y="29386"/>
                            <a:pt x="66872" y="28720"/>
                          </a:cubicBezTo>
                          <a:lnTo>
                            <a:pt x="66872" y="28720"/>
                          </a:lnTo>
                          <a:cubicBezTo>
                            <a:pt x="66893" y="29844"/>
                            <a:pt x="66852" y="30990"/>
                            <a:pt x="66727" y="32135"/>
                          </a:cubicBezTo>
                          <a:cubicBezTo>
                            <a:pt x="66414" y="32510"/>
                            <a:pt x="66102" y="32885"/>
                            <a:pt x="65769" y="33239"/>
                          </a:cubicBezTo>
                          <a:cubicBezTo>
                            <a:pt x="65748" y="32364"/>
                            <a:pt x="65540" y="31469"/>
                            <a:pt x="65144" y="30636"/>
                          </a:cubicBezTo>
                          <a:cubicBezTo>
                            <a:pt x="64915" y="30157"/>
                            <a:pt x="64623" y="29698"/>
                            <a:pt x="64290" y="29282"/>
                          </a:cubicBezTo>
                          <a:lnTo>
                            <a:pt x="64290" y="29282"/>
                          </a:lnTo>
                          <a:cubicBezTo>
                            <a:pt x="64644" y="29761"/>
                            <a:pt x="64915" y="30198"/>
                            <a:pt x="65123" y="30656"/>
                          </a:cubicBezTo>
                          <a:cubicBezTo>
                            <a:pt x="65498" y="31448"/>
                            <a:pt x="65665" y="32260"/>
                            <a:pt x="65665" y="33343"/>
                          </a:cubicBezTo>
                          <a:cubicBezTo>
                            <a:pt x="64665" y="34447"/>
                            <a:pt x="63582" y="35488"/>
                            <a:pt x="62416" y="36446"/>
                          </a:cubicBezTo>
                          <a:cubicBezTo>
                            <a:pt x="62853" y="35134"/>
                            <a:pt x="63145" y="33780"/>
                            <a:pt x="63311" y="32385"/>
                          </a:cubicBezTo>
                          <a:cubicBezTo>
                            <a:pt x="63436" y="31156"/>
                            <a:pt x="63478" y="29907"/>
                            <a:pt x="63415" y="28657"/>
                          </a:cubicBezTo>
                          <a:cubicBezTo>
                            <a:pt x="63457" y="28595"/>
                            <a:pt x="63520" y="28553"/>
                            <a:pt x="63561" y="28511"/>
                          </a:cubicBezTo>
                          <a:cubicBezTo>
                            <a:pt x="63811" y="28761"/>
                            <a:pt x="64040" y="29011"/>
                            <a:pt x="64290" y="29282"/>
                          </a:cubicBezTo>
                          <a:cubicBezTo>
                            <a:pt x="64061" y="28990"/>
                            <a:pt x="63832" y="28720"/>
                            <a:pt x="63603" y="28470"/>
                          </a:cubicBezTo>
                          <a:cubicBezTo>
                            <a:pt x="64144" y="27991"/>
                            <a:pt x="64644" y="27491"/>
                            <a:pt x="65144" y="26991"/>
                          </a:cubicBezTo>
                          <a:close/>
                          <a:moveTo>
                            <a:pt x="45755" y="36113"/>
                          </a:moveTo>
                          <a:cubicBezTo>
                            <a:pt x="45630" y="36238"/>
                            <a:pt x="45505" y="36342"/>
                            <a:pt x="45380" y="36467"/>
                          </a:cubicBezTo>
                          <a:cubicBezTo>
                            <a:pt x="45297" y="36342"/>
                            <a:pt x="45193" y="36238"/>
                            <a:pt x="45109" y="36134"/>
                          </a:cubicBezTo>
                          <a:cubicBezTo>
                            <a:pt x="45318" y="36134"/>
                            <a:pt x="45526" y="36134"/>
                            <a:pt x="45755" y="36113"/>
                          </a:cubicBezTo>
                          <a:close/>
                          <a:moveTo>
                            <a:pt x="25866" y="36259"/>
                          </a:moveTo>
                          <a:lnTo>
                            <a:pt x="25866" y="36259"/>
                          </a:lnTo>
                          <a:cubicBezTo>
                            <a:pt x="25825" y="36342"/>
                            <a:pt x="25783" y="36404"/>
                            <a:pt x="25762" y="36488"/>
                          </a:cubicBezTo>
                          <a:cubicBezTo>
                            <a:pt x="25804" y="36404"/>
                            <a:pt x="25825" y="36342"/>
                            <a:pt x="25866" y="36259"/>
                          </a:cubicBezTo>
                          <a:close/>
                          <a:moveTo>
                            <a:pt x="28095" y="36050"/>
                          </a:moveTo>
                          <a:cubicBezTo>
                            <a:pt x="28386" y="36050"/>
                            <a:pt x="28678" y="36071"/>
                            <a:pt x="28949" y="36071"/>
                          </a:cubicBezTo>
                          <a:cubicBezTo>
                            <a:pt x="28824" y="36238"/>
                            <a:pt x="28678" y="36384"/>
                            <a:pt x="28532" y="36529"/>
                          </a:cubicBezTo>
                          <a:cubicBezTo>
                            <a:pt x="28386" y="36363"/>
                            <a:pt x="28241" y="36217"/>
                            <a:pt x="28095" y="36050"/>
                          </a:cubicBezTo>
                          <a:close/>
                          <a:moveTo>
                            <a:pt x="33489" y="33197"/>
                          </a:moveTo>
                          <a:cubicBezTo>
                            <a:pt x="33739" y="33343"/>
                            <a:pt x="33989" y="33468"/>
                            <a:pt x="34238" y="33593"/>
                          </a:cubicBezTo>
                          <a:cubicBezTo>
                            <a:pt x="34218" y="33739"/>
                            <a:pt x="34176" y="33884"/>
                            <a:pt x="34155" y="34009"/>
                          </a:cubicBezTo>
                          <a:cubicBezTo>
                            <a:pt x="34155" y="34009"/>
                            <a:pt x="34155" y="34009"/>
                            <a:pt x="34155" y="34030"/>
                          </a:cubicBezTo>
                          <a:cubicBezTo>
                            <a:pt x="34134" y="34072"/>
                            <a:pt x="34093" y="34093"/>
                            <a:pt x="34093" y="34134"/>
                          </a:cubicBezTo>
                          <a:cubicBezTo>
                            <a:pt x="33655" y="34884"/>
                            <a:pt x="33260" y="35634"/>
                            <a:pt x="32926" y="36384"/>
                          </a:cubicBezTo>
                          <a:cubicBezTo>
                            <a:pt x="33280" y="35655"/>
                            <a:pt x="33676" y="34947"/>
                            <a:pt x="34113" y="34259"/>
                          </a:cubicBezTo>
                          <a:lnTo>
                            <a:pt x="34113" y="34259"/>
                          </a:lnTo>
                          <a:cubicBezTo>
                            <a:pt x="33947" y="35030"/>
                            <a:pt x="33739" y="35780"/>
                            <a:pt x="33510" y="36550"/>
                          </a:cubicBezTo>
                          <a:cubicBezTo>
                            <a:pt x="33322" y="36488"/>
                            <a:pt x="33114" y="36446"/>
                            <a:pt x="32926" y="36384"/>
                          </a:cubicBezTo>
                          <a:cubicBezTo>
                            <a:pt x="32801" y="36363"/>
                            <a:pt x="32676" y="36321"/>
                            <a:pt x="32552" y="36300"/>
                          </a:cubicBezTo>
                          <a:cubicBezTo>
                            <a:pt x="33114" y="35530"/>
                            <a:pt x="33405" y="34634"/>
                            <a:pt x="33468" y="33718"/>
                          </a:cubicBezTo>
                          <a:cubicBezTo>
                            <a:pt x="33634" y="33780"/>
                            <a:pt x="33801" y="33843"/>
                            <a:pt x="33968" y="33926"/>
                          </a:cubicBezTo>
                          <a:cubicBezTo>
                            <a:pt x="33884" y="33884"/>
                            <a:pt x="33822" y="33843"/>
                            <a:pt x="33739" y="33801"/>
                          </a:cubicBezTo>
                          <a:cubicBezTo>
                            <a:pt x="33655" y="33759"/>
                            <a:pt x="33551" y="33739"/>
                            <a:pt x="33468" y="33697"/>
                          </a:cubicBezTo>
                          <a:cubicBezTo>
                            <a:pt x="33489" y="33530"/>
                            <a:pt x="33489" y="33364"/>
                            <a:pt x="33489" y="33197"/>
                          </a:cubicBezTo>
                          <a:close/>
                          <a:moveTo>
                            <a:pt x="48712" y="35821"/>
                          </a:moveTo>
                          <a:cubicBezTo>
                            <a:pt x="48712" y="36092"/>
                            <a:pt x="48692" y="36363"/>
                            <a:pt x="48671" y="36633"/>
                          </a:cubicBezTo>
                          <a:cubicBezTo>
                            <a:pt x="48608" y="36384"/>
                            <a:pt x="48567" y="36113"/>
                            <a:pt x="48504" y="35863"/>
                          </a:cubicBezTo>
                          <a:cubicBezTo>
                            <a:pt x="48567" y="35863"/>
                            <a:pt x="48629" y="35842"/>
                            <a:pt x="48712" y="35821"/>
                          </a:cubicBezTo>
                          <a:close/>
                          <a:moveTo>
                            <a:pt x="43443" y="36092"/>
                          </a:moveTo>
                          <a:cubicBezTo>
                            <a:pt x="43568" y="36092"/>
                            <a:pt x="43693" y="36113"/>
                            <a:pt x="43797" y="36113"/>
                          </a:cubicBezTo>
                          <a:cubicBezTo>
                            <a:pt x="43714" y="36321"/>
                            <a:pt x="43610" y="36529"/>
                            <a:pt x="43527" y="36738"/>
                          </a:cubicBezTo>
                          <a:cubicBezTo>
                            <a:pt x="43610" y="36529"/>
                            <a:pt x="43714" y="36321"/>
                            <a:pt x="43818" y="36113"/>
                          </a:cubicBezTo>
                          <a:cubicBezTo>
                            <a:pt x="43693" y="36092"/>
                            <a:pt x="43568" y="36092"/>
                            <a:pt x="43443" y="36092"/>
                          </a:cubicBezTo>
                          <a:close/>
                          <a:moveTo>
                            <a:pt x="23805" y="32593"/>
                          </a:moveTo>
                          <a:cubicBezTo>
                            <a:pt x="23805" y="32822"/>
                            <a:pt x="23805" y="33072"/>
                            <a:pt x="23826" y="33322"/>
                          </a:cubicBezTo>
                          <a:cubicBezTo>
                            <a:pt x="23659" y="33593"/>
                            <a:pt x="23471" y="33864"/>
                            <a:pt x="23326" y="34134"/>
                          </a:cubicBezTo>
                          <a:cubicBezTo>
                            <a:pt x="22847" y="34947"/>
                            <a:pt x="22451" y="35759"/>
                            <a:pt x="22076" y="36571"/>
                          </a:cubicBezTo>
                          <a:cubicBezTo>
                            <a:pt x="22597" y="35509"/>
                            <a:pt x="23180" y="34488"/>
                            <a:pt x="23826" y="33510"/>
                          </a:cubicBezTo>
                          <a:cubicBezTo>
                            <a:pt x="23846" y="33614"/>
                            <a:pt x="23846" y="33718"/>
                            <a:pt x="23867" y="33822"/>
                          </a:cubicBezTo>
                          <a:cubicBezTo>
                            <a:pt x="23846" y="33697"/>
                            <a:pt x="23846" y="33593"/>
                            <a:pt x="23846" y="33489"/>
                          </a:cubicBezTo>
                          <a:cubicBezTo>
                            <a:pt x="23971" y="33301"/>
                            <a:pt x="24117" y="33114"/>
                            <a:pt x="24242" y="32926"/>
                          </a:cubicBezTo>
                          <a:cubicBezTo>
                            <a:pt x="24263" y="32926"/>
                            <a:pt x="24263" y="32947"/>
                            <a:pt x="24263" y="32968"/>
                          </a:cubicBezTo>
                          <a:cubicBezTo>
                            <a:pt x="24117" y="33530"/>
                            <a:pt x="24034" y="34113"/>
                            <a:pt x="23971" y="34697"/>
                          </a:cubicBezTo>
                          <a:cubicBezTo>
                            <a:pt x="23930" y="34405"/>
                            <a:pt x="23888" y="34113"/>
                            <a:pt x="23867" y="33822"/>
                          </a:cubicBezTo>
                          <a:lnTo>
                            <a:pt x="23867" y="33822"/>
                          </a:lnTo>
                          <a:cubicBezTo>
                            <a:pt x="23867" y="34197"/>
                            <a:pt x="23909" y="34572"/>
                            <a:pt x="23950" y="34947"/>
                          </a:cubicBezTo>
                          <a:cubicBezTo>
                            <a:pt x="23909" y="35342"/>
                            <a:pt x="23888" y="35717"/>
                            <a:pt x="23888" y="36113"/>
                          </a:cubicBezTo>
                          <a:cubicBezTo>
                            <a:pt x="23909" y="35780"/>
                            <a:pt x="23930" y="35446"/>
                            <a:pt x="23971" y="35134"/>
                          </a:cubicBezTo>
                          <a:cubicBezTo>
                            <a:pt x="24013" y="35446"/>
                            <a:pt x="24055" y="35780"/>
                            <a:pt x="24117" y="36092"/>
                          </a:cubicBezTo>
                          <a:cubicBezTo>
                            <a:pt x="24055" y="36113"/>
                            <a:pt x="23971" y="36134"/>
                            <a:pt x="23888" y="36154"/>
                          </a:cubicBezTo>
                          <a:cubicBezTo>
                            <a:pt x="23284" y="36259"/>
                            <a:pt x="22680" y="36404"/>
                            <a:pt x="22076" y="36571"/>
                          </a:cubicBezTo>
                          <a:cubicBezTo>
                            <a:pt x="21847" y="36633"/>
                            <a:pt x="21618" y="36696"/>
                            <a:pt x="21389" y="36758"/>
                          </a:cubicBezTo>
                          <a:cubicBezTo>
                            <a:pt x="21451" y="36696"/>
                            <a:pt x="21535" y="36633"/>
                            <a:pt x="21597" y="36571"/>
                          </a:cubicBezTo>
                          <a:cubicBezTo>
                            <a:pt x="22472" y="35488"/>
                            <a:pt x="22826" y="34155"/>
                            <a:pt x="22701" y="32801"/>
                          </a:cubicBezTo>
                          <a:cubicBezTo>
                            <a:pt x="23076" y="32718"/>
                            <a:pt x="23430" y="32656"/>
                            <a:pt x="23805" y="32593"/>
                          </a:cubicBezTo>
                          <a:close/>
                          <a:moveTo>
                            <a:pt x="33010" y="36592"/>
                          </a:moveTo>
                          <a:lnTo>
                            <a:pt x="33010" y="36592"/>
                          </a:lnTo>
                          <a:cubicBezTo>
                            <a:pt x="33155" y="36613"/>
                            <a:pt x="33301" y="36654"/>
                            <a:pt x="33468" y="36696"/>
                          </a:cubicBezTo>
                          <a:cubicBezTo>
                            <a:pt x="33447" y="36738"/>
                            <a:pt x="33426" y="36779"/>
                            <a:pt x="33426" y="36821"/>
                          </a:cubicBezTo>
                          <a:cubicBezTo>
                            <a:pt x="33280" y="36738"/>
                            <a:pt x="33135" y="36654"/>
                            <a:pt x="33010" y="36592"/>
                          </a:cubicBezTo>
                          <a:close/>
                          <a:moveTo>
                            <a:pt x="48067" y="35925"/>
                          </a:moveTo>
                          <a:lnTo>
                            <a:pt x="48067" y="35925"/>
                          </a:lnTo>
                          <a:cubicBezTo>
                            <a:pt x="47983" y="36217"/>
                            <a:pt x="47900" y="36508"/>
                            <a:pt x="47796" y="36821"/>
                          </a:cubicBezTo>
                          <a:cubicBezTo>
                            <a:pt x="47692" y="36550"/>
                            <a:pt x="47588" y="36300"/>
                            <a:pt x="47484" y="36050"/>
                          </a:cubicBezTo>
                          <a:cubicBezTo>
                            <a:pt x="47484" y="36029"/>
                            <a:pt x="47484" y="36009"/>
                            <a:pt x="47504" y="35988"/>
                          </a:cubicBezTo>
                          <a:cubicBezTo>
                            <a:pt x="47692" y="35967"/>
                            <a:pt x="47879" y="35946"/>
                            <a:pt x="48067" y="35925"/>
                          </a:cubicBezTo>
                          <a:close/>
                          <a:moveTo>
                            <a:pt x="26512" y="36071"/>
                          </a:moveTo>
                          <a:lnTo>
                            <a:pt x="26512" y="36071"/>
                          </a:lnTo>
                          <a:cubicBezTo>
                            <a:pt x="26491" y="36113"/>
                            <a:pt x="26491" y="36134"/>
                            <a:pt x="26491" y="36154"/>
                          </a:cubicBezTo>
                          <a:cubicBezTo>
                            <a:pt x="26304" y="36384"/>
                            <a:pt x="26137" y="36613"/>
                            <a:pt x="25971" y="36842"/>
                          </a:cubicBezTo>
                          <a:cubicBezTo>
                            <a:pt x="25908" y="36717"/>
                            <a:pt x="25825" y="36613"/>
                            <a:pt x="25762" y="36488"/>
                          </a:cubicBezTo>
                          <a:cubicBezTo>
                            <a:pt x="25721" y="36404"/>
                            <a:pt x="25658" y="36300"/>
                            <a:pt x="25617" y="36217"/>
                          </a:cubicBezTo>
                          <a:cubicBezTo>
                            <a:pt x="25637" y="36196"/>
                            <a:pt x="25658" y="36154"/>
                            <a:pt x="25679" y="36113"/>
                          </a:cubicBezTo>
                          <a:lnTo>
                            <a:pt x="25929" y="36113"/>
                          </a:lnTo>
                          <a:cubicBezTo>
                            <a:pt x="26116" y="36092"/>
                            <a:pt x="26325" y="36092"/>
                            <a:pt x="26512" y="36071"/>
                          </a:cubicBezTo>
                          <a:close/>
                          <a:moveTo>
                            <a:pt x="72704" y="33385"/>
                          </a:moveTo>
                          <a:lnTo>
                            <a:pt x="72704" y="33385"/>
                          </a:lnTo>
                          <a:cubicBezTo>
                            <a:pt x="72787" y="34030"/>
                            <a:pt x="72787" y="34655"/>
                            <a:pt x="72620" y="35176"/>
                          </a:cubicBezTo>
                          <a:cubicBezTo>
                            <a:pt x="72266" y="35863"/>
                            <a:pt x="71725" y="36404"/>
                            <a:pt x="71142" y="36904"/>
                          </a:cubicBezTo>
                          <a:cubicBezTo>
                            <a:pt x="71725" y="35759"/>
                            <a:pt x="72246" y="34592"/>
                            <a:pt x="72704" y="33385"/>
                          </a:cubicBezTo>
                          <a:close/>
                          <a:moveTo>
                            <a:pt x="25367" y="36154"/>
                          </a:moveTo>
                          <a:cubicBezTo>
                            <a:pt x="25283" y="36300"/>
                            <a:pt x="25179" y="36425"/>
                            <a:pt x="25054" y="36571"/>
                          </a:cubicBezTo>
                          <a:cubicBezTo>
                            <a:pt x="24888" y="36717"/>
                            <a:pt x="24700" y="36863"/>
                            <a:pt x="24513" y="37008"/>
                          </a:cubicBezTo>
                          <a:cubicBezTo>
                            <a:pt x="24450" y="36758"/>
                            <a:pt x="24367" y="36529"/>
                            <a:pt x="24305" y="36279"/>
                          </a:cubicBezTo>
                          <a:cubicBezTo>
                            <a:pt x="24305" y="36279"/>
                            <a:pt x="24305" y="36259"/>
                            <a:pt x="24305" y="36259"/>
                          </a:cubicBezTo>
                          <a:cubicBezTo>
                            <a:pt x="24659" y="36217"/>
                            <a:pt x="25013" y="36175"/>
                            <a:pt x="25367" y="36154"/>
                          </a:cubicBezTo>
                          <a:close/>
                          <a:moveTo>
                            <a:pt x="34218" y="34093"/>
                          </a:moveTo>
                          <a:cubicBezTo>
                            <a:pt x="34988" y="34613"/>
                            <a:pt x="35550" y="35363"/>
                            <a:pt x="36154" y="36113"/>
                          </a:cubicBezTo>
                          <a:cubicBezTo>
                            <a:pt x="36050" y="36259"/>
                            <a:pt x="35946" y="36425"/>
                            <a:pt x="35821" y="36571"/>
                          </a:cubicBezTo>
                          <a:cubicBezTo>
                            <a:pt x="35613" y="36738"/>
                            <a:pt x="35405" y="36883"/>
                            <a:pt x="35217" y="37071"/>
                          </a:cubicBezTo>
                          <a:cubicBezTo>
                            <a:pt x="34655" y="36883"/>
                            <a:pt x="34113" y="36717"/>
                            <a:pt x="33551" y="36550"/>
                          </a:cubicBezTo>
                          <a:cubicBezTo>
                            <a:pt x="33801" y="35759"/>
                            <a:pt x="34030" y="34947"/>
                            <a:pt x="34197" y="34113"/>
                          </a:cubicBezTo>
                          <a:cubicBezTo>
                            <a:pt x="34197" y="34113"/>
                            <a:pt x="34218" y="34093"/>
                            <a:pt x="34218" y="34093"/>
                          </a:cubicBezTo>
                          <a:close/>
                          <a:moveTo>
                            <a:pt x="68518" y="30427"/>
                          </a:moveTo>
                          <a:cubicBezTo>
                            <a:pt x="68872" y="31135"/>
                            <a:pt x="69101" y="31885"/>
                            <a:pt x="69205" y="32635"/>
                          </a:cubicBezTo>
                          <a:cubicBezTo>
                            <a:pt x="68143" y="34238"/>
                            <a:pt x="66935" y="35717"/>
                            <a:pt x="65644" y="37112"/>
                          </a:cubicBezTo>
                          <a:cubicBezTo>
                            <a:pt x="66144" y="35675"/>
                            <a:pt x="66518" y="34176"/>
                            <a:pt x="66727" y="32677"/>
                          </a:cubicBezTo>
                          <a:cubicBezTo>
                            <a:pt x="67351" y="31948"/>
                            <a:pt x="67955" y="31198"/>
                            <a:pt x="68518" y="30427"/>
                          </a:cubicBezTo>
                          <a:close/>
                          <a:moveTo>
                            <a:pt x="32427" y="36467"/>
                          </a:moveTo>
                          <a:cubicBezTo>
                            <a:pt x="32468" y="36488"/>
                            <a:pt x="32531" y="36488"/>
                            <a:pt x="32593" y="36508"/>
                          </a:cubicBezTo>
                          <a:cubicBezTo>
                            <a:pt x="32635" y="36529"/>
                            <a:pt x="32656" y="36550"/>
                            <a:pt x="32697" y="36571"/>
                          </a:cubicBezTo>
                          <a:cubicBezTo>
                            <a:pt x="32739" y="36592"/>
                            <a:pt x="32781" y="36613"/>
                            <a:pt x="32801" y="36633"/>
                          </a:cubicBezTo>
                          <a:cubicBezTo>
                            <a:pt x="32801" y="36654"/>
                            <a:pt x="32781" y="36696"/>
                            <a:pt x="32760" y="36738"/>
                          </a:cubicBezTo>
                          <a:cubicBezTo>
                            <a:pt x="32781" y="36696"/>
                            <a:pt x="32801" y="36675"/>
                            <a:pt x="32822" y="36633"/>
                          </a:cubicBezTo>
                          <a:cubicBezTo>
                            <a:pt x="33010" y="36738"/>
                            <a:pt x="33197" y="36821"/>
                            <a:pt x="33385" y="36925"/>
                          </a:cubicBezTo>
                          <a:cubicBezTo>
                            <a:pt x="33364" y="36987"/>
                            <a:pt x="33322" y="37071"/>
                            <a:pt x="33301" y="37133"/>
                          </a:cubicBezTo>
                          <a:cubicBezTo>
                            <a:pt x="33093" y="37071"/>
                            <a:pt x="32864" y="37029"/>
                            <a:pt x="32656" y="36987"/>
                          </a:cubicBezTo>
                          <a:cubicBezTo>
                            <a:pt x="32697" y="36904"/>
                            <a:pt x="32718" y="36821"/>
                            <a:pt x="32760" y="36738"/>
                          </a:cubicBezTo>
                          <a:lnTo>
                            <a:pt x="32760" y="36738"/>
                          </a:lnTo>
                          <a:cubicBezTo>
                            <a:pt x="32718" y="36821"/>
                            <a:pt x="32676" y="36904"/>
                            <a:pt x="32635" y="36987"/>
                          </a:cubicBezTo>
                          <a:cubicBezTo>
                            <a:pt x="32427" y="36967"/>
                            <a:pt x="32197" y="36946"/>
                            <a:pt x="31968" y="36925"/>
                          </a:cubicBezTo>
                          <a:cubicBezTo>
                            <a:pt x="32093" y="36800"/>
                            <a:pt x="32218" y="36696"/>
                            <a:pt x="32343" y="36571"/>
                          </a:cubicBezTo>
                          <a:cubicBezTo>
                            <a:pt x="32364" y="36529"/>
                            <a:pt x="32385" y="36508"/>
                            <a:pt x="32427" y="36467"/>
                          </a:cubicBezTo>
                          <a:close/>
                          <a:moveTo>
                            <a:pt x="46963" y="36050"/>
                          </a:moveTo>
                          <a:lnTo>
                            <a:pt x="46963" y="36050"/>
                          </a:lnTo>
                          <a:cubicBezTo>
                            <a:pt x="46838" y="36217"/>
                            <a:pt x="46713" y="36404"/>
                            <a:pt x="46588" y="36571"/>
                          </a:cubicBezTo>
                          <a:cubicBezTo>
                            <a:pt x="46359" y="36758"/>
                            <a:pt x="46109" y="36946"/>
                            <a:pt x="45880" y="37133"/>
                          </a:cubicBezTo>
                          <a:cubicBezTo>
                            <a:pt x="45755" y="36967"/>
                            <a:pt x="45630" y="36800"/>
                            <a:pt x="45505" y="36633"/>
                          </a:cubicBezTo>
                          <a:cubicBezTo>
                            <a:pt x="45693" y="36467"/>
                            <a:pt x="45838" y="36279"/>
                            <a:pt x="46005" y="36113"/>
                          </a:cubicBezTo>
                          <a:cubicBezTo>
                            <a:pt x="46317" y="36092"/>
                            <a:pt x="46630" y="36071"/>
                            <a:pt x="46963" y="36050"/>
                          </a:cubicBezTo>
                          <a:close/>
                          <a:moveTo>
                            <a:pt x="26325" y="36675"/>
                          </a:moveTo>
                          <a:lnTo>
                            <a:pt x="26325" y="36675"/>
                          </a:lnTo>
                          <a:cubicBezTo>
                            <a:pt x="26262" y="36821"/>
                            <a:pt x="26220" y="36987"/>
                            <a:pt x="26158" y="37154"/>
                          </a:cubicBezTo>
                          <a:cubicBezTo>
                            <a:pt x="26116" y="37092"/>
                            <a:pt x="26096" y="37050"/>
                            <a:pt x="26054" y="36987"/>
                          </a:cubicBezTo>
                          <a:cubicBezTo>
                            <a:pt x="26137" y="36883"/>
                            <a:pt x="26241" y="36779"/>
                            <a:pt x="26325" y="36675"/>
                          </a:cubicBezTo>
                          <a:close/>
                          <a:moveTo>
                            <a:pt x="41757" y="33322"/>
                          </a:moveTo>
                          <a:cubicBezTo>
                            <a:pt x="42215" y="33676"/>
                            <a:pt x="42652" y="34051"/>
                            <a:pt x="43089" y="34426"/>
                          </a:cubicBezTo>
                          <a:cubicBezTo>
                            <a:pt x="42902" y="34488"/>
                            <a:pt x="42735" y="34572"/>
                            <a:pt x="42548" y="34634"/>
                          </a:cubicBezTo>
                          <a:cubicBezTo>
                            <a:pt x="42735" y="34572"/>
                            <a:pt x="42923" y="34509"/>
                            <a:pt x="43110" y="34447"/>
                          </a:cubicBezTo>
                          <a:cubicBezTo>
                            <a:pt x="43339" y="34655"/>
                            <a:pt x="43589" y="34884"/>
                            <a:pt x="43818" y="35092"/>
                          </a:cubicBezTo>
                          <a:cubicBezTo>
                            <a:pt x="43673" y="35446"/>
                            <a:pt x="43485" y="35759"/>
                            <a:pt x="43277" y="36071"/>
                          </a:cubicBezTo>
                          <a:cubicBezTo>
                            <a:pt x="42548" y="36029"/>
                            <a:pt x="41819" y="35946"/>
                            <a:pt x="41090" y="35842"/>
                          </a:cubicBezTo>
                          <a:lnTo>
                            <a:pt x="41090" y="35842"/>
                          </a:lnTo>
                          <a:cubicBezTo>
                            <a:pt x="41798" y="35967"/>
                            <a:pt x="42548" y="36050"/>
                            <a:pt x="43277" y="36092"/>
                          </a:cubicBezTo>
                          <a:cubicBezTo>
                            <a:pt x="43027" y="36467"/>
                            <a:pt x="42715" y="36842"/>
                            <a:pt x="42381" y="37175"/>
                          </a:cubicBezTo>
                          <a:cubicBezTo>
                            <a:pt x="41944" y="36821"/>
                            <a:pt x="41486" y="36467"/>
                            <a:pt x="41007" y="36154"/>
                          </a:cubicBezTo>
                          <a:cubicBezTo>
                            <a:pt x="41028" y="36050"/>
                            <a:pt x="41048" y="35946"/>
                            <a:pt x="41090" y="35842"/>
                          </a:cubicBezTo>
                          <a:cubicBezTo>
                            <a:pt x="41173" y="35530"/>
                            <a:pt x="41257" y="35217"/>
                            <a:pt x="41340" y="34884"/>
                          </a:cubicBezTo>
                          <a:cubicBezTo>
                            <a:pt x="41736" y="34842"/>
                            <a:pt x="42152" y="34759"/>
                            <a:pt x="42548" y="34634"/>
                          </a:cubicBezTo>
                          <a:lnTo>
                            <a:pt x="42548" y="34634"/>
                          </a:lnTo>
                          <a:cubicBezTo>
                            <a:pt x="42173" y="34717"/>
                            <a:pt x="41798" y="34780"/>
                            <a:pt x="41361" y="34801"/>
                          </a:cubicBezTo>
                          <a:cubicBezTo>
                            <a:pt x="41465" y="34384"/>
                            <a:pt x="41548" y="33947"/>
                            <a:pt x="41632" y="33510"/>
                          </a:cubicBezTo>
                          <a:cubicBezTo>
                            <a:pt x="41673" y="33447"/>
                            <a:pt x="41715" y="33385"/>
                            <a:pt x="41757" y="33322"/>
                          </a:cubicBezTo>
                          <a:close/>
                          <a:moveTo>
                            <a:pt x="30240" y="36154"/>
                          </a:moveTo>
                          <a:cubicBezTo>
                            <a:pt x="30927" y="36238"/>
                            <a:pt x="31594" y="36321"/>
                            <a:pt x="32260" y="36446"/>
                          </a:cubicBezTo>
                          <a:cubicBezTo>
                            <a:pt x="32135" y="36613"/>
                            <a:pt x="32010" y="36758"/>
                            <a:pt x="31864" y="36925"/>
                          </a:cubicBezTo>
                          <a:cubicBezTo>
                            <a:pt x="31798" y="36923"/>
                            <a:pt x="31732" y="36922"/>
                            <a:pt x="31666" y="36922"/>
                          </a:cubicBezTo>
                          <a:cubicBezTo>
                            <a:pt x="31066" y="36922"/>
                            <a:pt x="30468" y="37008"/>
                            <a:pt x="29886" y="37196"/>
                          </a:cubicBezTo>
                          <a:cubicBezTo>
                            <a:pt x="30011" y="36842"/>
                            <a:pt x="30136" y="36508"/>
                            <a:pt x="30240" y="36154"/>
                          </a:cubicBezTo>
                          <a:close/>
                          <a:moveTo>
                            <a:pt x="24034" y="37237"/>
                          </a:moveTo>
                          <a:cubicBezTo>
                            <a:pt x="24030" y="37250"/>
                            <a:pt x="24026" y="37264"/>
                            <a:pt x="24023" y="37278"/>
                          </a:cubicBezTo>
                          <a:lnTo>
                            <a:pt x="24023" y="37278"/>
                          </a:lnTo>
                          <a:cubicBezTo>
                            <a:pt x="24027" y="37265"/>
                            <a:pt x="24030" y="37251"/>
                            <a:pt x="24034" y="37237"/>
                          </a:cubicBezTo>
                          <a:close/>
                          <a:moveTo>
                            <a:pt x="29011" y="36071"/>
                          </a:moveTo>
                          <a:cubicBezTo>
                            <a:pt x="29157" y="36092"/>
                            <a:pt x="29282" y="36092"/>
                            <a:pt x="29428" y="36092"/>
                          </a:cubicBezTo>
                          <a:cubicBezTo>
                            <a:pt x="29678" y="36113"/>
                            <a:pt x="29907" y="36134"/>
                            <a:pt x="30136" y="36154"/>
                          </a:cubicBezTo>
                          <a:cubicBezTo>
                            <a:pt x="30073" y="36404"/>
                            <a:pt x="29990" y="36654"/>
                            <a:pt x="29927" y="36925"/>
                          </a:cubicBezTo>
                          <a:cubicBezTo>
                            <a:pt x="29886" y="37008"/>
                            <a:pt x="29844" y="37112"/>
                            <a:pt x="29803" y="37217"/>
                          </a:cubicBezTo>
                          <a:cubicBezTo>
                            <a:pt x="29657" y="37279"/>
                            <a:pt x="29511" y="37321"/>
                            <a:pt x="29365" y="37383"/>
                          </a:cubicBezTo>
                          <a:cubicBezTo>
                            <a:pt x="29324" y="37342"/>
                            <a:pt x="29261" y="37300"/>
                            <a:pt x="29219" y="37258"/>
                          </a:cubicBezTo>
                          <a:cubicBezTo>
                            <a:pt x="29157" y="37196"/>
                            <a:pt x="29094" y="37133"/>
                            <a:pt x="29032" y="37071"/>
                          </a:cubicBezTo>
                          <a:cubicBezTo>
                            <a:pt x="29157" y="36738"/>
                            <a:pt x="29303" y="36425"/>
                            <a:pt x="29428" y="36092"/>
                          </a:cubicBezTo>
                          <a:lnTo>
                            <a:pt x="29428" y="36092"/>
                          </a:lnTo>
                          <a:cubicBezTo>
                            <a:pt x="29282" y="36404"/>
                            <a:pt x="29136" y="36717"/>
                            <a:pt x="29011" y="37029"/>
                          </a:cubicBezTo>
                          <a:cubicBezTo>
                            <a:pt x="28845" y="36883"/>
                            <a:pt x="28699" y="36717"/>
                            <a:pt x="28553" y="36550"/>
                          </a:cubicBezTo>
                          <a:cubicBezTo>
                            <a:pt x="28720" y="36404"/>
                            <a:pt x="28865" y="36238"/>
                            <a:pt x="29011" y="36071"/>
                          </a:cubicBezTo>
                          <a:close/>
                          <a:moveTo>
                            <a:pt x="44776" y="36134"/>
                          </a:moveTo>
                          <a:cubicBezTo>
                            <a:pt x="44922" y="36300"/>
                            <a:pt x="45047" y="36467"/>
                            <a:pt x="45193" y="36633"/>
                          </a:cubicBezTo>
                          <a:cubicBezTo>
                            <a:pt x="45068" y="36717"/>
                            <a:pt x="44964" y="36821"/>
                            <a:pt x="44839" y="36925"/>
                          </a:cubicBezTo>
                          <a:cubicBezTo>
                            <a:pt x="44568" y="37112"/>
                            <a:pt x="44276" y="37300"/>
                            <a:pt x="43985" y="37446"/>
                          </a:cubicBezTo>
                          <a:cubicBezTo>
                            <a:pt x="44152" y="37008"/>
                            <a:pt x="44297" y="36571"/>
                            <a:pt x="44443" y="36134"/>
                          </a:cubicBezTo>
                          <a:close/>
                          <a:moveTo>
                            <a:pt x="33510" y="36696"/>
                          </a:moveTo>
                          <a:cubicBezTo>
                            <a:pt x="34051" y="36821"/>
                            <a:pt x="34572" y="36967"/>
                            <a:pt x="35113" y="37133"/>
                          </a:cubicBezTo>
                          <a:cubicBezTo>
                            <a:pt x="34988" y="37237"/>
                            <a:pt x="34863" y="37362"/>
                            <a:pt x="34738" y="37466"/>
                          </a:cubicBezTo>
                          <a:cubicBezTo>
                            <a:pt x="34301" y="37258"/>
                            <a:pt x="33864" y="37050"/>
                            <a:pt x="33447" y="36842"/>
                          </a:cubicBezTo>
                          <a:cubicBezTo>
                            <a:pt x="33468" y="36779"/>
                            <a:pt x="33489" y="36738"/>
                            <a:pt x="33510" y="36696"/>
                          </a:cubicBezTo>
                          <a:close/>
                          <a:moveTo>
                            <a:pt x="24159" y="36279"/>
                          </a:moveTo>
                          <a:cubicBezTo>
                            <a:pt x="24180" y="36363"/>
                            <a:pt x="24200" y="36446"/>
                            <a:pt x="24221" y="36529"/>
                          </a:cubicBezTo>
                          <a:cubicBezTo>
                            <a:pt x="24180" y="36633"/>
                            <a:pt x="24159" y="36717"/>
                            <a:pt x="24138" y="36800"/>
                          </a:cubicBezTo>
                          <a:cubicBezTo>
                            <a:pt x="24159" y="36717"/>
                            <a:pt x="24200" y="36633"/>
                            <a:pt x="24221" y="36550"/>
                          </a:cubicBezTo>
                          <a:cubicBezTo>
                            <a:pt x="24263" y="36738"/>
                            <a:pt x="24305" y="36946"/>
                            <a:pt x="24367" y="37133"/>
                          </a:cubicBezTo>
                          <a:cubicBezTo>
                            <a:pt x="24242" y="37237"/>
                            <a:pt x="24117" y="37342"/>
                            <a:pt x="23992" y="37446"/>
                          </a:cubicBezTo>
                          <a:cubicBezTo>
                            <a:pt x="24009" y="37396"/>
                            <a:pt x="24012" y="37333"/>
                            <a:pt x="24023" y="37278"/>
                          </a:cubicBezTo>
                          <a:lnTo>
                            <a:pt x="24023" y="37278"/>
                          </a:lnTo>
                          <a:cubicBezTo>
                            <a:pt x="24006" y="37342"/>
                            <a:pt x="23989" y="37397"/>
                            <a:pt x="23971" y="37466"/>
                          </a:cubicBezTo>
                          <a:cubicBezTo>
                            <a:pt x="23971" y="37466"/>
                            <a:pt x="23971" y="37466"/>
                            <a:pt x="23950" y="37487"/>
                          </a:cubicBezTo>
                          <a:cubicBezTo>
                            <a:pt x="23930" y="37092"/>
                            <a:pt x="23909" y="36696"/>
                            <a:pt x="23909" y="36321"/>
                          </a:cubicBezTo>
                          <a:cubicBezTo>
                            <a:pt x="23992" y="36300"/>
                            <a:pt x="24075" y="36300"/>
                            <a:pt x="24159" y="36279"/>
                          </a:cubicBezTo>
                          <a:close/>
                          <a:moveTo>
                            <a:pt x="4624" y="33989"/>
                          </a:moveTo>
                          <a:cubicBezTo>
                            <a:pt x="4520" y="34926"/>
                            <a:pt x="4166" y="35821"/>
                            <a:pt x="3541" y="36571"/>
                          </a:cubicBezTo>
                          <a:cubicBezTo>
                            <a:pt x="3166" y="36863"/>
                            <a:pt x="2771" y="37175"/>
                            <a:pt x="2396" y="37508"/>
                          </a:cubicBezTo>
                          <a:cubicBezTo>
                            <a:pt x="3083" y="36300"/>
                            <a:pt x="3812" y="35134"/>
                            <a:pt x="4624" y="33989"/>
                          </a:cubicBezTo>
                          <a:close/>
                          <a:moveTo>
                            <a:pt x="50982" y="35363"/>
                          </a:moveTo>
                          <a:lnTo>
                            <a:pt x="50982" y="35363"/>
                          </a:lnTo>
                          <a:cubicBezTo>
                            <a:pt x="50462" y="36259"/>
                            <a:pt x="49629" y="36904"/>
                            <a:pt x="48816" y="37571"/>
                          </a:cubicBezTo>
                          <a:cubicBezTo>
                            <a:pt x="48816" y="37529"/>
                            <a:pt x="48796" y="37487"/>
                            <a:pt x="48796" y="37446"/>
                          </a:cubicBezTo>
                          <a:cubicBezTo>
                            <a:pt x="48879" y="36904"/>
                            <a:pt x="48921" y="36363"/>
                            <a:pt x="48921" y="35800"/>
                          </a:cubicBezTo>
                          <a:cubicBezTo>
                            <a:pt x="49608" y="35675"/>
                            <a:pt x="50295" y="35550"/>
                            <a:pt x="50982" y="35363"/>
                          </a:cubicBezTo>
                          <a:close/>
                          <a:moveTo>
                            <a:pt x="37716" y="34405"/>
                          </a:moveTo>
                          <a:cubicBezTo>
                            <a:pt x="38442" y="34757"/>
                            <a:pt x="39167" y="35171"/>
                            <a:pt x="39851" y="35606"/>
                          </a:cubicBezTo>
                          <a:lnTo>
                            <a:pt x="39851" y="35606"/>
                          </a:lnTo>
                          <a:cubicBezTo>
                            <a:pt x="39774" y="35590"/>
                            <a:pt x="39698" y="35574"/>
                            <a:pt x="39623" y="35558"/>
                          </a:cubicBezTo>
                          <a:lnTo>
                            <a:pt x="39623" y="35558"/>
                          </a:lnTo>
                          <a:cubicBezTo>
                            <a:pt x="39702" y="35577"/>
                            <a:pt x="39782" y="35595"/>
                            <a:pt x="39861" y="35613"/>
                          </a:cubicBezTo>
                          <a:cubicBezTo>
                            <a:pt x="39858" y="35611"/>
                            <a:pt x="39855" y="35609"/>
                            <a:pt x="39851" y="35606"/>
                          </a:cubicBezTo>
                          <a:lnTo>
                            <a:pt x="39851" y="35606"/>
                          </a:lnTo>
                          <a:cubicBezTo>
                            <a:pt x="39861" y="35609"/>
                            <a:pt x="39872" y="35611"/>
                            <a:pt x="39882" y="35613"/>
                          </a:cubicBezTo>
                          <a:cubicBezTo>
                            <a:pt x="39924" y="35655"/>
                            <a:pt x="39966" y="35675"/>
                            <a:pt x="40007" y="35696"/>
                          </a:cubicBezTo>
                          <a:cubicBezTo>
                            <a:pt x="39487" y="36446"/>
                            <a:pt x="38737" y="37008"/>
                            <a:pt x="38008" y="37591"/>
                          </a:cubicBezTo>
                          <a:cubicBezTo>
                            <a:pt x="37862" y="37487"/>
                            <a:pt x="37696" y="37383"/>
                            <a:pt x="37550" y="37258"/>
                          </a:cubicBezTo>
                          <a:cubicBezTo>
                            <a:pt x="37404" y="37092"/>
                            <a:pt x="37258" y="36904"/>
                            <a:pt x="37112" y="36717"/>
                          </a:cubicBezTo>
                          <a:cubicBezTo>
                            <a:pt x="37237" y="36259"/>
                            <a:pt x="37383" y="35780"/>
                            <a:pt x="37487" y="35321"/>
                          </a:cubicBezTo>
                          <a:lnTo>
                            <a:pt x="37487" y="35321"/>
                          </a:lnTo>
                          <a:cubicBezTo>
                            <a:pt x="37362" y="35780"/>
                            <a:pt x="37237" y="36217"/>
                            <a:pt x="37071" y="36675"/>
                          </a:cubicBezTo>
                          <a:cubicBezTo>
                            <a:pt x="36946" y="36508"/>
                            <a:pt x="36800" y="36342"/>
                            <a:pt x="36654" y="36175"/>
                          </a:cubicBezTo>
                          <a:cubicBezTo>
                            <a:pt x="36613" y="36113"/>
                            <a:pt x="36550" y="36071"/>
                            <a:pt x="36508" y="36009"/>
                          </a:cubicBezTo>
                          <a:cubicBezTo>
                            <a:pt x="36654" y="35759"/>
                            <a:pt x="36779" y="35488"/>
                            <a:pt x="36862" y="35176"/>
                          </a:cubicBezTo>
                          <a:cubicBezTo>
                            <a:pt x="36904" y="35051"/>
                            <a:pt x="36946" y="34926"/>
                            <a:pt x="36967" y="34780"/>
                          </a:cubicBezTo>
                          <a:cubicBezTo>
                            <a:pt x="37050" y="34822"/>
                            <a:pt x="37133" y="34842"/>
                            <a:pt x="37217" y="34884"/>
                          </a:cubicBezTo>
                          <a:cubicBezTo>
                            <a:pt x="37029" y="35301"/>
                            <a:pt x="36842" y="35738"/>
                            <a:pt x="36654" y="36175"/>
                          </a:cubicBezTo>
                          <a:cubicBezTo>
                            <a:pt x="36862" y="35738"/>
                            <a:pt x="37071" y="35321"/>
                            <a:pt x="37300" y="34905"/>
                          </a:cubicBezTo>
                          <a:cubicBezTo>
                            <a:pt x="37383" y="34926"/>
                            <a:pt x="37466" y="34967"/>
                            <a:pt x="37550" y="34988"/>
                          </a:cubicBezTo>
                          <a:cubicBezTo>
                            <a:pt x="37529" y="35092"/>
                            <a:pt x="37508" y="35217"/>
                            <a:pt x="37487" y="35321"/>
                          </a:cubicBezTo>
                          <a:cubicBezTo>
                            <a:pt x="37508" y="35217"/>
                            <a:pt x="37550" y="35092"/>
                            <a:pt x="37571" y="34988"/>
                          </a:cubicBezTo>
                          <a:cubicBezTo>
                            <a:pt x="37612" y="34801"/>
                            <a:pt x="37675" y="34592"/>
                            <a:pt x="37716" y="34405"/>
                          </a:cubicBezTo>
                          <a:close/>
                          <a:moveTo>
                            <a:pt x="33405" y="36946"/>
                          </a:moveTo>
                          <a:cubicBezTo>
                            <a:pt x="33822" y="37154"/>
                            <a:pt x="34238" y="37362"/>
                            <a:pt x="34655" y="37529"/>
                          </a:cubicBezTo>
                          <a:cubicBezTo>
                            <a:pt x="34634" y="37571"/>
                            <a:pt x="34592" y="37591"/>
                            <a:pt x="34572" y="37612"/>
                          </a:cubicBezTo>
                          <a:cubicBezTo>
                            <a:pt x="34322" y="37466"/>
                            <a:pt x="34030" y="37342"/>
                            <a:pt x="33739" y="37258"/>
                          </a:cubicBezTo>
                          <a:cubicBezTo>
                            <a:pt x="33614" y="37217"/>
                            <a:pt x="33468" y="37175"/>
                            <a:pt x="33343" y="37154"/>
                          </a:cubicBezTo>
                          <a:cubicBezTo>
                            <a:pt x="33364" y="37071"/>
                            <a:pt x="33385" y="37008"/>
                            <a:pt x="33405" y="36946"/>
                          </a:cubicBezTo>
                          <a:close/>
                          <a:moveTo>
                            <a:pt x="36321" y="36321"/>
                          </a:moveTo>
                          <a:cubicBezTo>
                            <a:pt x="36383" y="36384"/>
                            <a:pt x="36446" y="36467"/>
                            <a:pt x="36508" y="36529"/>
                          </a:cubicBezTo>
                          <a:cubicBezTo>
                            <a:pt x="36654" y="36717"/>
                            <a:pt x="36800" y="36883"/>
                            <a:pt x="36967" y="37029"/>
                          </a:cubicBezTo>
                          <a:cubicBezTo>
                            <a:pt x="36883" y="37237"/>
                            <a:pt x="36821" y="37425"/>
                            <a:pt x="36738" y="37612"/>
                          </a:cubicBezTo>
                          <a:cubicBezTo>
                            <a:pt x="36550" y="37550"/>
                            <a:pt x="36363" y="37466"/>
                            <a:pt x="36154" y="37404"/>
                          </a:cubicBezTo>
                          <a:cubicBezTo>
                            <a:pt x="36279" y="37113"/>
                            <a:pt x="36383" y="36821"/>
                            <a:pt x="36508" y="36530"/>
                          </a:cubicBezTo>
                          <a:lnTo>
                            <a:pt x="36508" y="36530"/>
                          </a:lnTo>
                          <a:cubicBezTo>
                            <a:pt x="36383" y="36821"/>
                            <a:pt x="36258" y="37113"/>
                            <a:pt x="36154" y="37383"/>
                          </a:cubicBezTo>
                          <a:cubicBezTo>
                            <a:pt x="35967" y="37321"/>
                            <a:pt x="35759" y="37258"/>
                            <a:pt x="35571" y="37175"/>
                          </a:cubicBezTo>
                          <a:cubicBezTo>
                            <a:pt x="35842" y="36925"/>
                            <a:pt x="36113" y="36633"/>
                            <a:pt x="36321" y="36321"/>
                          </a:cubicBezTo>
                          <a:close/>
                          <a:moveTo>
                            <a:pt x="29032" y="37112"/>
                          </a:moveTo>
                          <a:cubicBezTo>
                            <a:pt x="29115" y="37217"/>
                            <a:pt x="29219" y="37300"/>
                            <a:pt x="29324" y="37404"/>
                          </a:cubicBezTo>
                          <a:cubicBezTo>
                            <a:pt x="29157" y="37466"/>
                            <a:pt x="28990" y="37550"/>
                            <a:pt x="28824" y="37633"/>
                          </a:cubicBezTo>
                          <a:cubicBezTo>
                            <a:pt x="28886" y="37466"/>
                            <a:pt x="28949" y="37300"/>
                            <a:pt x="29032" y="37112"/>
                          </a:cubicBezTo>
                          <a:close/>
                          <a:moveTo>
                            <a:pt x="58376" y="32281"/>
                          </a:moveTo>
                          <a:lnTo>
                            <a:pt x="58376" y="32281"/>
                          </a:lnTo>
                          <a:cubicBezTo>
                            <a:pt x="58625" y="33718"/>
                            <a:pt x="58376" y="35217"/>
                            <a:pt x="57459" y="36384"/>
                          </a:cubicBezTo>
                          <a:cubicBezTo>
                            <a:pt x="56564" y="36863"/>
                            <a:pt x="55647" y="37279"/>
                            <a:pt x="54669" y="37654"/>
                          </a:cubicBezTo>
                          <a:cubicBezTo>
                            <a:pt x="55168" y="36342"/>
                            <a:pt x="55564" y="35009"/>
                            <a:pt x="55814" y="33634"/>
                          </a:cubicBezTo>
                          <a:cubicBezTo>
                            <a:pt x="56689" y="33218"/>
                            <a:pt x="57563" y="32781"/>
                            <a:pt x="58376" y="32281"/>
                          </a:cubicBezTo>
                          <a:close/>
                          <a:moveTo>
                            <a:pt x="43902" y="35196"/>
                          </a:moveTo>
                          <a:cubicBezTo>
                            <a:pt x="43985" y="35280"/>
                            <a:pt x="44068" y="35342"/>
                            <a:pt x="44131" y="35426"/>
                          </a:cubicBezTo>
                          <a:cubicBezTo>
                            <a:pt x="44027" y="35655"/>
                            <a:pt x="43922" y="35884"/>
                            <a:pt x="43818" y="36113"/>
                          </a:cubicBezTo>
                          <a:cubicBezTo>
                            <a:pt x="43943" y="35884"/>
                            <a:pt x="44047" y="35675"/>
                            <a:pt x="44172" y="35467"/>
                          </a:cubicBezTo>
                          <a:cubicBezTo>
                            <a:pt x="44276" y="35571"/>
                            <a:pt x="44381" y="35696"/>
                            <a:pt x="44485" y="35800"/>
                          </a:cubicBezTo>
                          <a:cubicBezTo>
                            <a:pt x="44464" y="35905"/>
                            <a:pt x="44422" y="36009"/>
                            <a:pt x="44401" y="36113"/>
                          </a:cubicBezTo>
                          <a:lnTo>
                            <a:pt x="43818" y="36113"/>
                          </a:lnTo>
                          <a:cubicBezTo>
                            <a:pt x="44006" y="36113"/>
                            <a:pt x="44214" y="36134"/>
                            <a:pt x="44401" y="36134"/>
                          </a:cubicBezTo>
                          <a:cubicBezTo>
                            <a:pt x="44318" y="36384"/>
                            <a:pt x="44235" y="36654"/>
                            <a:pt x="44152" y="36925"/>
                          </a:cubicBezTo>
                          <a:cubicBezTo>
                            <a:pt x="44068" y="37112"/>
                            <a:pt x="44006" y="37300"/>
                            <a:pt x="43922" y="37487"/>
                          </a:cubicBezTo>
                          <a:cubicBezTo>
                            <a:pt x="43673" y="37633"/>
                            <a:pt x="43423" y="37758"/>
                            <a:pt x="43173" y="37862"/>
                          </a:cubicBezTo>
                          <a:cubicBezTo>
                            <a:pt x="43131" y="37841"/>
                            <a:pt x="43110" y="37820"/>
                            <a:pt x="43089" y="37800"/>
                          </a:cubicBezTo>
                          <a:cubicBezTo>
                            <a:pt x="43235" y="37446"/>
                            <a:pt x="43360" y="37092"/>
                            <a:pt x="43527" y="36738"/>
                          </a:cubicBezTo>
                          <a:lnTo>
                            <a:pt x="43527" y="36738"/>
                          </a:lnTo>
                          <a:cubicBezTo>
                            <a:pt x="43360" y="37071"/>
                            <a:pt x="43214" y="37425"/>
                            <a:pt x="43069" y="37779"/>
                          </a:cubicBezTo>
                          <a:cubicBezTo>
                            <a:pt x="42860" y="37571"/>
                            <a:pt x="42631" y="37383"/>
                            <a:pt x="42402" y="37196"/>
                          </a:cubicBezTo>
                          <a:cubicBezTo>
                            <a:pt x="42652" y="37008"/>
                            <a:pt x="42881" y="36800"/>
                            <a:pt x="43110" y="36571"/>
                          </a:cubicBezTo>
                          <a:cubicBezTo>
                            <a:pt x="43235" y="36425"/>
                            <a:pt x="43339" y="36259"/>
                            <a:pt x="43443" y="36092"/>
                          </a:cubicBezTo>
                          <a:cubicBezTo>
                            <a:pt x="43631" y="35800"/>
                            <a:pt x="43777" y="35509"/>
                            <a:pt x="43902" y="35196"/>
                          </a:cubicBezTo>
                          <a:close/>
                          <a:moveTo>
                            <a:pt x="36987" y="37071"/>
                          </a:moveTo>
                          <a:cubicBezTo>
                            <a:pt x="37237" y="37321"/>
                            <a:pt x="37508" y="37571"/>
                            <a:pt x="37800" y="37758"/>
                          </a:cubicBezTo>
                          <a:cubicBezTo>
                            <a:pt x="37737" y="37820"/>
                            <a:pt x="37654" y="37883"/>
                            <a:pt x="37591" y="37945"/>
                          </a:cubicBezTo>
                          <a:cubicBezTo>
                            <a:pt x="37321" y="37841"/>
                            <a:pt x="37071" y="37737"/>
                            <a:pt x="36800" y="37633"/>
                          </a:cubicBezTo>
                          <a:cubicBezTo>
                            <a:pt x="36862" y="37446"/>
                            <a:pt x="36925" y="37258"/>
                            <a:pt x="36987" y="37071"/>
                          </a:cubicBezTo>
                          <a:close/>
                          <a:moveTo>
                            <a:pt x="27970" y="36050"/>
                          </a:moveTo>
                          <a:cubicBezTo>
                            <a:pt x="28136" y="36238"/>
                            <a:pt x="28303" y="36404"/>
                            <a:pt x="28470" y="36571"/>
                          </a:cubicBezTo>
                          <a:cubicBezTo>
                            <a:pt x="27928" y="37092"/>
                            <a:pt x="27324" y="37529"/>
                            <a:pt x="26741" y="38008"/>
                          </a:cubicBezTo>
                          <a:cubicBezTo>
                            <a:pt x="26658" y="37883"/>
                            <a:pt x="26554" y="37758"/>
                            <a:pt x="26450" y="37612"/>
                          </a:cubicBezTo>
                          <a:cubicBezTo>
                            <a:pt x="26366" y="37487"/>
                            <a:pt x="26262" y="37342"/>
                            <a:pt x="26179" y="37217"/>
                          </a:cubicBezTo>
                          <a:cubicBezTo>
                            <a:pt x="26262" y="37008"/>
                            <a:pt x="26325" y="36800"/>
                            <a:pt x="26387" y="36592"/>
                          </a:cubicBezTo>
                          <a:cubicBezTo>
                            <a:pt x="26533" y="36404"/>
                            <a:pt x="26699" y="36238"/>
                            <a:pt x="26866" y="36050"/>
                          </a:cubicBezTo>
                          <a:close/>
                          <a:moveTo>
                            <a:pt x="48337" y="35884"/>
                          </a:moveTo>
                          <a:cubicBezTo>
                            <a:pt x="48442" y="36279"/>
                            <a:pt x="48525" y="36675"/>
                            <a:pt x="48629" y="37071"/>
                          </a:cubicBezTo>
                          <a:cubicBezTo>
                            <a:pt x="48587" y="37321"/>
                            <a:pt x="48546" y="37571"/>
                            <a:pt x="48504" y="37820"/>
                          </a:cubicBezTo>
                          <a:cubicBezTo>
                            <a:pt x="48421" y="37883"/>
                            <a:pt x="48317" y="37966"/>
                            <a:pt x="48213" y="38050"/>
                          </a:cubicBezTo>
                          <a:cubicBezTo>
                            <a:pt x="48108" y="37696"/>
                            <a:pt x="47983" y="37321"/>
                            <a:pt x="47859" y="36967"/>
                          </a:cubicBezTo>
                          <a:cubicBezTo>
                            <a:pt x="47963" y="36675"/>
                            <a:pt x="48067" y="36404"/>
                            <a:pt x="48171" y="36113"/>
                          </a:cubicBezTo>
                          <a:lnTo>
                            <a:pt x="48171" y="36113"/>
                          </a:lnTo>
                          <a:cubicBezTo>
                            <a:pt x="48067" y="36363"/>
                            <a:pt x="47942" y="36633"/>
                            <a:pt x="47817" y="36883"/>
                          </a:cubicBezTo>
                          <a:lnTo>
                            <a:pt x="47817" y="36863"/>
                          </a:lnTo>
                          <a:cubicBezTo>
                            <a:pt x="47921" y="36550"/>
                            <a:pt x="48004" y="36238"/>
                            <a:pt x="48088" y="35925"/>
                          </a:cubicBezTo>
                          <a:cubicBezTo>
                            <a:pt x="48129" y="35905"/>
                            <a:pt x="48171" y="35905"/>
                            <a:pt x="48233" y="35905"/>
                          </a:cubicBezTo>
                          <a:cubicBezTo>
                            <a:pt x="48275" y="35905"/>
                            <a:pt x="48296" y="35905"/>
                            <a:pt x="48337" y="35884"/>
                          </a:cubicBezTo>
                          <a:close/>
                          <a:moveTo>
                            <a:pt x="35488" y="37258"/>
                          </a:moveTo>
                          <a:cubicBezTo>
                            <a:pt x="35696" y="37342"/>
                            <a:pt x="35904" y="37404"/>
                            <a:pt x="36113" y="37487"/>
                          </a:cubicBezTo>
                          <a:cubicBezTo>
                            <a:pt x="36050" y="37654"/>
                            <a:pt x="35988" y="37800"/>
                            <a:pt x="35946" y="37966"/>
                          </a:cubicBezTo>
                          <a:cubicBezTo>
                            <a:pt x="36009" y="37820"/>
                            <a:pt x="36071" y="37654"/>
                            <a:pt x="36134" y="37487"/>
                          </a:cubicBezTo>
                          <a:cubicBezTo>
                            <a:pt x="36321" y="37550"/>
                            <a:pt x="36508" y="37633"/>
                            <a:pt x="36717" y="37716"/>
                          </a:cubicBezTo>
                          <a:cubicBezTo>
                            <a:pt x="36654" y="37862"/>
                            <a:pt x="36592" y="38029"/>
                            <a:pt x="36529" y="38175"/>
                          </a:cubicBezTo>
                          <a:cubicBezTo>
                            <a:pt x="36321" y="38112"/>
                            <a:pt x="36134" y="38050"/>
                            <a:pt x="35946" y="37966"/>
                          </a:cubicBezTo>
                          <a:cubicBezTo>
                            <a:pt x="35655" y="37862"/>
                            <a:pt x="35363" y="37737"/>
                            <a:pt x="35092" y="37612"/>
                          </a:cubicBezTo>
                          <a:cubicBezTo>
                            <a:pt x="35217" y="37508"/>
                            <a:pt x="35363" y="37383"/>
                            <a:pt x="35488" y="37258"/>
                          </a:cubicBezTo>
                          <a:close/>
                          <a:moveTo>
                            <a:pt x="40049" y="35717"/>
                          </a:moveTo>
                          <a:cubicBezTo>
                            <a:pt x="40132" y="35780"/>
                            <a:pt x="40195" y="35821"/>
                            <a:pt x="40278" y="35884"/>
                          </a:cubicBezTo>
                          <a:cubicBezTo>
                            <a:pt x="39924" y="36633"/>
                            <a:pt x="39591" y="37425"/>
                            <a:pt x="39299" y="38195"/>
                          </a:cubicBezTo>
                          <a:cubicBezTo>
                            <a:pt x="38924" y="38091"/>
                            <a:pt x="38549" y="37925"/>
                            <a:pt x="38174" y="37696"/>
                          </a:cubicBezTo>
                          <a:cubicBezTo>
                            <a:pt x="38549" y="37321"/>
                            <a:pt x="38924" y="36925"/>
                            <a:pt x="39299" y="36571"/>
                          </a:cubicBezTo>
                          <a:cubicBezTo>
                            <a:pt x="39591" y="36321"/>
                            <a:pt x="39841" y="36029"/>
                            <a:pt x="40049" y="35717"/>
                          </a:cubicBezTo>
                          <a:close/>
                          <a:moveTo>
                            <a:pt x="25741" y="36550"/>
                          </a:moveTo>
                          <a:lnTo>
                            <a:pt x="25741" y="36550"/>
                          </a:lnTo>
                          <a:cubicBezTo>
                            <a:pt x="25492" y="37112"/>
                            <a:pt x="25262" y="37696"/>
                            <a:pt x="25075" y="38279"/>
                          </a:cubicBezTo>
                          <a:cubicBezTo>
                            <a:pt x="25283" y="37696"/>
                            <a:pt x="25512" y="37133"/>
                            <a:pt x="25741" y="36550"/>
                          </a:cubicBezTo>
                          <a:close/>
                          <a:moveTo>
                            <a:pt x="25075" y="38279"/>
                          </a:moveTo>
                          <a:lnTo>
                            <a:pt x="25075" y="38279"/>
                          </a:lnTo>
                          <a:cubicBezTo>
                            <a:pt x="25075" y="38279"/>
                            <a:pt x="25075" y="38279"/>
                            <a:pt x="25075" y="38279"/>
                          </a:cubicBezTo>
                          <a:cubicBezTo>
                            <a:pt x="25075" y="38279"/>
                            <a:pt x="25075" y="38279"/>
                            <a:pt x="25075" y="38279"/>
                          </a:cubicBezTo>
                          <a:close/>
                          <a:moveTo>
                            <a:pt x="30365" y="38279"/>
                          </a:moveTo>
                          <a:lnTo>
                            <a:pt x="30365" y="38279"/>
                          </a:lnTo>
                          <a:cubicBezTo>
                            <a:pt x="30365" y="38279"/>
                            <a:pt x="30365" y="38279"/>
                            <a:pt x="30365" y="38279"/>
                          </a:cubicBezTo>
                          <a:cubicBezTo>
                            <a:pt x="30365" y="38279"/>
                            <a:pt x="30365" y="38279"/>
                            <a:pt x="30365" y="38279"/>
                          </a:cubicBezTo>
                          <a:close/>
                          <a:moveTo>
                            <a:pt x="43735" y="37987"/>
                          </a:moveTo>
                          <a:cubicBezTo>
                            <a:pt x="43693" y="38091"/>
                            <a:pt x="43652" y="38175"/>
                            <a:pt x="43610" y="38279"/>
                          </a:cubicBezTo>
                          <a:cubicBezTo>
                            <a:pt x="43548" y="38216"/>
                            <a:pt x="43506" y="38175"/>
                            <a:pt x="43443" y="38112"/>
                          </a:cubicBezTo>
                          <a:cubicBezTo>
                            <a:pt x="43548" y="38070"/>
                            <a:pt x="43631" y="38029"/>
                            <a:pt x="43735" y="37987"/>
                          </a:cubicBezTo>
                          <a:close/>
                          <a:moveTo>
                            <a:pt x="40299" y="35884"/>
                          </a:moveTo>
                          <a:cubicBezTo>
                            <a:pt x="40486" y="36009"/>
                            <a:pt x="40674" y="36154"/>
                            <a:pt x="40861" y="36279"/>
                          </a:cubicBezTo>
                          <a:cubicBezTo>
                            <a:pt x="40799" y="36488"/>
                            <a:pt x="40736" y="36696"/>
                            <a:pt x="40674" y="36925"/>
                          </a:cubicBezTo>
                          <a:cubicBezTo>
                            <a:pt x="40486" y="37404"/>
                            <a:pt x="40299" y="37883"/>
                            <a:pt x="40090" y="38362"/>
                          </a:cubicBezTo>
                          <a:cubicBezTo>
                            <a:pt x="39861" y="38341"/>
                            <a:pt x="39611" y="38299"/>
                            <a:pt x="39382" y="38237"/>
                          </a:cubicBezTo>
                          <a:cubicBezTo>
                            <a:pt x="39653" y="37425"/>
                            <a:pt x="39945" y="36654"/>
                            <a:pt x="40299" y="35884"/>
                          </a:cubicBezTo>
                          <a:close/>
                          <a:moveTo>
                            <a:pt x="36779" y="37737"/>
                          </a:moveTo>
                          <a:cubicBezTo>
                            <a:pt x="37008" y="37841"/>
                            <a:pt x="37258" y="37925"/>
                            <a:pt x="37487" y="38029"/>
                          </a:cubicBezTo>
                          <a:cubicBezTo>
                            <a:pt x="37362" y="38154"/>
                            <a:pt x="37237" y="38258"/>
                            <a:pt x="37112" y="38383"/>
                          </a:cubicBezTo>
                          <a:cubicBezTo>
                            <a:pt x="36946" y="38320"/>
                            <a:pt x="36779" y="38258"/>
                            <a:pt x="36592" y="38216"/>
                          </a:cubicBezTo>
                          <a:cubicBezTo>
                            <a:pt x="36654" y="38050"/>
                            <a:pt x="36717" y="37904"/>
                            <a:pt x="36779" y="37737"/>
                          </a:cubicBezTo>
                          <a:close/>
                          <a:moveTo>
                            <a:pt x="40944" y="36342"/>
                          </a:moveTo>
                          <a:cubicBezTo>
                            <a:pt x="41382" y="36654"/>
                            <a:pt x="41819" y="36987"/>
                            <a:pt x="42236" y="37342"/>
                          </a:cubicBezTo>
                          <a:cubicBezTo>
                            <a:pt x="42485" y="37550"/>
                            <a:pt x="42715" y="37758"/>
                            <a:pt x="42923" y="37966"/>
                          </a:cubicBezTo>
                          <a:cubicBezTo>
                            <a:pt x="42319" y="38195"/>
                            <a:pt x="41694" y="38341"/>
                            <a:pt x="41069" y="38383"/>
                          </a:cubicBezTo>
                          <a:cubicBezTo>
                            <a:pt x="41423" y="38091"/>
                            <a:pt x="41777" y="37779"/>
                            <a:pt x="42111" y="37466"/>
                          </a:cubicBezTo>
                          <a:lnTo>
                            <a:pt x="42111" y="37466"/>
                          </a:lnTo>
                          <a:cubicBezTo>
                            <a:pt x="41736" y="37779"/>
                            <a:pt x="41340" y="38070"/>
                            <a:pt x="40986" y="38383"/>
                          </a:cubicBezTo>
                          <a:cubicBezTo>
                            <a:pt x="40851" y="38393"/>
                            <a:pt x="40715" y="38398"/>
                            <a:pt x="40580" y="38398"/>
                          </a:cubicBezTo>
                          <a:cubicBezTo>
                            <a:pt x="40445" y="38398"/>
                            <a:pt x="40309" y="38393"/>
                            <a:pt x="40174" y="38383"/>
                          </a:cubicBezTo>
                          <a:cubicBezTo>
                            <a:pt x="40465" y="37696"/>
                            <a:pt x="40715" y="37029"/>
                            <a:pt x="40944" y="36342"/>
                          </a:cubicBezTo>
                          <a:close/>
                          <a:moveTo>
                            <a:pt x="47130" y="36238"/>
                          </a:moveTo>
                          <a:cubicBezTo>
                            <a:pt x="47171" y="36321"/>
                            <a:pt x="47213" y="36425"/>
                            <a:pt x="47275" y="36508"/>
                          </a:cubicBezTo>
                          <a:cubicBezTo>
                            <a:pt x="47025" y="37071"/>
                            <a:pt x="46796" y="37654"/>
                            <a:pt x="46609" y="38258"/>
                          </a:cubicBezTo>
                          <a:cubicBezTo>
                            <a:pt x="46817" y="37675"/>
                            <a:pt x="47046" y="37092"/>
                            <a:pt x="47275" y="36529"/>
                          </a:cubicBezTo>
                          <a:cubicBezTo>
                            <a:pt x="47400" y="36758"/>
                            <a:pt x="47504" y="37008"/>
                            <a:pt x="47609" y="37258"/>
                          </a:cubicBezTo>
                          <a:cubicBezTo>
                            <a:pt x="47380" y="37696"/>
                            <a:pt x="47088" y="38133"/>
                            <a:pt x="46755" y="38529"/>
                          </a:cubicBezTo>
                          <a:cubicBezTo>
                            <a:pt x="46713" y="38445"/>
                            <a:pt x="46651" y="38341"/>
                            <a:pt x="46609" y="38258"/>
                          </a:cubicBezTo>
                          <a:cubicBezTo>
                            <a:pt x="46442" y="37966"/>
                            <a:pt x="46255" y="37696"/>
                            <a:pt x="46067" y="37425"/>
                          </a:cubicBezTo>
                          <a:cubicBezTo>
                            <a:pt x="46484" y="37071"/>
                            <a:pt x="46838" y="36675"/>
                            <a:pt x="47130" y="36238"/>
                          </a:cubicBezTo>
                          <a:close/>
                          <a:moveTo>
                            <a:pt x="48421" y="38258"/>
                          </a:moveTo>
                          <a:lnTo>
                            <a:pt x="48421" y="38258"/>
                          </a:lnTo>
                          <a:cubicBezTo>
                            <a:pt x="48400" y="38362"/>
                            <a:pt x="48379" y="38466"/>
                            <a:pt x="48358" y="38570"/>
                          </a:cubicBezTo>
                          <a:cubicBezTo>
                            <a:pt x="48337" y="38508"/>
                            <a:pt x="48337" y="38445"/>
                            <a:pt x="48317" y="38404"/>
                          </a:cubicBezTo>
                          <a:cubicBezTo>
                            <a:pt x="48358" y="38362"/>
                            <a:pt x="48400" y="38320"/>
                            <a:pt x="48421" y="38258"/>
                          </a:cubicBezTo>
                          <a:close/>
                          <a:moveTo>
                            <a:pt x="38008" y="37883"/>
                          </a:moveTo>
                          <a:cubicBezTo>
                            <a:pt x="38299" y="38070"/>
                            <a:pt x="38591" y="38195"/>
                            <a:pt x="38945" y="38299"/>
                          </a:cubicBezTo>
                          <a:cubicBezTo>
                            <a:pt x="39049" y="38341"/>
                            <a:pt x="39132" y="38362"/>
                            <a:pt x="39237" y="38383"/>
                          </a:cubicBezTo>
                          <a:cubicBezTo>
                            <a:pt x="39216" y="38466"/>
                            <a:pt x="39174" y="38549"/>
                            <a:pt x="39153" y="38633"/>
                          </a:cubicBezTo>
                          <a:cubicBezTo>
                            <a:pt x="38716" y="38424"/>
                            <a:pt x="38299" y="38237"/>
                            <a:pt x="37841" y="38070"/>
                          </a:cubicBezTo>
                          <a:cubicBezTo>
                            <a:pt x="37904" y="38008"/>
                            <a:pt x="37945" y="37945"/>
                            <a:pt x="38008" y="37883"/>
                          </a:cubicBezTo>
                          <a:close/>
                          <a:moveTo>
                            <a:pt x="28490" y="36613"/>
                          </a:moveTo>
                          <a:cubicBezTo>
                            <a:pt x="28657" y="36758"/>
                            <a:pt x="28824" y="36925"/>
                            <a:pt x="28990" y="37071"/>
                          </a:cubicBezTo>
                          <a:cubicBezTo>
                            <a:pt x="28907" y="37279"/>
                            <a:pt x="28803" y="37487"/>
                            <a:pt x="28740" y="37696"/>
                          </a:cubicBezTo>
                          <a:cubicBezTo>
                            <a:pt x="28428" y="37862"/>
                            <a:pt x="28116" y="38070"/>
                            <a:pt x="27845" y="38299"/>
                          </a:cubicBezTo>
                          <a:cubicBezTo>
                            <a:pt x="27657" y="38445"/>
                            <a:pt x="27491" y="38591"/>
                            <a:pt x="27324" y="38737"/>
                          </a:cubicBezTo>
                          <a:cubicBezTo>
                            <a:pt x="27178" y="38570"/>
                            <a:pt x="27054" y="38404"/>
                            <a:pt x="26929" y="38258"/>
                          </a:cubicBezTo>
                          <a:cubicBezTo>
                            <a:pt x="27428" y="37675"/>
                            <a:pt x="27970" y="37133"/>
                            <a:pt x="28490" y="36613"/>
                          </a:cubicBezTo>
                          <a:close/>
                          <a:moveTo>
                            <a:pt x="45339" y="36800"/>
                          </a:moveTo>
                          <a:cubicBezTo>
                            <a:pt x="45464" y="36967"/>
                            <a:pt x="45588" y="37133"/>
                            <a:pt x="45693" y="37279"/>
                          </a:cubicBezTo>
                          <a:cubicBezTo>
                            <a:pt x="45151" y="37758"/>
                            <a:pt x="44610" y="38258"/>
                            <a:pt x="44131" y="38820"/>
                          </a:cubicBezTo>
                          <a:cubicBezTo>
                            <a:pt x="43985" y="38654"/>
                            <a:pt x="43818" y="38487"/>
                            <a:pt x="43652" y="38320"/>
                          </a:cubicBezTo>
                          <a:cubicBezTo>
                            <a:pt x="43693" y="38195"/>
                            <a:pt x="43756" y="38070"/>
                            <a:pt x="43797" y="37945"/>
                          </a:cubicBezTo>
                          <a:cubicBezTo>
                            <a:pt x="44152" y="37758"/>
                            <a:pt x="44506" y="37529"/>
                            <a:pt x="44839" y="37258"/>
                          </a:cubicBezTo>
                          <a:cubicBezTo>
                            <a:pt x="45005" y="37112"/>
                            <a:pt x="45172" y="36967"/>
                            <a:pt x="45339" y="36800"/>
                          </a:cubicBezTo>
                          <a:close/>
                          <a:moveTo>
                            <a:pt x="55751" y="33655"/>
                          </a:moveTo>
                          <a:lnTo>
                            <a:pt x="55751" y="33655"/>
                          </a:lnTo>
                          <a:cubicBezTo>
                            <a:pt x="55543" y="34738"/>
                            <a:pt x="55272" y="35821"/>
                            <a:pt x="54918" y="36925"/>
                          </a:cubicBezTo>
                          <a:cubicBezTo>
                            <a:pt x="54814" y="37175"/>
                            <a:pt x="54710" y="37425"/>
                            <a:pt x="54606" y="37675"/>
                          </a:cubicBezTo>
                          <a:cubicBezTo>
                            <a:pt x="54023" y="37904"/>
                            <a:pt x="53440" y="38112"/>
                            <a:pt x="52836" y="38299"/>
                          </a:cubicBezTo>
                          <a:cubicBezTo>
                            <a:pt x="52378" y="38445"/>
                            <a:pt x="51940" y="38549"/>
                            <a:pt x="51503" y="38674"/>
                          </a:cubicBezTo>
                          <a:cubicBezTo>
                            <a:pt x="51961" y="38299"/>
                            <a:pt x="52419" y="37904"/>
                            <a:pt x="52878" y="37466"/>
                          </a:cubicBezTo>
                          <a:lnTo>
                            <a:pt x="52878" y="37466"/>
                          </a:lnTo>
                          <a:cubicBezTo>
                            <a:pt x="52378" y="37883"/>
                            <a:pt x="51857" y="38279"/>
                            <a:pt x="51399" y="38695"/>
                          </a:cubicBezTo>
                          <a:cubicBezTo>
                            <a:pt x="51191" y="38758"/>
                            <a:pt x="50962" y="38799"/>
                            <a:pt x="50732" y="38841"/>
                          </a:cubicBezTo>
                          <a:cubicBezTo>
                            <a:pt x="51295" y="37612"/>
                            <a:pt x="51732" y="36363"/>
                            <a:pt x="52065" y="35071"/>
                          </a:cubicBezTo>
                          <a:cubicBezTo>
                            <a:pt x="52315" y="34988"/>
                            <a:pt x="52565" y="34926"/>
                            <a:pt x="52836" y="34842"/>
                          </a:cubicBezTo>
                          <a:cubicBezTo>
                            <a:pt x="53523" y="34592"/>
                            <a:pt x="54190" y="34343"/>
                            <a:pt x="54856" y="34051"/>
                          </a:cubicBezTo>
                          <a:lnTo>
                            <a:pt x="54856" y="34051"/>
                          </a:lnTo>
                          <a:cubicBezTo>
                            <a:pt x="54669" y="35384"/>
                            <a:pt x="53836" y="36508"/>
                            <a:pt x="52878" y="37466"/>
                          </a:cubicBezTo>
                          <a:cubicBezTo>
                            <a:pt x="53211" y="37175"/>
                            <a:pt x="53544" y="36883"/>
                            <a:pt x="53877" y="36571"/>
                          </a:cubicBezTo>
                          <a:cubicBezTo>
                            <a:pt x="54502" y="35821"/>
                            <a:pt x="54835" y="34926"/>
                            <a:pt x="54960" y="34009"/>
                          </a:cubicBezTo>
                          <a:cubicBezTo>
                            <a:pt x="55231" y="33905"/>
                            <a:pt x="55481" y="33780"/>
                            <a:pt x="55751" y="33655"/>
                          </a:cubicBezTo>
                          <a:close/>
                          <a:moveTo>
                            <a:pt x="37758" y="38175"/>
                          </a:moveTo>
                          <a:cubicBezTo>
                            <a:pt x="38216" y="38383"/>
                            <a:pt x="38653" y="38591"/>
                            <a:pt x="39091" y="38841"/>
                          </a:cubicBezTo>
                          <a:cubicBezTo>
                            <a:pt x="39070" y="38862"/>
                            <a:pt x="39070" y="38883"/>
                            <a:pt x="39070" y="38903"/>
                          </a:cubicBezTo>
                          <a:cubicBezTo>
                            <a:pt x="38529" y="38778"/>
                            <a:pt x="38008" y="38654"/>
                            <a:pt x="37487" y="38487"/>
                          </a:cubicBezTo>
                          <a:cubicBezTo>
                            <a:pt x="37571" y="38383"/>
                            <a:pt x="37654" y="38279"/>
                            <a:pt x="37758" y="38175"/>
                          </a:cubicBezTo>
                          <a:close/>
                          <a:moveTo>
                            <a:pt x="47400" y="37904"/>
                          </a:moveTo>
                          <a:cubicBezTo>
                            <a:pt x="47275" y="38237"/>
                            <a:pt x="47130" y="38570"/>
                            <a:pt x="46984" y="38903"/>
                          </a:cubicBezTo>
                          <a:cubicBezTo>
                            <a:pt x="46942" y="38841"/>
                            <a:pt x="46901" y="38778"/>
                            <a:pt x="46880" y="38716"/>
                          </a:cubicBezTo>
                          <a:cubicBezTo>
                            <a:pt x="47067" y="38445"/>
                            <a:pt x="47234" y="38175"/>
                            <a:pt x="47400" y="37904"/>
                          </a:cubicBezTo>
                          <a:close/>
                          <a:moveTo>
                            <a:pt x="39341" y="38424"/>
                          </a:moveTo>
                          <a:cubicBezTo>
                            <a:pt x="39549" y="38487"/>
                            <a:pt x="39778" y="38529"/>
                            <a:pt x="39986" y="38570"/>
                          </a:cubicBezTo>
                          <a:cubicBezTo>
                            <a:pt x="39945" y="38695"/>
                            <a:pt x="39882" y="38799"/>
                            <a:pt x="39820" y="38924"/>
                          </a:cubicBezTo>
                          <a:cubicBezTo>
                            <a:pt x="39632" y="38841"/>
                            <a:pt x="39445" y="38758"/>
                            <a:pt x="39257" y="38674"/>
                          </a:cubicBezTo>
                          <a:cubicBezTo>
                            <a:pt x="39278" y="38591"/>
                            <a:pt x="39299" y="38508"/>
                            <a:pt x="39341" y="38424"/>
                          </a:cubicBezTo>
                          <a:close/>
                          <a:moveTo>
                            <a:pt x="39174" y="38883"/>
                          </a:moveTo>
                          <a:cubicBezTo>
                            <a:pt x="39216" y="38903"/>
                            <a:pt x="39257" y="38924"/>
                            <a:pt x="39299" y="38945"/>
                          </a:cubicBezTo>
                          <a:cubicBezTo>
                            <a:pt x="39257" y="38945"/>
                            <a:pt x="39216" y="38945"/>
                            <a:pt x="39174" y="38924"/>
                          </a:cubicBezTo>
                          <a:cubicBezTo>
                            <a:pt x="39174" y="38924"/>
                            <a:pt x="39174" y="38903"/>
                            <a:pt x="39174" y="38883"/>
                          </a:cubicBezTo>
                          <a:close/>
                          <a:moveTo>
                            <a:pt x="31344" y="37466"/>
                          </a:moveTo>
                          <a:cubicBezTo>
                            <a:pt x="31010" y="37737"/>
                            <a:pt x="30677" y="38008"/>
                            <a:pt x="30365" y="38279"/>
                          </a:cubicBezTo>
                          <a:cubicBezTo>
                            <a:pt x="30094" y="38508"/>
                            <a:pt x="29823" y="38737"/>
                            <a:pt x="29573" y="38987"/>
                          </a:cubicBezTo>
                          <a:cubicBezTo>
                            <a:pt x="29844" y="38778"/>
                            <a:pt x="30136" y="38549"/>
                            <a:pt x="30406" y="38320"/>
                          </a:cubicBezTo>
                          <a:cubicBezTo>
                            <a:pt x="30719" y="38050"/>
                            <a:pt x="31052" y="37758"/>
                            <a:pt x="31344" y="37466"/>
                          </a:cubicBezTo>
                          <a:close/>
                          <a:moveTo>
                            <a:pt x="46526" y="38508"/>
                          </a:moveTo>
                          <a:cubicBezTo>
                            <a:pt x="46546" y="38570"/>
                            <a:pt x="46588" y="38633"/>
                            <a:pt x="46630" y="38695"/>
                          </a:cubicBezTo>
                          <a:cubicBezTo>
                            <a:pt x="46546" y="38799"/>
                            <a:pt x="46463" y="38883"/>
                            <a:pt x="46380" y="38987"/>
                          </a:cubicBezTo>
                          <a:cubicBezTo>
                            <a:pt x="46422" y="38820"/>
                            <a:pt x="46463" y="38674"/>
                            <a:pt x="46526" y="38508"/>
                          </a:cubicBezTo>
                          <a:close/>
                          <a:moveTo>
                            <a:pt x="35009" y="37696"/>
                          </a:moveTo>
                          <a:cubicBezTo>
                            <a:pt x="35301" y="37820"/>
                            <a:pt x="35613" y="37945"/>
                            <a:pt x="35904" y="38050"/>
                          </a:cubicBezTo>
                          <a:cubicBezTo>
                            <a:pt x="35884" y="38133"/>
                            <a:pt x="35863" y="38195"/>
                            <a:pt x="35842" y="38279"/>
                          </a:cubicBezTo>
                          <a:cubicBezTo>
                            <a:pt x="35863" y="38195"/>
                            <a:pt x="35884" y="38133"/>
                            <a:pt x="35925" y="38050"/>
                          </a:cubicBezTo>
                          <a:cubicBezTo>
                            <a:pt x="36113" y="38133"/>
                            <a:pt x="36300" y="38195"/>
                            <a:pt x="36488" y="38258"/>
                          </a:cubicBezTo>
                          <a:cubicBezTo>
                            <a:pt x="36383" y="38529"/>
                            <a:pt x="36279" y="38778"/>
                            <a:pt x="36154" y="39028"/>
                          </a:cubicBezTo>
                          <a:cubicBezTo>
                            <a:pt x="36029" y="38862"/>
                            <a:pt x="35884" y="38716"/>
                            <a:pt x="35738" y="38549"/>
                          </a:cubicBezTo>
                          <a:cubicBezTo>
                            <a:pt x="35467" y="38279"/>
                            <a:pt x="35196" y="38029"/>
                            <a:pt x="34863" y="37800"/>
                          </a:cubicBezTo>
                          <a:cubicBezTo>
                            <a:pt x="34905" y="37758"/>
                            <a:pt x="34946" y="37737"/>
                            <a:pt x="35009" y="37696"/>
                          </a:cubicBezTo>
                          <a:close/>
                          <a:moveTo>
                            <a:pt x="25596" y="36279"/>
                          </a:moveTo>
                          <a:cubicBezTo>
                            <a:pt x="25637" y="36363"/>
                            <a:pt x="25679" y="36446"/>
                            <a:pt x="25741" y="36550"/>
                          </a:cubicBezTo>
                          <a:cubicBezTo>
                            <a:pt x="25804" y="36675"/>
                            <a:pt x="25866" y="36779"/>
                            <a:pt x="25929" y="36883"/>
                          </a:cubicBezTo>
                          <a:cubicBezTo>
                            <a:pt x="25617" y="37362"/>
                            <a:pt x="25325" y="37862"/>
                            <a:pt x="25075" y="38362"/>
                          </a:cubicBezTo>
                          <a:cubicBezTo>
                            <a:pt x="25367" y="37925"/>
                            <a:pt x="25679" y="37466"/>
                            <a:pt x="26012" y="37050"/>
                          </a:cubicBezTo>
                          <a:cubicBezTo>
                            <a:pt x="26054" y="37112"/>
                            <a:pt x="26096" y="37175"/>
                            <a:pt x="26137" y="37237"/>
                          </a:cubicBezTo>
                          <a:cubicBezTo>
                            <a:pt x="25908" y="37862"/>
                            <a:pt x="25637" y="38487"/>
                            <a:pt x="25367" y="39112"/>
                          </a:cubicBezTo>
                          <a:cubicBezTo>
                            <a:pt x="25262" y="38883"/>
                            <a:pt x="25158" y="38654"/>
                            <a:pt x="25054" y="38424"/>
                          </a:cubicBezTo>
                          <a:cubicBezTo>
                            <a:pt x="25054" y="38404"/>
                            <a:pt x="25054" y="38404"/>
                            <a:pt x="25033" y="38383"/>
                          </a:cubicBezTo>
                          <a:cubicBezTo>
                            <a:pt x="24888" y="38050"/>
                            <a:pt x="24763" y="37696"/>
                            <a:pt x="24638" y="37342"/>
                          </a:cubicBezTo>
                          <a:cubicBezTo>
                            <a:pt x="24992" y="37029"/>
                            <a:pt x="25325" y="36675"/>
                            <a:pt x="25596" y="36279"/>
                          </a:cubicBezTo>
                          <a:close/>
                          <a:moveTo>
                            <a:pt x="47671" y="37383"/>
                          </a:moveTo>
                          <a:cubicBezTo>
                            <a:pt x="47796" y="37675"/>
                            <a:pt x="47900" y="37966"/>
                            <a:pt x="48004" y="38258"/>
                          </a:cubicBezTo>
                          <a:cubicBezTo>
                            <a:pt x="47692" y="38549"/>
                            <a:pt x="47380" y="38862"/>
                            <a:pt x="47130" y="39216"/>
                          </a:cubicBezTo>
                          <a:cubicBezTo>
                            <a:pt x="47109" y="39153"/>
                            <a:pt x="47067" y="39091"/>
                            <a:pt x="47046" y="39028"/>
                          </a:cubicBezTo>
                          <a:cubicBezTo>
                            <a:pt x="47255" y="38508"/>
                            <a:pt x="47442" y="37987"/>
                            <a:pt x="47629" y="37466"/>
                          </a:cubicBezTo>
                          <a:cubicBezTo>
                            <a:pt x="47629" y="37425"/>
                            <a:pt x="47650" y="37404"/>
                            <a:pt x="47671" y="37383"/>
                          </a:cubicBezTo>
                          <a:close/>
                          <a:moveTo>
                            <a:pt x="36571" y="38299"/>
                          </a:moveTo>
                          <a:cubicBezTo>
                            <a:pt x="36717" y="38341"/>
                            <a:pt x="36883" y="38404"/>
                            <a:pt x="37050" y="38445"/>
                          </a:cubicBezTo>
                          <a:cubicBezTo>
                            <a:pt x="36779" y="38695"/>
                            <a:pt x="36550" y="38966"/>
                            <a:pt x="36363" y="39257"/>
                          </a:cubicBezTo>
                          <a:cubicBezTo>
                            <a:pt x="36321" y="39216"/>
                            <a:pt x="36279" y="39153"/>
                            <a:pt x="36238" y="39112"/>
                          </a:cubicBezTo>
                          <a:cubicBezTo>
                            <a:pt x="36363" y="38841"/>
                            <a:pt x="36467" y="38570"/>
                            <a:pt x="36571" y="38299"/>
                          </a:cubicBezTo>
                          <a:close/>
                          <a:moveTo>
                            <a:pt x="63332" y="28720"/>
                          </a:moveTo>
                          <a:lnTo>
                            <a:pt x="63332" y="28720"/>
                          </a:lnTo>
                          <a:cubicBezTo>
                            <a:pt x="63374" y="29969"/>
                            <a:pt x="63311" y="31240"/>
                            <a:pt x="63165" y="32510"/>
                          </a:cubicBezTo>
                          <a:cubicBezTo>
                            <a:pt x="62853" y="32760"/>
                            <a:pt x="62541" y="33031"/>
                            <a:pt x="62249" y="33280"/>
                          </a:cubicBezTo>
                          <a:cubicBezTo>
                            <a:pt x="62541" y="33031"/>
                            <a:pt x="62853" y="32781"/>
                            <a:pt x="63145" y="32531"/>
                          </a:cubicBezTo>
                          <a:lnTo>
                            <a:pt x="63145" y="32531"/>
                          </a:lnTo>
                          <a:cubicBezTo>
                            <a:pt x="62978" y="33864"/>
                            <a:pt x="62707" y="35196"/>
                            <a:pt x="62312" y="36550"/>
                          </a:cubicBezTo>
                          <a:cubicBezTo>
                            <a:pt x="61083" y="37550"/>
                            <a:pt x="59771" y="38487"/>
                            <a:pt x="58376" y="39341"/>
                          </a:cubicBezTo>
                          <a:cubicBezTo>
                            <a:pt x="58355" y="39362"/>
                            <a:pt x="58355" y="39362"/>
                            <a:pt x="58334" y="39382"/>
                          </a:cubicBezTo>
                          <a:cubicBezTo>
                            <a:pt x="59021" y="38362"/>
                            <a:pt x="59937" y="37446"/>
                            <a:pt x="60812" y="36571"/>
                          </a:cubicBezTo>
                          <a:cubicBezTo>
                            <a:pt x="61833" y="35717"/>
                            <a:pt x="62249" y="34551"/>
                            <a:pt x="62249" y="33280"/>
                          </a:cubicBezTo>
                          <a:cubicBezTo>
                            <a:pt x="62228" y="32281"/>
                            <a:pt x="61937" y="31260"/>
                            <a:pt x="61416" y="30282"/>
                          </a:cubicBezTo>
                          <a:cubicBezTo>
                            <a:pt x="62083" y="29782"/>
                            <a:pt x="62728" y="29261"/>
                            <a:pt x="63332" y="28720"/>
                          </a:cubicBezTo>
                          <a:close/>
                          <a:moveTo>
                            <a:pt x="26158" y="37279"/>
                          </a:moveTo>
                          <a:cubicBezTo>
                            <a:pt x="26325" y="37550"/>
                            <a:pt x="26491" y="37820"/>
                            <a:pt x="26679" y="38091"/>
                          </a:cubicBezTo>
                          <a:cubicBezTo>
                            <a:pt x="26220" y="38466"/>
                            <a:pt x="25825" y="38903"/>
                            <a:pt x="25512" y="39403"/>
                          </a:cubicBezTo>
                          <a:cubicBezTo>
                            <a:pt x="25471" y="39341"/>
                            <a:pt x="25450" y="39299"/>
                            <a:pt x="25429" y="39237"/>
                          </a:cubicBezTo>
                          <a:cubicBezTo>
                            <a:pt x="25700" y="38591"/>
                            <a:pt x="25950" y="37945"/>
                            <a:pt x="26158" y="37279"/>
                          </a:cubicBezTo>
                          <a:close/>
                          <a:moveTo>
                            <a:pt x="42839" y="38362"/>
                          </a:moveTo>
                          <a:cubicBezTo>
                            <a:pt x="42715" y="38716"/>
                            <a:pt x="42590" y="39070"/>
                            <a:pt x="42485" y="39424"/>
                          </a:cubicBezTo>
                          <a:cubicBezTo>
                            <a:pt x="41715" y="39362"/>
                            <a:pt x="40986" y="39257"/>
                            <a:pt x="40236" y="39133"/>
                          </a:cubicBezTo>
                          <a:cubicBezTo>
                            <a:pt x="40257" y="39091"/>
                            <a:pt x="40278" y="39050"/>
                            <a:pt x="40318" y="39009"/>
                          </a:cubicBezTo>
                          <a:lnTo>
                            <a:pt x="40318" y="39009"/>
                          </a:lnTo>
                          <a:cubicBezTo>
                            <a:pt x="40278" y="39050"/>
                            <a:pt x="40257" y="39091"/>
                            <a:pt x="40215" y="39133"/>
                          </a:cubicBezTo>
                          <a:cubicBezTo>
                            <a:pt x="40132" y="39091"/>
                            <a:pt x="40070" y="39049"/>
                            <a:pt x="39986" y="39008"/>
                          </a:cubicBezTo>
                          <a:cubicBezTo>
                            <a:pt x="39966" y="38987"/>
                            <a:pt x="39945" y="38987"/>
                            <a:pt x="39924" y="38966"/>
                          </a:cubicBezTo>
                          <a:cubicBezTo>
                            <a:pt x="39986" y="38841"/>
                            <a:pt x="40028" y="38716"/>
                            <a:pt x="40090" y="38591"/>
                          </a:cubicBezTo>
                          <a:cubicBezTo>
                            <a:pt x="40299" y="38612"/>
                            <a:pt x="40507" y="38633"/>
                            <a:pt x="40694" y="38633"/>
                          </a:cubicBezTo>
                          <a:cubicBezTo>
                            <a:pt x="40569" y="38758"/>
                            <a:pt x="40465" y="38862"/>
                            <a:pt x="40340" y="38987"/>
                          </a:cubicBezTo>
                          <a:cubicBezTo>
                            <a:pt x="40486" y="38883"/>
                            <a:pt x="40632" y="38758"/>
                            <a:pt x="40778" y="38654"/>
                          </a:cubicBezTo>
                          <a:cubicBezTo>
                            <a:pt x="40837" y="38655"/>
                            <a:pt x="40896" y="38656"/>
                            <a:pt x="40956" y="38656"/>
                          </a:cubicBezTo>
                          <a:cubicBezTo>
                            <a:pt x="41601" y="38656"/>
                            <a:pt x="42229" y="38553"/>
                            <a:pt x="42839" y="38362"/>
                          </a:cubicBezTo>
                          <a:close/>
                          <a:moveTo>
                            <a:pt x="46942" y="39257"/>
                          </a:moveTo>
                          <a:cubicBezTo>
                            <a:pt x="46963" y="39320"/>
                            <a:pt x="46984" y="39362"/>
                            <a:pt x="47025" y="39403"/>
                          </a:cubicBezTo>
                          <a:cubicBezTo>
                            <a:pt x="47005" y="39424"/>
                            <a:pt x="47005" y="39424"/>
                            <a:pt x="47005" y="39445"/>
                          </a:cubicBezTo>
                          <a:lnTo>
                            <a:pt x="46859" y="39445"/>
                          </a:lnTo>
                          <a:cubicBezTo>
                            <a:pt x="46880" y="39382"/>
                            <a:pt x="46921" y="39320"/>
                            <a:pt x="46942" y="39257"/>
                          </a:cubicBezTo>
                          <a:close/>
                          <a:moveTo>
                            <a:pt x="43214" y="38216"/>
                          </a:moveTo>
                          <a:cubicBezTo>
                            <a:pt x="43318" y="38320"/>
                            <a:pt x="43402" y="38404"/>
                            <a:pt x="43506" y="38508"/>
                          </a:cubicBezTo>
                          <a:cubicBezTo>
                            <a:pt x="43360" y="38841"/>
                            <a:pt x="43214" y="39153"/>
                            <a:pt x="43048" y="39466"/>
                          </a:cubicBezTo>
                          <a:cubicBezTo>
                            <a:pt x="42881" y="39466"/>
                            <a:pt x="42694" y="39445"/>
                            <a:pt x="42527" y="39424"/>
                          </a:cubicBezTo>
                          <a:cubicBezTo>
                            <a:pt x="42631" y="39070"/>
                            <a:pt x="42756" y="38695"/>
                            <a:pt x="42881" y="38341"/>
                          </a:cubicBezTo>
                          <a:cubicBezTo>
                            <a:pt x="42985" y="38299"/>
                            <a:pt x="43110" y="38258"/>
                            <a:pt x="43214" y="38216"/>
                          </a:cubicBezTo>
                          <a:close/>
                          <a:moveTo>
                            <a:pt x="46734" y="38903"/>
                          </a:moveTo>
                          <a:cubicBezTo>
                            <a:pt x="46796" y="38987"/>
                            <a:pt x="46838" y="39049"/>
                            <a:pt x="46880" y="39133"/>
                          </a:cubicBezTo>
                          <a:cubicBezTo>
                            <a:pt x="46817" y="39237"/>
                            <a:pt x="46776" y="39341"/>
                            <a:pt x="46734" y="39466"/>
                          </a:cubicBezTo>
                          <a:cubicBezTo>
                            <a:pt x="46567" y="39466"/>
                            <a:pt x="46401" y="39487"/>
                            <a:pt x="46255" y="39487"/>
                          </a:cubicBezTo>
                          <a:cubicBezTo>
                            <a:pt x="46422" y="39299"/>
                            <a:pt x="46588" y="39112"/>
                            <a:pt x="46734" y="38903"/>
                          </a:cubicBezTo>
                          <a:close/>
                          <a:moveTo>
                            <a:pt x="26845" y="38341"/>
                          </a:moveTo>
                          <a:cubicBezTo>
                            <a:pt x="26970" y="38508"/>
                            <a:pt x="27095" y="38674"/>
                            <a:pt x="27199" y="38820"/>
                          </a:cubicBezTo>
                          <a:cubicBezTo>
                            <a:pt x="26970" y="39049"/>
                            <a:pt x="26741" y="39257"/>
                            <a:pt x="26533" y="39487"/>
                          </a:cubicBezTo>
                          <a:cubicBezTo>
                            <a:pt x="26345" y="39507"/>
                            <a:pt x="26158" y="39507"/>
                            <a:pt x="25950" y="39507"/>
                          </a:cubicBezTo>
                          <a:cubicBezTo>
                            <a:pt x="26220" y="39112"/>
                            <a:pt x="26533" y="38716"/>
                            <a:pt x="26845" y="38341"/>
                          </a:cubicBezTo>
                          <a:close/>
                          <a:moveTo>
                            <a:pt x="27408" y="39091"/>
                          </a:moveTo>
                          <a:cubicBezTo>
                            <a:pt x="27512" y="39237"/>
                            <a:pt x="27616" y="39362"/>
                            <a:pt x="27741" y="39507"/>
                          </a:cubicBezTo>
                          <a:cubicBezTo>
                            <a:pt x="27470" y="39487"/>
                            <a:pt x="27220" y="39487"/>
                            <a:pt x="26949" y="39487"/>
                          </a:cubicBezTo>
                          <a:cubicBezTo>
                            <a:pt x="27095" y="39341"/>
                            <a:pt x="27262" y="39216"/>
                            <a:pt x="27408" y="39091"/>
                          </a:cubicBezTo>
                          <a:close/>
                          <a:moveTo>
                            <a:pt x="28511" y="38299"/>
                          </a:moveTo>
                          <a:lnTo>
                            <a:pt x="28511" y="38299"/>
                          </a:lnTo>
                          <a:cubicBezTo>
                            <a:pt x="28366" y="38695"/>
                            <a:pt x="28241" y="39112"/>
                            <a:pt x="28116" y="39507"/>
                          </a:cubicBezTo>
                          <a:lnTo>
                            <a:pt x="27970" y="39507"/>
                          </a:lnTo>
                          <a:cubicBezTo>
                            <a:pt x="27824" y="39341"/>
                            <a:pt x="27678" y="39174"/>
                            <a:pt x="27533" y="38987"/>
                          </a:cubicBezTo>
                          <a:cubicBezTo>
                            <a:pt x="27824" y="38737"/>
                            <a:pt x="28157" y="38508"/>
                            <a:pt x="28511" y="38299"/>
                          </a:cubicBezTo>
                          <a:close/>
                          <a:moveTo>
                            <a:pt x="43548" y="38549"/>
                          </a:moveTo>
                          <a:cubicBezTo>
                            <a:pt x="43693" y="38695"/>
                            <a:pt x="43839" y="38841"/>
                            <a:pt x="43985" y="39008"/>
                          </a:cubicBezTo>
                          <a:cubicBezTo>
                            <a:pt x="43860" y="39174"/>
                            <a:pt x="43735" y="39341"/>
                            <a:pt x="43610" y="39507"/>
                          </a:cubicBezTo>
                          <a:cubicBezTo>
                            <a:pt x="43443" y="39487"/>
                            <a:pt x="43298" y="39487"/>
                            <a:pt x="43131" y="39466"/>
                          </a:cubicBezTo>
                          <a:cubicBezTo>
                            <a:pt x="43277" y="39174"/>
                            <a:pt x="43423" y="38862"/>
                            <a:pt x="43548" y="38549"/>
                          </a:cubicBezTo>
                          <a:close/>
                          <a:moveTo>
                            <a:pt x="44089" y="39112"/>
                          </a:moveTo>
                          <a:cubicBezTo>
                            <a:pt x="44214" y="39237"/>
                            <a:pt x="44339" y="39382"/>
                            <a:pt x="44443" y="39528"/>
                          </a:cubicBezTo>
                          <a:cubicBezTo>
                            <a:pt x="44193" y="39528"/>
                            <a:pt x="43964" y="39507"/>
                            <a:pt x="43714" y="39507"/>
                          </a:cubicBezTo>
                          <a:cubicBezTo>
                            <a:pt x="43818" y="39362"/>
                            <a:pt x="43943" y="39237"/>
                            <a:pt x="44089" y="39112"/>
                          </a:cubicBezTo>
                          <a:close/>
                          <a:moveTo>
                            <a:pt x="45901" y="37571"/>
                          </a:moveTo>
                          <a:cubicBezTo>
                            <a:pt x="46109" y="37883"/>
                            <a:pt x="46317" y="38195"/>
                            <a:pt x="46505" y="38508"/>
                          </a:cubicBezTo>
                          <a:cubicBezTo>
                            <a:pt x="46463" y="38674"/>
                            <a:pt x="46401" y="38862"/>
                            <a:pt x="46338" y="39028"/>
                          </a:cubicBezTo>
                          <a:cubicBezTo>
                            <a:pt x="46192" y="39195"/>
                            <a:pt x="46047" y="39341"/>
                            <a:pt x="45880" y="39507"/>
                          </a:cubicBezTo>
                          <a:cubicBezTo>
                            <a:pt x="45505" y="39507"/>
                            <a:pt x="45130" y="39528"/>
                            <a:pt x="44776" y="39528"/>
                          </a:cubicBezTo>
                          <a:cubicBezTo>
                            <a:pt x="44610" y="39320"/>
                            <a:pt x="44422" y="39133"/>
                            <a:pt x="44256" y="38945"/>
                          </a:cubicBezTo>
                          <a:cubicBezTo>
                            <a:pt x="44776" y="38466"/>
                            <a:pt x="45359" y="38029"/>
                            <a:pt x="45901" y="37571"/>
                          </a:cubicBezTo>
                          <a:close/>
                          <a:moveTo>
                            <a:pt x="29594" y="37758"/>
                          </a:moveTo>
                          <a:cubicBezTo>
                            <a:pt x="29344" y="38362"/>
                            <a:pt x="29053" y="38966"/>
                            <a:pt x="28761" y="39549"/>
                          </a:cubicBezTo>
                          <a:cubicBezTo>
                            <a:pt x="28595" y="39528"/>
                            <a:pt x="28428" y="39528"/>
                            <a:pt x="28261" y="39507"/>
                          </a:cubicBezTo>
                          <a:cubicBezTo>
                            <a:pt x="28366" y="39091"/>
                            <a:pt x="28490" y="38654"/>
                            <a:pt x="28636" y="38237"/>
                          </a:cubicBezTo>
                          <a:cubicBezTo>
                            <a:pt x="28928" y="38050"/>
                            <a:pt x="29261" y="37904"/>
                            <a:pt x="29594" y="37758"/>
                          </a:cubicBezTo>
                          <a:close/>
                          <a:moveTo>
                            <a:pt x="24929" y="38758"/>
                          </a:moveTo>
                          <a:cubicBezTo>
                            <a:pt x="25013" y="38987"/>
                            <a:pt x="25117" y="39216"/>
                            <a:pt x="25221" y="39424"/>
                          </a:cubicBezTo>
                          <a:cubicBezTo>
                            <a:pt x="25200" y="39466"/>
                            <a:pt x="25179" y="39507"/>
                            <a:pt x="25158" y="39549"/>
                          </a:cubicBezTo>
                          <a:cubicBezTo>
                            <a:pt x="24992" y="39570"/>
                            <a:pt x="24846" y="39591"/>
                            <a:pt x="24679" y="39591"/>
                          </a:cubicBezTo>
                          <a:cubicBezTo>
                            <a:pt x="24763" y="39320"/>
                            <a:pt x="24846" y="39028"/>
                            <a:pt x="24929" y="38758"/>
                          </a:cubicBezTo>
                          <a:close/>
                          <a:moveTo>
                            <a:pt x="24908" y="38737"/>
                          </a:moveTo>
                          <a:lnTo>
                            <a:pt x="24908" y="38737"/>
                          </a:lnTo>
                          <a:cubicBezTo>
                            <a:pt x="24825" y="39028"/>
                            <a:pt x="24721" y="39320"/>
                            <a:pt x="24638" y="39591"/>
                          </a:cubicBezTo>
                          <a:cubicBezTo>
                            <a:pt x="24617" y="39612"/>
                            <a:pt x="24596" y="39612"/>
                            <a:pt x="24575" y="39612"/>
                          </a:cubicBezTo>
                          <a:cubicBezTo>
                            <a:pt x="24679" y="39320"/>
                            <a:pt x="24784" y="39028"/>
                            <a:pt x="24908" y="38737"/>
                          </a:cubicBezTo>
                          <a:close/>
                          <a:moveTo>
                            <a:pt x="28095" y="39591"/>
                          </a:moveTo>
                          <a:cubicBezTo>
                            <a:pt x="28095" y="39612"/>
                            <a:pt x="28095" y="39612"/>
                            <a:pt x="28074" y="39632"/>
                          </a:cubicBezTo>
                          <a:cubicBezTo>
                            <a:pt x="28074" y="39612"/>
                            <a:pt x="28053" y="39591"/>
                            <a:pt x="28053" y="39591"/>
                          </a:cubicBezTo>
                          <a:close/>
                          <a:moveTo>
                            <a:pt x="32531" y="37279"/>
                          </a:moveTo>
                          <a:cubicBezTo>
                            <a:pt x="32760" y="37321"/>
                            <a:pt x="32968" y="37383"/>
                            <a:pt x="33176" y="37446"/>
                          </a:cubicBezTo>
                          <a:cubicBezTo>
                            <a:pt x="32885" y="38195"/>
                            <a:pt x="32552" y="38945"/>
                            <a:pt x="32197" y="39653"/>
                          </a:cubicBezTo>
                          <a:cubicBezTo>
                            <a:pt x="32052" y="39570"/>
                            <a:pt x="31927" y="39466"/>
                            <a:pt x="31781" y="39362"/>
                          </a:cubicBezTo>
                          <a:cubicBezTo>
                            <a:pt x="31989" y="38674"/>
                            <a:pt x="32239" y="37966"/>
                            <a:pt x="32531" y="37279"/>
                          </a:cubicBezTo>
                          <a:close/>
                          <a:moveTo>
                            <a:pt x="31094" y="39778"/>
                          </a:moveTo>
                          <a:lnTo>
                            <a:pt x="31094" y="39778"/>
                          </a:lnTo>
                          <a:cubicBezTo>
                            <a:pt x="31260" y="39820"/>
                            <a:pt x="31427" y="39841"/>
                            <a:pt x="31594" y="39861"/>
                          </a:cubicBezTo>
                          <a:cubicBezTo>
                            <a:pt x="31427" y="39841"/>
                            <a:pt x="31260" y="39799"/>
                            <a:pt x="31094" y="39778"/>
                          </a:cubicBezTo>
                          <a:close/>
                          <a:moveTo>
                            <a:pt x="24409" y="39799"/>
                          </a:moveTo>
                          <a:cubicBezTo>
                            <a:pt x="24388" y="39820"/>
                            <a:pt x="24388" y="39841"/>
                            <a:pt x="24367" y="39882"/>
                          </a:cubicBezTo>
                          <a:cubicBezTo>
                            <a:pt x="24367" y="39861"/>
                            <a:pt x="24367" y="39820"/>
                            <a:pt x="24346" y="39799"/>
                          </a:cubicBezTo>
                          <a:close/>
                          <a:moveTo>
                            <a:pt x="33239" y="37466"/>
                          </a:moveTo>
                          <a:cubicBezTo>
                            <a:pt x="33572" y="37591"/>
                            <a:pt x="33905" y="37737"/>
                            <a:pt x="34218" y="37925"/>
                          </a:cubicBezTo>
                          <a:cubicBezTo>
                            <a:pt x="33593" y="38529"/>
                            <a:pt x="33010" y="39195"/>
                            <a:pt x="32593" y="39924"/>
                          </a:cubicBezTo>
                          <a:cubicBezTo>
                            <a:pt x="32489" y="39841"/>
                            <a:pt x="32364" y="39778"/>
                            <a:pt x="32260" y="39695"/>
                          </a:cubicBezTo>
                          <a:cubicBezTo>
                            <a:pt x="32614" y="38966"/>
                            <a:pt x="32947" y="38216"/>
                            <a:pt x="33239" y="37466"/>
                          </a:cubicBezTo>
                          <a:close/>
                          <a:moveTo>
                            <a:pt x="32239" y="39716"/>
                          </a:moveTo>
                          <a:cubicBezTo>
                            <a:pt x="32364" y="39799"/>
                            <a:pt x="32468" y="39882"/>
                            <a:pt x="32572" y="39966"/>
                          </a:cubicBezTo>
                          <a:cubicBezTo>
                            <a:pt x="32572" y="39966"/>
                            <a:pt x="32552" y="39986"/>
                            <a:pt x="32552" y="40007"/>
                          </a:cubicBezTo>
                          <a:cubicBezTo>
                            <a:pt x="32406" y="39986"/>
                            <a:pt x="32281" y="39966"/>
                            <a:pt x="32135" y="39924"/>
                          </a:cubicBezTo>
                          <a:cubicBezTo>
                            <a:pt x="32177" y="39861"/>
                            <a:pt x="32197" y="39799"/>
                            <a:pt x="32239" y="39716"/>
                          </a:cubicBezTo>
                          <a:close/>
                          <a:moveTo>
                            <a:pt x="24471" y="37487"/>
                          </a:moveTo>
                          <a:cubicBezTo>
                            <a:pt x="24596" y="37904"/>
                            <a:pt x="24742" y="38299"/>
                            <a:pt x="24888" y="38674"/>
                          </a:cubicBezTo>
                          <a:cubicBezTo>
                            <a:pt x="24825" y="38778"/>
                            <a:pt x="24763" y="38883"/>
                            <a:pt x="24721" y="39008"/>
                          </a:cubicBezTo>
                          <a:cubicBezTo>
                            <a:pt x="24617" y="39195"/>
                            <a:pt x="24534" y="39403"/>
                            <a:pt x="24471" y="39612"/>
                          </a:cubicBezTo>
                          <a:cubicBezTo>
                            <a:pt x="24409" y="39632"/>
                            <a:pt x="24367" y="39632"/>
                            <a:pt x="24305" y="39632"/>
                          </a:cubicBezTo>
                          <a:cubicBezTo>
                            <a:pt x="24263" y="39424"/>
                            <a:pt x="24200" y="39195"/>
                            <a:pt x="24159" y="38966"/>
                          </a:cubicBezTo>
                          <a:lnTo>
                            <a:pt x="24159" y="38966"/>
                          </a:lnTo>
                          <a:cubicBezTo>
                            <a:pt x="24180" y="39195"/>
                            <a:pt x="24221" y="39424"/>
                            <a:pt x="24284" y="39632"/>
                          </a:cubicBezTo>
                          <a:cubicBezTo>
                            <a:pt x="24096" y="39653"/>
                            <a:pt x="23930" y="39674"/>
                            <a:pt x="23763" y="39695"/>
                          </a:cubicBezTo>
                          <a:cubicBezTo>
                            <a:pt x="23763" y="39142"/>
                            <a:pt x="23801" y="38607"/>
                            <a:pt x="23876" y="38056"/>
                          </a:cubicBezTo>
                          <a:lnTo>
                            <a:pt x="23876" y="38056"/>
                          </a:lnTo>
                          <a:cubicBezTo>
                            <a:pt x="23779" y="38597"/>
                            <a:pt x="23721" y="39156"/>
                            <a:pt x="23721" y="39716"/>
                          </a:cubicBezTo>
                          <a:cubicBezTo>
                            <a:pt x="23076" y="39799"/>
                            <a:pt x="22430" y="39903"/>
                            <a:pt x="21785" y="40028"/>
                          </a:cubicBezTo>
                          <a:cubicBezTo>
                            <a:pt x="22305" y="39217"/>
                            <a:pt x="23094" y="38614"/>
                            <a:pt x="23885" y="37990"/>
                          </a:cubicBezTo>
                          <a:lnTo>
                            <a:pt x="23885" y="37990"/>
                          </a:lnTo>
                          <a:cubicBezTo>
                            <a:pt x="23882" y="38012"/>
                            <a:pt x="23879" y="38034"/>
                            <a:pt x="23876" y="38056"/>
                          </a:cubicBezTo>
                          <a:lnTo>
                            <a:pt x="23876" y="38056"/>
                          </a:lnTo>
                          <a:cubicBezTo>
                            <a:pt x="23880" y="38033"/>
                            <a:pt x="23884" y="38010"/>
                            <a:pt x="23888" y="37987"/>
                          </a:cubicBezTo>
                          <a:lnTo>
                            <a:pt x="23888" y="37987"/>
                          </a:lnTo>
                          <a:cubicBezTo>
                            <a:pt x="23887" y="37988"/>
                            <a:pt x="23886" y="37989"/>
                            <a:pt x="23885" y="37990"/>
                          </a:cubicBezTo>
                          <a:lnTo>
                            <a:pt x="23885" y="37990"/>
                          </a:lnTo>
                          <a:cubicBezTo>
                            <a:pt x="23886" y="37982"/>
                            <a:pt x="23887" y="37974"/>
                            <a:pt x="23888" y="37966"/>
                          </a:cubicBezTo>
                          <a:cubicBezTo>
                            <a:pt x="23930" y="37945"/>
                            <a:pt x="23950" y="37925"/>
                            <a:pt x="23971" y="37904"/>
                          </a:cubicBezTo>
                          <a:cubicBezTo>
                            <a:pt x="23992" y="38050"/>
                            <a:pt x="23992" y="38175"/>
                            <a:pt x="24013" y="38299"/>
                          </a:cubicBezTo>
                          <a:cubicBezTo>
                            <a:pt x="24055" y="38529"/>
                            <a:pt x="24096" y="38758"/>
                            <a:pt x="24159" y="38966"/>
                          </a:cubicBezTo>
                          <a:cubicBezTo>
                            <a:pt x="24096" y="38612"/>
                            <a:pt x="24034" y="38258"/>
                            <a:pt x="23992" y="37883"/>
                          </a:cubicBezTo>
                          <a:cubicBezTo>
                            <a:pt x="24159" y="37758"/>
                            <a:pt x="24325" y="37633"/>
                            <a:pt x="24471" y="37487"/>
                          </a:cubicBezTo>
                          <a:close/>
                          <a:moveTo>
                            <a:pt x="32593" y="39966"/>
                          </a:moveTo>
                          <a:cubicBezTo>
                            <a:pt x="32614" y="39986"/>
                            <a:pt x="32656" y="40007"/>
                            <a:pt x="32676" y="40028"/>
                          </a:cubicBezTo>
                          <a:cubicBezTo>
                            <a:pt x="32635" y="40028"/>
                            <a:pt x="32593" y="40007"/>
                            <a:pt x="32572" y="40007"/>
                          </a:cubicBezTo>
                          <a:cubicBezTo>
                            <a:pt x="32572" y="39986"/>
                            <a:pt x="32593" y="39986"/>
                            <a:pt x="32593" y="39966"/>
                          </a:cubicBezTo>
                          <a:close/>
                          <a:moveTo>
                            <a:pt x="28241" y="39591"/>
                          </a:moveTo>
                          <a:cubicBezTo>
                            <a:pt x="28407" y="39591"/>
                            <a:pt x="28553" y="39612"/>
                            <a:pt x="28720" y="39612"/>
                          </a:cubicBezTo>
                          <a:cubicBezTo>
                            <a:pt x="28657" y="39757"/>
                            <a:pt x="28574" y="39903"/>
                            <a:pt x="28490" y="40070"/>
                          </a:cubicBezTo>
                          <a:cubicBezTo>
                            <a:pt x="28386" y="39966"/>
                            <a:pt x="28282" y="39861"/>
                            <a:pt x="28199" y="39736"/>
                          </a:cubicBezTo>
                          <a:cubicBezTo>
                            <a:pt x="28199" y="39695"/>
                            <a:pt x="28220" y="39653"/>
                            <a:pt x="28241" y="39591"/>
                          </a:cubicBezTo>
                          <a:close/>
                          <a:moveTo>
                            <a:pt x="45838" y="39549"/>
                          </a:moveTo>
                          <a:cubicBezTo>
                            <a:pt x="45651" y="39736"/>
                            <a:pt x="45443" y="39903"/>
                            <a:pt x="45234" y="40091"/>
                          </a:cubicBezTo>
                          <a:cubicBezTo>
                            <a:pt x="45089" y="39903"/>
                            <a:pt x="44964" y="39757"/>
                            <a:pt x="44818" y="39591"/>
                          </a:cubicBezTo>
                          <a:cubicBezTo>
                            <a:pt x="45151" y="39570"/>
                            <a:pt x="45484" y="39570"/>
                            <a:pt x="45838" y="39549"/>
                          </a:cubicBezTo>
                          <a:close/>
                          <a:moveTo>
                            <a:pt x="24575" y="39778"/>
                          </a:moveTo>
                          <a:cubicBezTo>
                            <a:pt x="24534" y="39903"/>
                            <a:pt x="24492" y="40049"/>
                            <a:pt x="24450" y="40174"/>
                          </a:cubicBezTo>
                          <a:cubicBezTo>
                            <a:pt x="24450" y="40132"/>
                            <a:pt x="24429" y="40091"/>
                            <a:pt x="24429" y="40049"/>
                          </a:cubicBezTo>
                          <a:cubicBezTo>
                            <a:pt x="24450" y="39966"/>
                            <a:pt x="24492" y="39882"/>
                            <a:pt x="24513" y="39778"/>
                          </a:cubicBezTo>
                          <a:close/>
                          <a:moveTo>
                            <a:pt x="26408" y="39632"/>
                          </a:moveTo>
                          <a:cubicBezTo>
                            <a:pt x="26241" y="39820"/>
                            <a:pt x="26096" y="40007"/>
                            <a:pt x="25929" y="40215"/>
                          </a:cubicBezTo>
                          <a:cubicBezTo>
                            <a:pt x="25866" y="40091"/>
                            <a:pt x="25804" y="39966"/>
                            <a:pt x="25741" y="39861"/>
                          </a:cubicBezTo>
                          <a:cubicBezTo>
                            <a:pt x="25783" y="39799"/>
                            <a:pt x="25825" y="39716"/>
                            <a:pt x="25866" y="39653"/>
                          </a:cubicBezTo>
                          <a:cubicBezTo>
                            <a:pt x="26054" y="39632"/>
                            <a:pt x="26241" y="39632"/>
                            <a:pt x="26408" y="39632"/>
                          </a:cubicBezTo>
                          <a:close/>
                          <a:moveTo>
                            <a:pt x="29032" y="39612"/>
                          </a:moveTo>
                          <a:cubicBezTo>
                            <a:pt x="28886" y="39799"/>
                            <a:pt x="28761" y="40007"/>
                            <a:pt x="28657" y="40215"/>
                          </a:cubicBezTo>
                          <a:cubicBezTo>
                            <a:pt x="28615" y="40195"/>
                            <a:pt x="28595" y="40174"/>
                            <a:pt x="28574" y="40132"/>
                          </a:cubicBezTo>
                          <a:cubicBezTo>
                            <a:pt x="28657" y="39966"/>
                            <a:pt x="28761" y="39799"/>
                            <a:pt x="28845" y="39612"/>
                          </a:cubicBezTo>
                          <a:close/>
                          <a:moveTo>
                            <a:pt x="40465" y="39278"/>
                          </a:moveTo>
                          <a:cubicBezTo>
                            <a:pt x="41132" y="39382"/>
                            <a:pt x="41777" y="39466"/>
                            <a:pt x="42444" y="39507"/>
                          </a:cubicBezTo>
                          <a:cubicBezTo>
                            <a:pt x="42360" y="39799"/>
                            <a:pt x="42277" y="40091"/>
                            <a:pt x="42194" y="40382"/>
                          </a:cubicBezTo>
                          <a:cubicBezTo>
                            <a:pt x="41652" y="39986"/>
                            <a:pt x="41069" y="39612"/>
                            <a:pt x="40465" y="39278"/>
                          </a:cubicBezTo>
                          <a:close/>
                          <a:moveTo>
                            <a:pt x="48129" y="38612"/>
                          </a:moveTo>
                          <a:cubicBezTo>
                            <a:pt x="48171" y="38737"/>
                            <a:pt x="48213" y="38862"/>
                            <a:pt x="48254" y="38987"/>
                          </a:cubicBezTo>
                          <a:cubicBezTo>
                            <a:pt x="48213" y="39112"/>
                            <a:pt x="48192" y="39216"/>
                            <a:pt x="48150" y="39320"/>
                          </a:cubicBezTo>
                          <a:cubicBezTo>
                            <a:pt x="48025" y="39716"/>
                            <a:pt x="47879" y="40111"/>
                            <a:pt x="47713" y="40486"/>
                          </a:cubicBezTo>
                          <a:cubicBezTo>
                            <a:pt x="47609" y="40215"/>
                            <a:pt x="47484" y="39945"/>
                            <a:pt x="47359" y="39695"/>
                          </a:cubicBezTo>
                          <a:cubicBezTo>
                            <a:pt x="47421" y="39591"/>
                            <a:pt x="47484" y="39507"/>
                            <a:pt x="47546" y="39403"/>
                          </a:cubicBezTo>
                          <a:cubicBezTo>
                            <a:pt x="47754" y="39382"/>
                            <a:pt x="47942" y="39362"/>
                            <a:pt x="48150" y="39320"/>
                          </a:cubicBezTo>
                          <a:lnTo>
                            <a:pt x="48150" y="39320"/>
                          </a:lnTo>
                          <a:cubicBezTo>
                            <a:pt x="47963" y="39341"/>
                            <a:pt x="47754" y="39362"/>
                            <a:pt x="47567" y="39382"/>
                          </a:cubicBezTo>
                          <a:cubicBezTo>
                            <a:pt x="47734" y="39133"/>
                            <a:pt x="47921" y="38862"/>
                            <a:pt x="48129" y="38612"/>
                          </a:cubicBezTo>
                          <a:close/>
                          <a:moveTo>
                            <a:pt x="31781" y="39382"/>
                          </a:moveTo>
                          <a:cubicBezTo>
                            <a:pt x="31906" y="39487"/>
                            <a:pt x="32052" y="39591"/>
                            <a:pt x="32197" y="39674"/>
                          </a:cubicBezTo>
                          <a:cubicBezTo>
                            <a:pt x="32156" y="39757"/>
                            <a:pt x="32114" y="39841"/>
                            <a:pt x="32073" y="39924"/>
                          </a:cubicBezTo>
                          <a:cubicBezTo>
                            <a:pt x="31927" y="39903"/>
                            <a:pt x="31781" y="39882"/>
                            <a:pt x="31635" y="39861"/>
                          </a:cubicBezTo>
                          <a:lnTo>
                            <a:pt x="31635" y="39861"/>
                          </a:lnTo>
                          <a:cubicBezTo>
                            <a:pt x="31781" y="39903"/>
                            <a:pt x="31927" y="39924"/>
                            <a:pt x="32052" y="39945"/>
                          </a:cubicBezTo>
                          <a:cubicBezTo>
                            <a:pt x="31968" y="40111"/>
                            <a:pt x="31885" y="40278"/>
                            <a:pt x="31802" y="40445"/>
                          </a:cubicBezTo>
                          <a:cubicBezTo>
                            <a:pt x="31677" y="40465"/>
                            <a:pt x="31573" y="40486"/>
                            <a:pt x="31448" y="40528"/>
                          </a:cubicBezTo>
                          <a:cubicBezTo>
                            <a:pt x="31510" y="40299"/>
                            <a:pt x="31573" y="40091"/>
                            <a:pt x="31635" y="39861"/>
                          </a:cubicBezTo>
                          <a:cubicBezTo>
                            <a:pt x="31677" y="39695"/>
                            <a:pt x="31739" y="39549"/>
                            <a:pt x="31781" y="39382"/>
                          </a:cubicBezTo>
                          <a:close/>
                          <a:moveTo>
                            <a:pt x="34509" y="38091"/>
                          </a:moveTo>
                          <a:cubicBezTo>
                            <a:pt x="34884" y="38341"/>
                            <a:pt x="35259" y="38612"/>
                            <a:pt x="35613" y="38903"/>
                          </a:cubicBezTo>
                          <a:cubicBezTo>
                            <a:pt x="35425" y="39466"/>
                            <a:pt x="35259" y="40028"/>
                            <a:pt x="35113" y="40590"/>
                          </a:cubicBezTo>
                          <a:cubicBezTo>
                            <a:pt x="34343" y="40382"/>
                            <a:pt x="33593" y="40195"/>
                            <a:pt x="32801" y="40049"/>
                          </a:cubicBezTo>
                          <a:cubicBezTo>
                            <a:pt x="32739" y="40007"/>
                            <a:pt x="32676" y="39966"/>
                            <a:pt x="32614" y="39924"/>
                          </a:cubicBezTo>
                          <a:cubicBezTo>
                            <a:pt x="33114" y="39216"/>
                            <a:pt x="33801" y="38654"/>
                            <a:pt x="34509" y="38091"/>
                          </a:cubicBezTo>
                          <a:close/>
                          <a:moveTo>
                            <a:pt x="42506" y="39528"/>
                          </a:moveTo>
                          <a:cubicBezTo>
                            <a:pt x="42673" y="39528"/>
                            <a:pt x="42839" y="39528"/>
                            <a:pt x="43027" y="39549"/>
                          </a:cubicBezTo>
                          <a:cubicBezTo>
                            <a:pt x="42839" y="39903"/>
                            <a:pt x="42652" y="40257"/>
                            <a:pt x="42465" y="40590"/>
                          </a:cubicBezTo>
                          <a:cubicBezTo>
                            <a:pt x="42402" y="40528"/>
                            <a:pt x="42319" y="40486"/>
                            <a:pt x="42236" y="40424"/>
                          </a:cubicBezTo>
                          <a:cubicBezTo>
                            <a:pt x="42319" y="40132"/>
                            <a:pt x="42402" y="39820"/>
                            <a:pt x="42506" y="39528"/>
                          </a:cubicBezTo>
                          <a:close/>
                          <a:moveTo>
                            <a:pt x="25075" y="39716"/>
                          </a:moveTo>
                          <a:cubicBezTo>
                            <a:pt x="24929" y="40028"/>
                            <a:pt x="24763" y="40340"/>
                            <a:pt x="24596" y="40632"/>
                          </a:cubicBezTo>
                          <a:cubicBezTo>
                            <a:pt x="24575" y="40528"/>
                            <a:pt x="24534" y="40424"/>
                            <a:pt x="24492" y="40320"/>
                          </a:cubicBezTo>
                          <a:cubicBezTo>
                            <a:pt x="24534" y="40132"/>
                            <a:pt x="24596" y="39945"/>
                            <a:pt x="24638" y="39757"/>
                          </a:cubicBezTo>
                          <a:cubicBezTo>
                            <a:pt x="24784" y="39757"/>
                            <a:pt x="24929" y="39736"/>
                            <a:pt x="25075" y="39716"/>
                          </a:cubicBezTo>
                          <a:close/>
                          <a:moveTo>
                            <a:pt x="35634" y="38924"/>
                          </a:moveTo>
                          <a:cubicBezTo>
                            <a:pt x="35780" y="39049"/>
                            <a:pt x="35904" y="39153"/>
                            <a:pt x="36050" y="39278"/>
                          </a:cubicBezTo>
                          <a:cubicBezTo>
                            <a:pt x="35821" y="39736"/>
                            <a:pt x="35592" y="40215"/>
                            <a:pt x="35342" y="40674"/>
                          </a:cubicBezTo>
                          <a:cubicBezTo>
                            <a:pt x="35301" y="40653"/>
                            <a:pt x="35238" y="40632"/>
                            <a:pt x="35196" y="40611"/>
                          </a:cubicBezTo>
                          <a:cubicBezTo>
                            <a:pt x="35321" y="40049"/>
                            <a:pt x="35467" y="39487"/>
                            <a:pt x="35634" y="38924"/>
                          </a:cubicBezTo>
                          <a:close/>
                          <a:moveTo>
                            <a:pt x="48754" y="37904"/>
                          </a:moveTo>
                          <a:cubicBezTo>
                            <a:pt x="48796" y="38362"/>
                            <a:pt x="48816" y="38799"/>
                            <a:pt x="48837" y="39237"/>
                          </a:cubicBezTo>
                          <a:cubicBezTo>
                            <a:pt x="48733" y="39237"/>
                            <a:pt x="48629" y="39257"/>
                            <a:pt x="48525" y="39278"/>
                          </a:cubicBezTo>
                          <a:cubicBezTo>
                            <a:pt x="48629" y="39257"/>
                            <a:pt x="48733" y="39257"/>
                            <a:pt x="48837" y="39237"/>
                          </a:cubicBezTo>
                          <a:lnTo>
                            <a:pt x="48837" y="39237"/>
                          </a:lnTo>
                          <a:cubicBezTo>
                            <a:pt x="48837" y="39736"/>
                            <a:pt x="48816" y="40236"/>
                            <a:pt x="48754" y="40715"/>
                          </a:cubicBezTo>
                          <a:cubicBezTo>
                            <a:pt x="48692" y="40236"/>
                            <a:pt x="48629" y="39757"/>
                            <a:pt x="48525" y="39278"/>
                          </a:cubicBezTo>
                          <a:cubicBezTo>
                            <a:pt x="48504" y="39174"/>
                            <a:pt x="48483" y="39070"/>
                            <a:pt x="48462" y="38987"/>
                          </a:cubicBezTo>
                          <a:cubicBezTo>
                            <a:pt x="48567" y="38633"/>
                            <a:pt x="48650" y="38299"/>
                            <a:pt x="48712" y="37945"/>
                          </a:cubicBezTo>
                          <a:cubicBezTo>
                            <a:pt x="48733" y="37925"/>
                            <a:pt x="48733" y="37925"/>
                            <a:pt x="48754" y="37904"/>
                          </a:cubicBezTo>
                          <a:close/>
                          <a:moveTo>
                            <a:pt x="21660" y="40257"/>
                          </a:moveTo>
                          <a:cubicBezTo>
                            <a:pt x="21639" y="40299"/>
                            <a:pt x="21618" y="40340"/>
                            <a:pt x="21597" y="40382"/>
                          </a:cubicBezTo>
                          <a:cubicBezTo>
                            <a:pt x="21535" y="40507"/>
                            <a:pt x="21493" y="40653"/>
                            <a:pt x="21451" y="40778"/>
                          </a:cubicBezTo>
                          <a:cubicBezTo>
                            <a:pt x="21514" y="40611"/>
                            <a:pt x="21597" y="40424"/>
                            <a:pt x="21660" y="40257"/>
                          </a:cubicBezTo>
                          <a:close/>
                          <a:moveTo>
                            <a:pt x="32260" y="40653"/>
                          </a:moveTo>
                          <a:cubicBezTo>
                            <a:pt x="32239" y="40694"/>
                            <a:pt x="32239" y="40736"/>
                            <a:pt x="32218" y="40778"/>
                          </a:cubicBezTo>
                          <a:cubicBezTo>
                            <a:pt x="32239" y="40736"/>
                            <a:pt x="32260" y="40694"/>
                            <a:pt x="32260" y="40653"/>
                          </a:cubicBezTo>
                          <a:close/>
                          <a:moveTo>
                            <a:pt x="36134" y="39362"/>
                          </a:moveTo>
                          <a:cubicBezTo>
                            <a:pt x="36175" y="39382"/>
                            <a:pt x="36196" y="39424"/>
                            <a:pt x="36238" y="39445"/>
                          </a:cubicBezTo>
                          <a:cubicBezTo>
                            <a:pt x="36050" y="39736"/>
                            <a:pt x="35925" y="40049"/>
                            <a:pt x="35821" y="40382"/>
                          </a:cubicBezTo>
                          <a:cubicBezTo>
                            <a:pt x="35780" y="40507"/>
                            <a:pt x="35738" y="40653"/>
                            <a:pt x="35696" y="40778"/>
                          </a:cubicBezTo>
                          <a:cubicBezTo>
                            <a:pt x="35634" y="40757"/>
                            <a:pt x="35571" y="40736"/>
                            <a:pt x="35488" y="40715"/>
                          </a:cubicBezTo>
                          <a:cubicBezTo>
                            <a:pt x="35717" y="40257"/>
                            <a:pt x="35946" y="39820"/>
                            <a:pt x="36134" y="39362"/>
                          </a:cubicBezTo>
                          <a:close/>
                          <a:moveTo>
                            <a:pt x="46151" y="39591"/>
                          </a:moveTo>
                          <a:lnTo>
                            <a:pt x="46151" y="39591"/>
                          </a:lnTo>
                          <a:cubicBezTo>
                            <a:pt x="46026" y="40007"/>
                            <a:pt x="45901" y="40424"/>
                            <a:pt x="45797" y="40840"/>
                          </a:cubicBezTo>
                          <a:cubicBezTo>
                            <a:pt x="45672" y="40653"/>
                            <a:pt x="45526" y="40486"/>
                            <a:pt x="45401" y="40299"/>
                          </a:cubicBezTo>
                          <a:cubicBezTo>
                            <a:pt x="45672" y="40070"/>
                            <a:pt x="45922" y="39841"/>
                            <a:pt x="46151" y="39591"/>
                          </a:cubicBezTo>
                          <a:close/>
                          <a:moveTo>
                            <a:pt x="70038" y="38154"/>
                          </a:moveTo>
                          <a:cubicBezTo>
                            <a:pt x="69517" y="39070"/>
                            <a:pt x="68934" y="39966"/>
                            <a:pt x="68330" y="40840"/>
                          </a:cubicBezTo>
                          <a:cubicBezTo>
                            <a:pt x="68684" y="39861"/>
                            <a:pt x="69309" y="38987"/>
                            <a:pt x="70038" y="38154"/>
                          </a:cubicBezTo>
                          <a:close/>
                          <a:moveTo>
                            <a:pt x="46713" y="39487"/>
                          </a:moveTo>
                          <a:lnTo>
                            <a:pt x="46713" y="39487"/>
                          </a:lnTo>
                          <a:cubicBezTo>
                            <a:pt x="46463" y="40007"/>
                            <a:pt x="46192" y="40507"/>
                            <a:pt x="45922" y="41028"/>
                          </a:cubicBezTo>
                          <a:cubicBezTo>
                            <a:pt x="45901" y="41007"/>
                            <a:pt x="45901" y="40986"/>
                            <a:pt x="45880" y="40965"/>
                          </a:cubicBezTo>
                          <a:cubicBezTo>
                            <a:pt x="45984" y="40486"/>
                            <a:pt x="46088" y="40007"/>
                            <a:pt x="46213" y="39528"/>
                          </a:cubicBezTo>
                          <a:cubicBezTo>
                            <a:pt x="46380" y="39528"/>
                            <a:pt x="46546" y="39507"/>
                            <a:pt x="46713" y="39487"/>
                          </a:cubicBezTo>
                          <a:close/>
                          <a:moveTo>
                            <a:pt x="28136" y="39966"/>
                          </a:moveTo>
                          <a:cubicBezTo>
                            <a:pt x="28220" y="40049"/>
                            <a:pt x="28303" y="40153"/>
                            <a:pt x="28386" y="40236"/>
                          </a:cubicBezTo>
                          <a:cubicBezTo>
                            <a:pt x="28220" y="40528"/>
                            <a:pt x="28053" y="40799"/>
                            <a:pt x="27887" y="41090"/>
                          </a:cubicBezTo>
                          <a:cubicBezTo>
                            <a:pt x="27970" y="40715"/>
                            <a:pt x="28053" y="40340"/>
                            <a:pt x="28136" y="39966"/>
                          </a:cubicBezTo>
                          <a:close/>
                          <a:moveTo>
                            <a:pt x="39153" y="39008"/>
                          </a:moveTo>
                          <a:cubicBezTo>
                            <a:pt x="39278" y="39049"/>
                            <a:pt x="39424" y="39070"/>
                            <a:pt x="39549" y="39112"/>
                          </a:cubicBezTo>
                          <a:cubicBezTo>
                            <a:pt x="39591" y="39133"/>
                            <a:pt x="39653" y="39153"/>
                            <a:pt x="39695" y="39195"/>
                          </a:cubicBezTo>
                          <a:cubicBezTo>
                            <a:pt x="39382" y="39841"/>
                            <a:pt x="39028" y="40465"/>
                            <a:pt x="38653" y="41090"/>
                          </a:cubicBezTo>
                          <a:cubicBezTo>
                            <a:pt x="38778" y="40382"/>
                            <a:pt x="38945" y="39695"/>
                            <a:pt x="39153" y="39008"/>
                          </a:cubicBezTo>
                          <a:close/>
                          <a:moveTo>
                            <a:pt x="24471" y="40486"/>
                          </a:moveTo>
                          <a:cubicBezTo>
                            <a:pt x="24492" y="40590"/>
                            <a:pt x="24513" y="40674"/>
                            <a:pt x="24534" y="40778"/>
                          </a:cubicBezTo>
                          <a:cubicBezTo>
                            <a:pt x="24471" y="40882"/>
                            <a:pt x="24429" y="40986"/>
                            <a:pt x="24367" y="41090"/>
                          </a:cubicBezTo>
                          <a:cubicBezTo>
                            <a:pt x="24350" y="41107"/>
                            <a:pt x="24333" y="41124"/>
                            <a:pt x="24328" y="41140"/>
                          </a:cubicBezTo>
                          <a:lnTo>
                            <a:pt x="24328" y="41140"/>
                          </a:lnTo>
                          <a:cubicBezTo>
                            <a:pt x="24368" y="40916"/>
                            <a:pt x="24410" y="40711"/>
                            <a:pt x="24471" y="40486"/>
                          </a:cubicBezTo>
                          <a:close/>
                          <a:moveTo>
                            <a:pt x="35176" y="40653"/>
                          </a:moveTo>
                          <a:cubicBezTo>
                            <a:pt x="35238" y="40674"/>
                            <a:pt x="35280" y="40674"/>
                            <a:pt x="35342" y="40694"/>
                          </a:cubicBezTo>
                          <a:cubicBezTo>
                            <a:pt x="35259" y="40819"/>
                            <a:pt x="35196" y="40944"/>
                            <a:pt x="35134" y="41090"/>
                          </a:cubicBezTo>
                          <a:cubicBezTo>
                            <a:pt x="35113" y="41111"/>
                            <a:pt x="35092" y="41132"/>
                            <a:pt x="35071" y="41153"/>
                          </a:cubicBezTo>
                          <a:cubicBezTo>
                            <a:pt x="35113" y="40986"/>
                            <a:pt x="35155" y="40819"/>
                            <a:pt x="35176" y="40653"/>
                          </a:cubicBezTo>
                          <a:close/>
                          <a:moveTo>
                            <a:pt x="32885" y="40091"/>
                          </a:moveTo>
                          <a:lnTo>
                            <a:pt x="32885" y="40091"/>
                          </a:lnTo>
                          <a:cubicBezTo>
                            <a:pt x="33614" y="40257"/>
                            <a:pt x="34363" y="40424"/>
                            <a:pt x="35092" y="40632"/>
                          </a:cubicBezTo>
                          <a:cubicBezTo>
                            <a:pt x="35030" y="40840"/>
                            <a:pt x="34988" y="41028"/>
                            <a:pt x="34926" y="41236"/>
                          </a:cubicBezTo>
                          <a:cubicBezTo>
                            <a:pt x="34238" y="40903"/>
                            <a:pt x="33551" y="40507"/>
                            <a:pt x="32885" y="40091"/>
                          </a:cubicBezTo>
                          <a:close/>
                          <a:moveTo>
                            <a:pt x="43089" y="39549"/>
                          </a:moveTo>
                          <a:cubicBezTo>
                            <a:pt x="43256" y="39549"/>
                            <a:pt x="43402" y="39570"/>
                            <a:pt x="43568" y="39570"/>
                          </a:cubicBezTo>
                          <a:cubicBezTo>
                            <a:pt x="43443" y="39757"/>
                            <a:pt x="43339" y="39945"/>
                            <a:pt x="43235" y="40153"/>
                          </a:cubicBezTo>
                          <a:cubicBezTo>
                            <a:pt x="43360" y="39945"/>
                            <a:pt x="43506" y="39757"/>
                            <a:pt x="43652" y="39570"/>
                          </a:cubicBezTo>
                          <a:cubicBezTo>
                            <a:pt x="43922" y="39591"/>
                            <a:pt x="44214" y="39591"/>
                            <a:pt x="44506" y="39591"/>
                          </a:cubicBezTo>
                          <a:cubicBezTo>
                            <a:pt x="44693" y="39799"/>
                            <a:pt x="44860" y="40007"/>
                            <a:pt x="45026" y="40236"/>
                          </a:cubicBezTo>
                          <a:cubicBezTo>
                            <a:pt x="44964" y="40278"/>
                            <a:pt x="44901" y="40340"/>
                            <a:pt x="44839" y="40382"/>
                          </a:cubicBezTo>
                          <a:cubicBezTo>
                            <a:pt x="44297" y="40736"/>
                            <a:pt x="43797" y="41028"/>
                            <a:pt x="43277" y="41257"/>
                          </a:cubicBezTo>
                          <a:cubicBezTo>
                            <a:pt x="43173" y="41153"/>
                            <a:pt x="43048" y="41069"/>
                            <a:pt x="42944" y="40965"/>
                          </a:cubicBezTo>
                          <a:cubicBezTo>
                            <a:pt x="42944" y="40903"/>
                            <a:pt x="42964" y="40841"/>
                            <a:pt x="42985" y="40779"/>
                          </a:cubicBezTo>
                          <a:lnTo>
                            <a:pt x="42985" y="40779"/>
                          </a:lnTo>
                          <a:cubicBezTo>
                            <a:pt x="42964" y="40841"/>
                            <a:pt x="42943" y="40903"/>
                            <a:pt x="42923" y="40965"/>
                          </a:cubicBezTo>
                          <a:cubicBezTo>
                            <a:pt x="42798" y="40840"/>
                            <a:pt x="42652" y="40736"/>
                            <a:pt x="42506" y="40632"/>
                          </a:cubicBezTo>
                          <a:cubicBezTo>
                            <a:pt x="42715" y="40278"/>
                            <a:pt x="42902" y="39903"/>
                            <a:pt x="43089" y="39549"/>
                          </a:cubicBezTo>
                          <a:close/>
                          <a:moveTo>
                            <a:pt x="25346" y="39695"/>
                          </a:moveTo>
                          <a:cubicBezTo>
                            <a:pt x="25221" y="39903"/>
                            <a:pt x="25138" y="40132"/>
                            <a:pt x="25054" y="40382"/>
                          </a:cubicBezTo>
                          <a:cubicBezTo>
                            <a:pt x="24950" y="40694"/>
                            <a:pt x="24888" y="40986"/>
                            <a:pt x="24825" y="41298"/>
                          </a:cubicBezTo>
                          <a:cubicBezTo>
                            <a:pt x="24763" y="41153"/>
                            <a:pt x="24721" y="40986"/>
                            <a:pt x="24659" y="40840"/>
                          </a:cubicBezTo>
                          <a:cubicBezTo>
                            <a:pt x="24867" y="40465"/>
                            <a:pt x="25054" y="40091"/>
                            <a:pt x="25221" y="39716"/>
                          </a:cubicBezTo>
                          <a:cubicBezTo>
                            <a:pt x="25262" y="39695"/>
                            <a:pt x="25304" y="39695"/>
                            <a:pt x="25346" y="39695"/>
                          </a:cubicBezTo>
                          <a:close/>
                          <a:moveTo>
                            <a:pt x="31677" y="40632"/>
                          </a:moveTo>
                          <a:lnTo>
                            <a:pt x="31677" y="40632"/>
                          </a:lnTo>
                          <a:cubicBezTo>
                            <a:pt x="31552" y="40882"/>
                            <a:pt x="31406" y="41132"/>
                            <a:pt x="31260" y="41361"/>
                          </a:cubicBezTo>
                          <a:cubicBezTo>
                            <a:pt x="31302" y="41132"/>
                            <a:pt x="31364" y="40882"/>
                            <a:pt x="31427" y="40653"/>
                          </a:cubicBezTo>
                          <a:cubicBezTo>
                            <a:pt x="31510" y="40653"/>
                            <a:pt x="31594" y="40653"/>
                            <a:pt x="31677" y="40632"/>
                          </a:cubicBezTo>
                          <a:close/>
                          <a:moveTo>
                            <a:pt x="42131" y="40903"/>
                          </a:moveTo>
                          <a:cubicBezTo>
                            <a:pt x="42173" y="40924"/>
                            <a:pt x="42194" y="40965"/>
                            <a:pt x="42236" y="40986"/>
                          </a:cubicBezTo>
                          <a:cubicBezTo>
                            <a:pt x="42173" y="41111"/>
                            <a:pt x="42090" y="41236"/>
                            <a:pt x="42027" y="41361"/>
                          </a:cubicBezTo>
                          <a:cubicBezTo>
                            <a:pt x="42048" y="41215"/>
                            <a:pt x="42090" y="41049"/>
                            <a:pt x="42131" y="40903"/>
                          </a:cubicBezTo>
                          <a:close/>
                          <a:moveTo>
                            <a:pt x="37425" y="38570"/>
                          </a:moveTo>
                          <a:cubicBezTo>
                            <a:pt x="37945" y="38737"/>
                            <a:pt x="38487" y="38862"/>
                            <a:pt x="39028" y="38987"/>
                          </a:cubicBezTo>
                          <a:cubicBezTo>
                            <a:pt x="38778" y="39799"/>
                            <a:pt x="38570" y="40611"/>
                            <a:pt x="38404" y="41444"/>
                          </a:cubicBezTo>
                          <a:cubicBezTo>
                            <a:pt x="37716" y="40944"/>
                            <a:pt x="37196" y="40278"/>
                            <a:pt x="36654" y="39612"/>
                          </a:cubicBezTo>
                          <a:cubicBezTo>
                            <a:pt x="36883" y="39257"/>
                            <a:pt x="37133" y="38903"/>
                            <a:pt x="37425" y="38570"/>
                          </a:cubicBezTo>
                          <a:close/>
                          <a:moveTo>
                            <a:pt x="35488" y="40736"/>
                          </a:moveTo>
                          <a:cubicBezTo>
                            <a:pt x="35550" y="40757"/>
                            <a:pt x="35613" y="40799"/>
                            <a:pt x="35696" y="40819"/>
                          </a:cubicBezTo>
                          <a:cubicBezTo>
                            <a:pt x="35634" y="41049"/>
                            <a:pt x="35571" y="41278"/>
                            <a:pt x="35550" y="41507"/>
                          </a:cubicBezTo>
                          <a:cubicBezTo>
                            <a:pt x="35425" y="41465"/>
                            <a:pt x="35301" y="41403"/>
                            <a:pt x="35176" y="41340"/>
                          </a:cubicBezTo>
                          <a:cubicBezTo>
                            <a:pt x="35280" y="41132"/>
                            <a:pt x="35384" y="40944"/>
                            <a:pt x="35488" y="40736"/>
                          </a:cubicBezTo>
                          <a:close/>
                          <a:moveTo>
                            <a:pt x="32114" y="39945"/>
                          </a:moveTo>
                          <a:cubicBezTo>
                            <a:pt x="32260" y="39986"/>
                            <a:pt x="32406" y="40007"/>
                            <a:pt x="32531" y="40028"/>
                          </a:cubicBezTo>
                          <a:cubicBezTo>
                            <a:pt x="32510" y="40070"/>
                            <a:pt x="32510" y="40111"/>
                            <a:pt x="32489" y="40153"/>
                          </a:cubicBezTo>
                          <a:cubicBezTo>
                            <a:pt x="32510" y="40111"/>
                            <a:pt x="32531" y="40070"/>
                            <a:pt x="32552" y="40028"/>
                          </a:cubicBezTo>
                          <a:cubicBezTo>
                            <a:pt x="32614" y="40049"/>
                            <a:pt x="32676" y="40049"/>
                            <a:pt x="32739" y="40070"/>
                          </a:cubicBezTo>
                          <a:cubicBezTo>
                            <a:pt x="33468" y="40507"/>
                            <a:pt x="34197" y="40903"/>
                            <a:pt x="34926" y="41257"/>
                          </a:cubicBezTo>
                          <a:cubicBezTo>
                            <a:pt x="34905" y="41340"/>
                            <a:pt x="34884" y="41403"/>
                            <a:pt x="34884" y="41486"/>
                          </a:cubicBezTo>
                          <a:cubicBezTo>
                            <a:pt x="34863" y="41507"/>
                            <a:pt x="34863" y="41507"/>
                            <a:pt x="34863" y="41528"/>
                          </a:cubicBezTo>
                          <a:cubicBezTo>
                            <a:pt x="34176" y="40924"/>
                            <a:pt x="33385" y="40486"/>
                            <a:pt x="32364" y="40403"/>
                          </a:cubicBezTo>
                          <a:cubicBezTo>
                            <a:pt x="32406" y="40320"/>
                            <a:pt x="32447" y="40236"/>
                            <a:pt x="32489" y="40153"/>
                          </a:cubicBezTo>
                          <a:lnTo>
                            <a:pt x="32489" y="40153"/>
                          </a:lnTo>
                          <a:cubicBezTo>
                            <a:pt x="32427" y="40236"/>
                            <a:pt x="32385" y="40299"/>
                            <a:pt x="32343" y="40382"/>
                          </a:cubicBezTo>
                          <a:cubicBezTo>
                            <a:pt x="32343" y="40403"/>
                            <a:pt x="32343" y="40403"/>
                            <a:pt x="32343" y="40403"/>
                          </a:cubicBezTo>
                          <a:cubicBezTo>
                            <a:pt x="32218" y="40403"/>
                            <a:pt x="32114" y="40382"/>
                            <a:pt x="32010" y="40382"/>
                          </a:cubicBezTo>
                          <a:cubicBezTo>
                            <a:pt x="31948" y="40403"/>
                            <a:pt x="31906" y="40403"/>
                            <a:pt x="31864" y="40424"/>
                          </a:cubicBezTo>
                          <a:cubicBezTo>
                            <a:pt x="31948" y="40257"/>
                            <a:pt x="32052" y="40111"/>
                            <a:pt x="32114" y="39945"/>
                          </a:cubicBezTo>
                          <a:close/>
                          <a:moveTo>
                            <a:pt x="22618" y="32822"/>
                          </a:moveTo>
                          <a:cubicBezTo>
                            <a:pt x="22618" y="33031"/>
                            <a:pt x="22638" y="33218"/>
                            <a:pt x="22638" y="33447"/>
                          </a:cubicBezTo>
                          <a:cubicBezTo>
                            <a:pt x="22638" y="34738"/>
                            <a:pt x="22034" y="35842"/>
                            <a:pt x="21201" y="36800"/>
                          </a:cubicBezTo>
                          <a:cubicBezTo>
                            <a:pt x="21160" y="36821"/>
                            <a:pt x="21118" y="36821"/>
                            <a:pt x="21077" y="36842"/>
                          </a:cubicBezTo>
                          <a:cubicBezTo>
                            <a:pt x="21118" y="36842"/>
                            <a:pt x="21160" y="36821"/>
                            <a:pt x="21201" y="36821"/>
                          </a:cubicBezTo>
                          <a:cubicBezTo>
                            <a:pt x="21014" y="37029"/>
                            <a:pt x="20806" y="37258"/>
                            <a:pt x="20598" y="37466"/>
                          </a:cubicBezTo>
                          <a:cubicBezTo>
                            <a:pt x="20847" y="37237"/>
                            <a:pt x="21118" y="37008"/>
                            <a:pt x="21368" y="36779"/>
                          </a:cubicBezTo>
                          <a:cubicBezTo>
                            <a:pt x="21597" y="36717"/>
                            <a:pt x="21826" y="36675"/>
                            <a:pt x="22055" y="36633"/>
                          </a:cubicBezTo>
                          <a:cubicBezTo>
                            <a:pt x="22659" y="36508"/>
                            <a:pt x="23284" y="36404"/>
                            <a:pt x="23888" y="36321"/>
                          </a:cubicBezTo>
                          <a:cubicBezTo>
                            <a:pt x="23888" y="36717"/>
                            <a:pt x="23909" y="37112"/>
                            <a:pt x="23930" y="37508"/>
                          </a:cubicBezTo>
                          <a:cubicBezTo>
                            <a:pt x="23097" y="38237"/>
                            <a:pt x="22284" y="39070"/>
                            <a:pt x="21764" y="40049"/>
                          </a:cubicBezTo>
                          <a:cubicBezTo>
                            <a:pt x="21431" y="40111"/>
                            <a:pt x="21097" y="40195"/>
                            <a:pt x="20764" y="40278"/>
                          </a:cubicBezTo>
                          <a:cubicBezTo>
                            <a:pt x="21077" y="39091"/>
                            <a:pt x="21493" y="37904"/>
                            <a:pt x="22014" y="36738"/>
                          </a:cubicBezTo>
                          <a:lnTo>
                            <a:pt x="22014" y="36738"/>
                          </a:lnTo>
                          <a:cubicBezTo>
                            <a:pt x="21472" y="37883"/>
                            <a:pt x="21035" y="39070"/>
                            <a:pt x="20702" y="40299"/>
                          </a:cubicBezTo>
                          <a:cubicBezTo>
                            <a:pt x="19702" y="40549"/>
                            <a:pt x="18723" y="40882"/>
                            <a:pt x="17744" y="41278"/>
                          </a:cubicBezTo>
                          <a:cubicBezTo>
                            <a:pt x="17890" y="40465"/>
                            <a:pt x="18223" y="39695"/>
                            <a:pt x="18806" y="39008"/>
                          </a:cubicBezTo>
                          <a:lnTo>
                            <a:pt x="18806" y="39008"/>
                          </a:lnTo>
                          <a:cubicBezTo>
                            <a:pt x="18161" y="39674"/>
                            <a:pt x="17661" y="40403"/>
                            <a:pt x="17494" y="41382"/>
                          </a:cubicBezTo>
                          <a:cubicBezTo>
                            <a:pt x="17349" y="41444"/>
                            <a:pt x="17182" y="41507"/>
                            <a:pt x="17036" y="41569"/>
                          </a:cubicBezTo>
                          <a:cubicBezTo>
                            <a:pt x="17265" y="40320"/>
                            <a:pt x="17557" y="39112"/>
                            <a:pt x="17973" y="37925"/>
                          </a:cubicBezTo>
                          <a:cubicBezTo>
                            <a:pt x="18973" y="37529"/>
                            <a:pt x="20014" y="37154"/>
                            <a:pt x="21077" y="36842"/>
                          </a:cubicBezTo>
                          <a:lnTo>
                            <a:pt x="21077" y="36842"/>
                          </a:lnTo>
                          <a:cubicBezTo>
                            <a:pt x="20556" y="36967"/>
                            <a:pt x="20035" y="37112"/>
                            <a:pt x="19515" y="37258"/>
                          </a:cubicBezTo>
                          <a:cubicBezTo>
                            <a:pt x="18994" y="37425"/>
                            <a:pt x="18494" y="37612"/>
                            <a:pt x="18015" y="37800"/>
                          </a:cubicBezTo>
                          <a:cubicBezTo>
                            <a:pt x="18265" y="37071"/>
                            <a:pt x="18557" y="36342"/>
                            <a:pt x="18890" y="35655"/>
                          </a:cubicBezTo>
                          <a:lnTo>
                            <a:pt x="18890" y="35655"/>
                          </a:lnTo>
                          <a:cubicBezTo>
                            <a:pt x="18515" y="36363"/>
                            <a:pt x="18203" y="37092"/>
                            <a:pt x="17932" y="37841"/>
                          </a:cubicBezTo>
                          <a:cubicBezTo>
                            <a:pt x="17161" y="38133"/>
                            <a:pt x="16412" y="38466"/>
                            <a:pt x="15703" y="38820"/>
                          </a:cubicBezTo>
                          <a:cubicBezTo>
                            <a:pt x="16328" y="38029"/>
                            <a:pt x="17057" y="37279"/>
                            <a:pt x="17765" y="36571"/>
                          </a:cubicBezTo>
                          <a:cubicBezTo>
                            <a:pt x="18640" y="35842"/>
                            <a:pt x="19077" y="34863"/>
                            <a:pt x="19181" y="33801"/>
                          </a:cubicBezTo>
                          <a:cubicBezTo>
                            <a:pt x="19452" y="33697"/>
                            <a:pt x="19744" y="33614"/>
                            <a:pt x="20035" y="33510"/>
                          </a:cubicBezTo>
                          <a:lnTo>
                            <a:pt x="20035" y="33510"/>
                          </a:lnTo>
                          <a:cubicBezTo>
                            <a:pt x="19598" y="34197"/>
                            <a:pt x="19223" y="34926"/>
                            <a:pt x="18890" y="35655"/>
                          </a:cubicBezTo>
                          <a:cubicBezTo>
                            <a:pt x="19244" y="34905"/>
                            <a:pt x="19660" y="34197"/>
                            <a:pt x="20119" y="33489"/>
                          </a:cubicBezTo>
                          <a:cubicBezTo>
                            <a:pt x="20952" y="33239"/>
                            <a:pt x="21785" y="33010"/>
                            <a:pt x="22618" y="32822"/>
                          </a:cubicBezTo>
                          <a:close/>
                          <a:moveTo>
                            <a:pt x="25575" y="40153"/>
                          </a:moveTo>
                          <a:cubicBezTo>
                            <a:pt x="25637" y="40257"/>
                            <a:pt x="25700" y="40361"/>
                            <a:pt x="25741" y="40465"/>
                          </a:cubicBezTo>
                          <a:cubicBezTo>
                            <a:pt x="25492" y="40819"/>
                            <a:pt x="25262" y="41194"/>
                            <a:pt x="25075" y="41590"/>
                          </a:cubicBezTo>
                          <a:cubicBezTo>
                            <a:pt x="25158" y="41090"/>
                            <a:pt x="25346" y="40611"/>
                            <a:pt x="25575" y="40153"/>
                          </a:cubicBezTo>
                          <a:close/>
                          <a:moveTo>
                            <a:pt x="46984" y="39466"/>
                          </a:moveTo>
                          <a:cubicBezTo>
                            <a:pt x="46817" y="39736"/>
                            <a:pt x="46671" y="40049"/>
                            <a:pt x="46588" y="40382"/>
                          </a:cubicBezTo>
                          <a:cubicBezTo>
                            <a:pt x="46442" y="40778"/>
                            <a:pt x="46359" y="41194"/>
                            <a:pt x="46297" y="41590"/>
                          </a:cubicBezTo>
                          <a:cubicBezTo>
                            <a:pt x="46213" y="41444"/>
                            <a:pt x="46109" y="41298"/>
                            <a:pt x="46026" y="41173"/>
                          </a:cubicBezTo>
                          <a:cubicBezTo>
                            <a:pt x="46317" y="40611"/>
                            <a:pt x="46588" y="40049"/>
                            <a:pt x="46838" y="39466"/>
                          </a:cubicBezTo>
                          <a:close/>
                          <a:moveTo>
                            <a:pt x="24388" y="40174"/>
                          </a:moveTo>
                          <a:cubicBezTo>
                            <a:pt x="24409" y="40215"/>
                            <a:pt x="24409" y="40257"/>
                            <a:pt x="24429" y="40299"/>
                          </a:cubicBezTo>
                          <a:cubicBezTo>
                            <a:pt x="24305" y="40694"/>
                            <a:pt x="24200" y="41090"/>
                            <a:pt x="24117" y="41486"/>
                          </a:cubicBezTo>
                          <a:cubicBezTo>
                            <a:pt x="24096" y="41528"/>
                            <a:pt x="24075" y="41569"/>
                            <a:pt x="24055" y="41611"/>
                          </a:cubicBezTo>
                          <a:cubicBezTo>
                            <a:pt x="24138" y="41132"/>
                            <a:pt x="24242" y="40653"/>
                            <a:pt x="24388" y="40174"/>
                          </a:cubicBezTo>
                          <a:close/>
                          <a:moveTo>
                            <a:pt x="28699" y="40549"/>
                          </a:moveTo>
                          <a:cubicBezTo>
                            <a:pt x="28865" y="40736"/>
                            <a:pt x="29032" y="40903"/>
                            <a:pt x="29219" y="41090"/>
                          </a:cubicBezTo>
                          <a:cubicBezTo>
                            <a:pt x="29261" y="41111"/>
                            <a:pt x="29303" y="41153"/>
                            <a:pt x="29344" y="41173"/>
                          </a:cubicBezTo>
                          <a:cubicBezTo>
                            <a:pt x="29053" y="41319"/>
                            <a:pt x="28740" y="41486"/>
                            <a:pt x="28449" y="41673"/>
                          </a:cubicBezTo>
                          <a:cubicBezTo>
                            <a:pt x="28490" y="41298"/>
                            <a:pt x="28574" y="40924"/>
                            <a:pt x="28699" y="40549"/>
                          </a:cubicBezTo>
                          <a:close/>
                          <a:moveTo>
                            <a:pt x="42277" y="41028"/>
                          </a:moveTo>
                          <a:cubicBezTo>
                            <a:pt x="42444" y="41173"/>
                            <a:pt x="42631" y="41319"/>
                            <a:pt x="42798" y="41465"/>
                          </a:cubicBezTo>
                          <a:cubicBezTo>
                            <a:pt x="42506" y="41569"/>
                            <a:pt x="42236" y="41652"/>
                            <a:pt x="41944" y="41715"/>
                          </a:cubicBezTo>
                          <a:cubicBezTo>
                            <a:pt x="41965" y="41652"/>
                            <a:pt x="41986" y="41569"/>
                            <a:pt x="41986" y="41507"/>
                          </a:cubicBezTo>
                          <a:cubicBezTo>
                            <a:pt x="42090" y="41340"/>
                            <a:pt x="42194" y="41194"/>
                            <a:pt x="42277" y="41028"/>
                          </a:cubicBezTo>
                          <a:close/>
                          <a:moveTo>
                            <a:pt x="36571" y="39757"/>
                          </a:moveTo>
                          <a:cubicBezTo>
                            <a:pt x="36904" y="40091"/>
                            <a:pt x="37237" y="40403"/>
                            <a:pt x="37550" y="40736"/>
                          </a:cubicBezTo>
                          <a:cubicBezTo>
                            <a:pt x="37800" y="41028"/>
                            <a:pt x="38091" y="41278"/>
                            <a:pt x="38383" y="41486"/>
                          </a:cubicBezTo>
                          <a:cubicBezTo>
                            <a:pt x="38383" y="41486"/>
                            <a:pt x="38383" y="41507"/>
                            <a:pt x="38383" y="41507"/>
                          </a:cubicBezTo>
                          <a:cubicBezTo>
                            <a:pt x="38341" y="41590"/>
                            <a:pt x="38279" y="41652"/>
                            <a:pt x="38237" y="41736"/>
                          </a:cubicBezTo>
                          <a:cubicBezTo>
                            <a:pt x="37508" y="41403"/>
                            <a:pt x="36779" y="41132"/>
                            <a:pt x="36029" y="40882"/>
                          </a:cubicBezTo>
                          <a:cubicBezTo>
                            <a:pt x="36154" y="40486"/>
                            <a:pt x="36342" y="40111"/>
                            <a:pt x="36571" y="39757"/>
                          </a:cubicBezTo>
                          <a:close/>
                          <a:moveTo>
                            <a:pt x="41902" y="41632"/>
                          </a:moveTo>
                          <a:cubicBezTo>
                            <a:pt x="41902" y="41673"/>
                            <a:pt x="41902" y="41694"/>
                            <a:pt x="41881" y="41736"/>
                          </a:cubicBezTo>
                          <a:lnTo>
                            <a:pt x="41840" y="41736"/>
                          </a:lnTo>
                          <a:cubicBezTo>
                            <a:pt x="41861" y="41715"/>
                            <a:pt x="41881" y="41673"/>
                            <a:pt x="41902" y="41632"/>
                          </a:cubicBezTo>
                          <a:close/>
                          <a:moveTo>
                            <a:pt x="39778" y="39237"/>
                          </a:moveTo>
                          <a:cubicBezTo>
                            <a:pt x="39861" y="39278"/>
                            <a:pt x="39924" y="39320"/>
                            <a:pt x="39986" y="39362"/>
                          </a:cubicBezTo>
                          <a:cubicBezTo>
                            <a:pt x="39424" y="40028"/>
                            <a:pt x="39028" y="40799"/>
                            <a:pt x="38966" y="41777"/>
                          </a:cubicBezTo>
                          <a:lnTo>
                            <a:pt x="38945" y="41777"/>
                          </a:lnTo>
                          <a:cubicBezTo>
                            <a:pt x="38820" y="41715"/>
                            <a:pt x="38695" y="41632"/>
                            <a:pt x="38570" y="41548"/>
                          </a:cubicBezTo>
                          <a:cubicBezTo>
                            <a:pt x="38570" y="41528"/>
                            <a:pt x="38570" y="41486"/>
                            <a:pt x="38591" y="41444"/>
                          </a:cubicBezTo>
                          <a:cubicBezTo>
                            <a:pt x="38591" y="41444"/>
                            <a:pt x="38591" y="41423"/>
                            <a:pt x="38591" y="41423"/>
                          </a:cubicBezTo>
                          <a:cubicBezTo>
                            <a:pt x="39028" y="40715"/>
                            <a:pt x="39424" y="39986"/>
                            <a:pt x="39778" y="39237"/>
                          </a:cubicBezTo>
                          <a:close/>
                          <a:moveTo>
                            <a:pt x="24305" y="39799"/>
                          </a:moveTo>
                          <a:cubicBezTo>
                            <a:pt x="24325" y="39861"/>
                            <a:pt x="24325" y="39924"/>
                            <a:pt x="24346" y="39966"/>
                          </a:cubicBezTo>
                          <a:cubicBezTo>
                            <a:pt x="24138" y="40570"/>
                            <a:pt x="24013" y="41194"/>
                            <a:pt x="23930" y="41798"/>
                          </a:cubicBezTo>
                          <a:cubicBezTo>
                            <a:pt x="23909" y="41819"/>
                            <a:pt x="23909" y="41819"/>
                            <a:pt x="23909" y="41840"/>
                          </a:cubicBezTo>
                          <a:cubicBezTo>
                            <a:pt x="23805" y="41173"/>
                            <a:pt x="23763" y="40528"/>
                            <a:pt x="23763" y="39882"/>
                          </a:cubicBezTo>
                          <a:cubicBezTo>
                            <a:pt x="23930" y="39861"/>
                            <a:pt x="24117" y="39820"/>
                            <a:pt x="24305" y="39799"/>
                          </a:cubicBezTo>
                          <a:close/>
                          <a:moveTo>
                            <a:pt x="40028" y="39403"/>
                          </a:moveTo>
                          <a:cubicBezTo>
                            <a:pt x="40736" y="39841"/>
                            <a:pt x="41423" y="40320"/>
                            <a:pt x="42069" y="40861"/>
                          </a:cubicBezTo>
                          <a:cubicBezTo>
                            <a:pt x="42027" y="41069"/>
                            <a:pt x="41986" y="41298"/>
                            <a:pt x="41923" y="41507"/>
                          </a:cubicBezTo>
                          <a:cubicBezTo>
                            <a:pt x="41881" y="41590"/>
                            <a:pt x="41840" y="41673"/>
                            <a:pt x="41777" y="41757"/>
                          </a:cubicBezTo>
                          <a:cubicBezTo>
                            <a:pt x="41301" y="41852"/>
                            <a:pt x="40825" y="41899"/>
                            <a:pt x="40334" y="41899"/>
                          </a:cubicBezTo>
                          <a:cubicBezTo>
                            <a:pt x="39965" y="41899"/>
                            <a:pt x="39588" y="41873"/>
                            <a:pt x="39195" y="41819"/>
                          </a:cubicBezTo>
                          <a:cubicBezTo>
                            <a:pt x="39257" y="40965"/>
                            <a:pt x="39528" y="40132"/>
                            <a:pt x="40028" y="39403"/>
                          </a:cubicBezTo>
                          <a:close/>
                          <a:moveTo>
                            <a:pt x="66643" y="32760"/>
                          </a:moveTo>
                          <a:cubicBezTo>
                            <a:pt x="66456" y="34155"/>
                            <a:pt x="66123" y="35530"/>
                            <a:pt x="65665" y="36925"/>
                          </a:cubicBezTo>
                          <a:cubicBezTo>
                            <a:pt x="65644" y="37008"/>
                            <a:pt x="65602" y="37092"/>
                            <a:pt x="65560" y="37175"/>
                          </a:cubicBezTo>
                          <a:cubicBezTo>
                            <a:pt x="64103" y="38716"/>
                            <a:pt x="62520" y="40091"/>
                            <a:pt x="60791" y="41298"/>
                          </a:cubicBezTo>
                          <a:cubicBezTo>
                            <a:pt x="60916" y="40486"/>
                            <a:pt x="61270" y="39716"/>
                            <a:pt x="61833" y="39008"/>
                          </a:cubicBezTo>
                          <a:lnTo>
                            <a:pt x="61833" y="39008"/>
                          </a:lnTo>
                          <a:cubicBezTo>
                            <a:pt x="61166" y="39695"/>
                            <a:pt x="60666" y="40465"/>
                            <a:pt x="60521" y="41486"/>
                          </a:cubicBezTo>
                          <a:cubicBezTo>
                            <a:pt x="60229" y="41673"/>
                            <a:pt x="59958" y="41861"/>
                            <a:pt x="59667" y="42048"/>
                          </a:cubicBezTo>
                          <a:cubicBezTo>
                            <a:pt x="59813" y="41840"/>
                            <a:pt x="59979" y="41632"/>
                            <a:pt x="60125" y="41423"/>
                          </a:cubicBezTo>
                          <a:cubicBezTo>
                            <a:pt x="61020" y="39945"/>
                            <a:pt x="61749" y="38445"/>
                            <a:pt x="62270" y="36883"/>
                          </a:cubicBezTo>
                          <a:cubicBezTo>
                            <a:pt x="63478" y="35967"/>
                            <a:pt x="64602" y="34947"/>
                            <a:pt x="65644" y="33864"/>
                          </a:cubicBezTo>
                          <a:lnTo>
                            <a:pt x="65644" y="33864"/>
                          </a:lnTo>
                          <a:cubicBezTo>
                            <a:pt x="65498" y="35280"/>
                            <a:pt x="64644" y="36446"/>
                            <a:pt x="63624" y="37466"/>
                          </a:cubicBezTo>
                          <a:cubicBezTo>
                            <a:pt x="63978" y="37175"/>
                            <a:pt x="64311" y="36883"/>
                            <a:pt x="64623" y="36571"/>
                          </a:cubicBezTo>
                          <a:cubicBezTo>
                            <a:pt x="65311" y="35759"/>
                            <a:pt x="65665" y="34759"/>
                            <a:pt x="65748" y="33759"/>
                          </a:cubicBezTo>
                          <a:cubicBezTo>
                            <a:pt x="66060" y="33426"/>
                            <a:pt x="66352" y="33093"/>
                            <a:pt x="66643" y="32760"/>
                          </a:cubicBezTo>
                          <a:close/>
                          <a:moveTo>
                            <a:pt x="38549" y="41590"/>
                          </a:moveTo>
                          <a:cubicBezTo>
                            <a:pt x="38695" y="41673"/>
                            <a:pt x="38820" y="41736"/>
                            <a:pt x="38966" y="41798"/>
                          </a:cubicBezTo>
                          <a:cubicBezTo>
                            <a:pt x="38945" y="41882"/>
                            <a:pt x="38945" y="41986"/>
                            <a:pt x="38945" y="42069"/>
                          </a:cubicBezTo>
                          <a:cubicBezTo>
                            <a:pt x="38799" y="42006"/>
                            <a:pt x="38653" y="41923"/>
                            <a:pt x="38508" y="41861"/>
                          </a:cubicBezTo>
                          <a:cubicBezTo>
                            <a:pt x="38529" y="41777"/>
                            <a:pt x="38549" y="41673"/>
                            <a:pt x="38549" y="41590"/>
                          </a:cubicBezTo>
                          <a:close/>
                          <a:moveTo>
                            <a:pt x="23992" y="42048"/>
                          </a:moveTo>
                          <a:lnTo>
                            <a:pt x="23971" y="42111"/>
                          </a:lnTo>
                          <a:cubicBezTo>
                            <a:pt x="23971" y="42090"/>
                            <a:pt x="23971" y="42069"/>
                            <a:pt x="23971" y="42048"/>
                          </a:cubicBezTo>
                          <a:close/>
                          <a:moveTo>
                            <a:pt x="31656" y="37196"/>
                          </a:moveTo>
                          <a:cubicBezTo>
                            <a:pt x="31948" y="37196"/>
                            <a:pt x="32239" y="37217"/>
                            <a:pt x="32510" y="37279"/>
                          </a:cubicBezTo>
                          <a:cubicBezTo>
                            <a:pt x="32218" y="37945"/>
                            <a:pt x="31968" y="38633"/>
                            <a:pt x="31739" y="39341"/>
                          </a:cubicBezTo>
                          <a:cubicBezTo>
                            <a:pt x="31615" y="39258"/>
                            <a:pt x="31491" y="39155"/>
                            <a:pt x="31367" y="39072"/>
                          </a:cubicBezTo>
                          <a:lnTo>
                            <a:pt x="31367" y="39072"/>
                          </a:lnTo>
                          <a:cubicBezTo>
                            <a:pt x="31491" y="39155"/>
                            <a:pt x="31615" y="39258"/>
                            <a:pt x="31739" y="39362"/>
                          </a:cubicBezTo>
                          <a:cubicBezTo>
                            <a:pt x="31698" y="39528"/>
                            <a:pt x="31635" y="39695"/>
                            <a:pt x="31594" y="39861"/>
                          </a:cubicBezTo>
                          <a:cubicBezTo>
                            <a:pt x="31510" y="40091"/>
                            <a:pt x="31448" y="40320"/>
                            <a:pt x="31406" y="40549"/>
                          </a:cubicBezTo>
                          <a:cubicBezTo>
                            <a:pt x="31115" y="40611"/>
                            <a:pt x="30802" y="40694"/>
                            <a:pt x="30511" y="40799"/>
                          </a:cubicBezTo>
                          <a:cubicBezTo>
                            <a:pt x="30802" y="40715"/>
                            <a:pt x="31073" y="40674"/>
                            <a:pt x="31364" y="40653"/>
                          </a:cubicBezTo>
                          <a:lnTo>
                            <a:pt x="31364" y="40653"/>
                          </a:lnTo>
                          <a:cubicBezTo>
                            <a:pt x="31302" y="40944"/>
                            <a:pt x="31240" y="41236"/>
                            <a:pt x="31177" y="41507"/>
                          </a:cubicBezTo>
                          <a:cubicBezTo>
                            <a:pt x="31031" y="41715"/>
                            <a:pt x="30906" y="41923"/>
                            <a:pt x="30781" y="42131"/>
                          </a:cubicBezTo>
                          <a:cubicBezTo>
                            <a:pt x="30365" y="41819"/>
                            <a:pt x="29969" y="41486"/>
                            <a:pt x="29594" y="41132"/>
                          </a:cubicBezTo>
                          <a:cubicBezTo>
                            <a:pt x="29886" y="41007"/>
                            <a:pt x="30198" y="40882"/>
                            <a:pt x="30511" y="40799"/>
                          </a:cubicBezTo>
                          <a:lnTo>
                            <a:pt x="30511" y="40799"/>
                          </a:lnTo>
                          <a:cubicBezTo>
                            <a:pt x="30198" y="40861"/>
                            <a:pt x="29865" y="40965"/>
                            <a:pt x="29553" y="41090"/>
                          </a:cubicBezTo>
                          <a:cubicBezTo>
                            <a:pt x="29282" y="40861"/>
                            <a:pt x="29032" y="40611"/>
                            <a:pt x="28761" y="40340"/>
                          </a:cubicBezTo>
                          <a:cubicBezTo>
                            <a:pt x="28865" y="40091"/>
                            <a:pt x="28990" y="39861"/>
                            <a:pt x="29136" y="39612"/>
                          </a:cubicBezTo>
                          <a:cubicBezTo>
                            <a:pt x="29782" y="39653"/>
                            <a:pt x="30427" y="39716"/>
                            <a:pt x="31094" y="39778"/>
                          </a:cubicBezTo>
                          <a:cubicBezTo>
                            <a:pt x="30448" y="39695"/>
                            <a:pt x="29803" y="39612"/>
                            <a:pt x="29157" y="39570"/>
                          </a:cubicBezTo>
                          <a:cubicBezTo>
                            <a:pt x="29282" y="39382"/>
                            <a:pt x="29407" y="39195"/>
                            <a:pt x="29553" y="39008"/>
                          </a:cubicBezTo>
                          <a:lnTo>
                            <a:pt x="29553" y="39008"/>
                          </a:lnTo>
                          <a:cubicBezTo>
                            <a:pt x="29386" y="39195"/>
                            <a:pt x="29219" y="39382"/>
                            <a:pt x="29074" y="39570"/>
                          </a:cubicBezTo>
                          <a:cubicBezTo>
                            <a:pt x="29011" y="39570"/>
                            <a:pt x="28949" y="39549"/>
                            <a:pt x="28865" y="39549"/>
                          </a:cubicBezTo>
                          <a:cubicBezTo>
                            <a:pt x="29178" y="38945"/>
                            <a:pt x="29448" y="38341"/>
                            <a:pt x="29698" y="37716"/>
                          </a:cubicBezTo>
                          <a:cubicBezTo>
                            <a:pt x="29907" y="37904"/>
                            <a:pt x="30136" y="38091"/>
                            <a:pt x="30365" y="38279"/>
                          </a:cubicBezTo>
                          <a:cubicBezTo>
                            <a:pt x="30136" y="38091"/>
                            <a:pt x="29927" y="37904"/>
                            <a:pt x="29698" y="37696"/>
                          </a:cubicBezTo>
                          <a:cubicBezTo>
                            <a:pt x="29782" y="37675"/>
                            <a:pt x="29844" y="37633"/>
                            <a:pt x="29927" y="37612"/>
                          </a:cubicBezTo>
                          <a:cubicBezTo>
                            <a:pt x="30511" y="37342"/>
                            <a:pt x="31073" y="37217"/>
                            <a:pt x="31594" y="37196"/>
                          </a:cubicBezTo>
                          <a:lnTo>
                            <a:pt x="31594" y="37196"/>
                          </a:lnTo>
                          <a:cubicBezTo>
                            <a:pt x="31510" y="37300"/>
                            <a:pt x="31427" y="37383"/>
                            <a:pt x="31344" y="37466"/>
                          </a:cubicBezTo>
                          <a:cubicBezTo>
                            <a:pt x="31448" y="37383"/>
                            <a:pt x="31552" y="37300"/>
                            <a:pt x="31656" y="37196"/>
                          </a:cubicBezTo>
                          <a:close/>
                          <a:moveTo>
                            <a:pt x="27824" y="39591"/>
                          </a:moveTo>
                          <a:cubicBezTo>
                            <a:pt x="27887" y="39674"/>
                            <a:pt x="27949" y="39757"/>
                            <a:pt x="28032" y="39841"/>
                          </a:cubicBezTo>
                          <a:cubicBezTo>
                            <a:pt x="27866" y="40382"/>
                            <a:pt x="27741" y="40944"/>
                            <a:pt x="27616" y="41507"/>
                          </a:cubicBezTo>
                          <a:cubicBezTo>
                            <a:pt x="27491" y="41736"/>
                            <a:pt x="27345" y="41944"/>
                            <a:pt x="27178" y="42152"/>
                          </a:cubicBezTo>
                          <a:cubicBezTo>
                            <a:pt x="26783" y="41611"/>
                            <a:pt x="26429" y="41049"/>
                            <a:pt x="26075" y="40465"/>
                          </a:cubicBezTo>
                          <a:cubicBezTo>
                            <a:pt x="26325" y="40174"/>
                            <a:pt x="26575" y="39882"/>
                            <a:pt x="26845" y="39612"/>
                          </a:cubicBezTo>
                          <a:cubicBezTo>
                            <a:pt x="27158" y="39591"/>
                            <a:pt x="27491" y="39591"/>
                            <a:pt x="27824" y="39591"/>
                          </a:cubicBezTo>
                          <a:close/>
                          <a:moveTo>
                            <a:pt x="64498" y="40778"/>
                          </a:moveTo>
                          <a:cubicBezTo>
                            <a:pt x="64353" y="41194"/>
                            <a:pt x="64290" y="41652"/>
                            <a:pt x="64290" y="42131"/>
                          </a:cubicBezTo>
                          <a:cubicBezTo>
                            <a:pt x="64290" y="42173"/>
                            <a:pt x="64290" y="42194"/>
                            <a:pt x="64290" y="42236"/>
                          </a:cubicBezTo>
                          <a:cubicBezTo>
                            <a:pt x="64290" y="41757"/>
                            <a:pt x="64353" y="41278"/>
                            <a:pt x="64498" y="40778"/>
                          </a:cubicBezTo>
                          <a:close/>
                          <a:moveTo>
                            <a:pt x="64457" y="42069"/>
                          </a:moveTo>
                          <a:cubicBezTo>
                            <a:pt x="64415" y="42132"/>
                            <a:pt x="64353" y="42173"/>
                            <a:pt x="64290" y="42236"/>
                          </a:cubicBezTo>
                          <a:cubicBezTo>
                            <a:pt x="64353" y="42194"/>
                            <a:pt x="64415" y="42132"/>
                            <a:pt x="64457" y="42069"/>
                          </a:cubicBezTo>
                          <a:close/>
                          <a:moveTo>
                            <a:pt x="47255" y="39882"/>
                          </a:moveTo>
                          <a:cubicBezTo>
                            <a:pt x="47380" y="40153"/>
                            <a:pt x="47504" y="40424"/>
                            <a:pt x="47629" y="40715"/>
                          </a:cubicBezTo>
                          <a:cubicBezTo>
                            <a:pt x="47359" y="41257"/>
                            <a:pt x="47067" y="41777"/>
                            <a:pt x="46713" y="42256"/>
                          </a:cubicBezTo>
                          <a:cubicBezTo>
                            <a:pt x="46651" y="42173"/>
                            <a:pt x="46588" y="42069"/>
                            <a:pt x="46526" y="41986"/>
                          </a:cubicBezTo>
                          <a:cubicBezTo>
                            <a:pt x="46609" y="41236"/>
                            <a:pt x="46880" y="40549"/>
                            <a:pt x="47255" y="39882"/>
                          </a:cubicBezTo>
                          <a:close/>
                          <a:moveTo>
                            <a:pt x="31156" y="41632"/>
                          </a:moveTo>
                          <a:cubicBezTo>
                            <a:pt x="31094" y="41861"/>
                            <a:pt x="31052" y="42090"/>
                            <a:pt x="31010" y="42319"/>
                          </a:cubicBezTo>
                          <a:cubicBezTo>
                            <a:pt x="30948" y="42277"/>
                            <a:pt x="30885" y="42215"/>
                            <a:pt x="30802" y="42152"/>
                          </a:cubicBezTo>
                          <a:cubicBezTo>
                            <a:pt x="30927" y="41986"/>
                            <a:pt x="31031" y="41819"/>
                            <a:pt x="31156" y="41632"/>
                          </a:cubicBezTo>
                          <a:close/>
                          <a:moveTo>
                            <a:pt x="36009" y="40944"/>
                          </a:moveTo>
                          <a:cubicBezTo>
                            <a:pt x="36738" y="41215"/>
                            <a:pt x="37446" y="41528"/>
                            <a:pt x="38133" y="41882"/>
                          </a:cubicBezTo>
                          <a:cubicBezTo>
                            <a:pt x="38029" y="42048"/>
                            <a:pt x="37904" y="42215"/>
                            <a:pt x="37800" y="42361"/>
                          </a:cubicBezTo>
                          <a:cubicBezTo>
                            <a:pt x="37133" y="42152"/>
                            <a:pt x="36467" y="41923"/>
                            <a:pt x="35821" y="41632"/>
                          </a:cubicBezTo>
                          <a:cubicBezTo>
                            <a:pt x="35863" y="41403"/>
                            <a:pt x="35925" y="41173"/>
                            <a:pt x="36009" y="40944"/>
                          </a:cubicBezTo>
                          <a:close/>
                          <a:moveTo>
                            <a:pt x="27574" y="41798"/>
                          </a:moveTo>
                          <a:cubicBezTo>
                            <a:pt x="27533" y="42006"/>
                            <a:pt x="27491" y="42215"/>
                            <a:pt x="27470" y="42423"/>
                          </a:cubicBezTo>
                          <a:cubicBezTo>
                            <a:pt x="27449" y="42444"/>
                            <a:pt x="27428" y="42444"/>
                            <a:pt x="27408" y="42465"/>
                          </a:cubicBezTo>
                          <a:cubicBezTo>
                            <a:pt x="27345" y="42381"/>
                            <a:pt x="27303" y="42319"/>
                            <a:pt x="27241" y="42236"/>
                          </a:cubicBezTo>
                          <a:cubicBezTo>
                            <a:pt x="27366" y="42090"/>
                            <a:pt x="27470" y="41944"/>
                            <a:pt x="27574" y="41798"/>
                          </a:cubicBezTo>
                          <a:close/>
                          <a:moveTo>
                            <a:pt x="48358" y="39341"/>
                          </a:moveTo>
                          <a:cubicBezTo>
                            <a:pt x="48504" y="39882"/>
                            <a:pt x="48629" y="40445"/>
                            <a:pt x="48712" y="41007"/>
                          </a:cubicBezTo>
                          <a:cubicBezTo>
                            <a:pt x="48650" y="41507"/>
                            <a:pt x="48546" y="41986"/>
                            <a:pt x="48400" y="42465"/>
                          </a:cubicBezTo>
                          <a:cubicBezTo>
                            <a:pt x="48275" y="42006"/>
                            <a:pt x="48129" y="41528"/>
                            <a:pt x="47963" y="41090"/>
                          </a:cubicBezTo>
                          <a:cubicBezTo>
                            <a:pt x="47921" y="40944"/>
                            <a:pt x="47859" y="40799"/>
                            <a:pt x="47796" y="40674"/>
                          </a:cubicBezTo>
                          <a:cubicBezTo>
                            <a:pt x="48004" y="40236"/>
                            <a:pt x="48192" y="39778"/>
                            <a:pt x="48358" y="39341"/>
                          </a:cubicBezTo>
                          <a:close/>
                          <a:moveTo>
                            <a:pt x="38237" y="41923"/>
                          </a:moveTo>
                          <a:cubicBezTo>
                            <a:pt x="38258" y="41944"/>
                            <a:pt x="38279" y="41944"/>
                            <a:pt x="38299" y="41965"/>
                          </a:cubicBezTo>
                          <a:cubicBezTo>
                            <a:pt x="38258" y="42131"/>
                            <a:pt x="38237" y="42319"/>
                            <a:pt x="38216" y="42485"/>
                          </a:cubicBezTo>
                          <a:cubicBezTo>
                            <a:pt x="38112" y="42465"/>
                            <a:pt x="38008" y="42423"/>
                            <a:pt x="37904" y="42402"/>
                          </a:cubicBezTo>
                          <a:cubicBezTo>
                            <a:pt x="38008" y="42236"/>
                            <a:pt x="38133" y="42090"/>
                            <a:pt x="38237" y="41923"/>
                          </a:cubicBezTo>
                          <a:close/>
                          <a:moveTo>
                            <a:pt x="27449" y="42444"/>
                          </a:moveTo>
                          <a:cubicBezTo>
                            <a:pt x="27449" y="42465"/>
                            <a:pt x="27449" y="42485"/>
                            <a:pt x="27449" y="42506"/>
                          </a:cubicBezTo>
                          <a:cubicBezTo>
                            <a:pt x="27428" y="42506"/>
                            <a:pt x="27428" y="42485"/>
                            <a:pt x="27428" y="42485"/>
                          </a:cubicBezTo>
                          <a:cubicBezTo>
                            <a:pt x="27428" y="42465"/>
                            <a:pt x="27449" y="42465"/>
                            <a:pt x="27449" y="42444"/>
                          </a:cubicBezTo>
                          <a:close/>
                          <a:moveTo>
                            <a:pt x="51920" y="35113"/>
                          </a:moveTo>
                          <a:lnTo>
                            <a:pt x="51920" y="35113"/>
                          </a:lnTo>
                          <a:cubicBezTo>
                            <a:pt x="51795" y="35717"/>
                            <a:pt x="51628" y="36321"/>
                            <a:pt x="51441" y="36925"/>
                          </a:cubicBezTo>
                          <a:cubicBezTo>
                            <a:pt x="51191" y="37591"/>
                            <a:pt x="50920" y="38237"/>
                            <a:pt x="50608" y="38883"/>
                          </a:cubicBezTo>
                          <a:cubicBezTo>
                            <a:pt x="50045" y="39008"/>
                            <a:pt x="49483" y="39133"/>
                            <a:pt x="48921" y="39216"/>
                          </a:cubicBezTo>
                          <a:cubicBezTo>
                            <a:pt x="49483" y="39153"/>
                            <a:pt x="50024" y="39049"/>
                            <a:pt x="50587" y="38945"/>
                          </a:cubicBezTo>
                          <a:lnTo>
                            <a:pt x="50587" y="38945"/>
                          </a:lnTo>
                          <a:cubicBezTo>
                            <a:pt x="50066" y="40007"/>
                            <a:pt x="49483" y="41007"/>
                            <a:pt x="48837" y="41965"/>
                          </a:cubicBezTo>
                          <a:cubicBezTo>
                            <a:pt x="48837" y="41945"/>
                            <a:pt x="48818" y="41905"/>
                            <a:pt x="48817" y="41864"/>
                          </a:cubicBezTo>
                          <a:lnTo>
                            <a:pt x="48817" y="41864"/>
                          </a:lnTo>
                          <a:cubicBezTo>
                            <a:pt x="48818" y="41905"/>
                            <a:pt x="48837" y="41945"/>
                            <a:pt x="48837" y="41986"/>
                          </a:cubicBezTo>
                          <a:cubicBezTo>
                            <a:pt x="48712" y="42152"/>
                            <a:pt x="48587" y="42340"/>
                            <a:pt x="48442" y="42506"/>
                          </a:cubicBezTo>
                          <a:cubicBezTo>
                            <a:pt x="48567" y="42090"/>
                            <a:pt x="48671" y="41673"/>
                            <a:pt x="48754" y="41236"/>
                          </a:cubicBezTo>
                          <a:cubicBezTo>
                            <a:pt x="48775" y="41444"/>
                            <a:pt x="48796" y="41652"/>
                            <a:pt x="48816" y="41861"/>
                          </a:cubicBezTo>
                          <a:cubicBezTo>
                            <a:pt x="48816" y="41590"/>
                            <a:pt x="48796" y="41319"/>
                            <a:pt x="48775" y="41049"/>
                          </a:cubicBezTo>
                          <a:cubicBezTo>
                            <a:pt x="48879" y="40445"/>
                            <a:pt x="48921" y="39841"/>
                            <a:pt x="48921" y="39216"/>
                          </a:cubicBezTo>
                          <a:cubicBezTo>
                            <a:pt x="48921" y="38737"/>
                            <a:pt x="48900" y="38279"/>
                            <a:pt x="48837" y="37800"/>
                          </a:cubicBezTo>
                          <a:cubicBezTo>
                            <a:pt x="49233" y="37383"/>
                            <a:pt x="49650" y="36967"/>
                            <a:pt x="50045" y="36571"/>
                          </a:cubicBezTo>
                          <a:cubicBezTo>
                            <a:pt x="50462" y="36217"/>
                            <a:pt x="50795" y="35800"/>
                            <a:pt x="51024" y="35363"/>
                          </a:cubicBezTo>
                          <a:cubicBezTo>
                            <a:pt x="51316" y="35280"/>
                            <a:pt x="51628" y="35196"/>
                            <a:pt x="51920" y="35113"/>
                          </a:cubicBezTo>
                          <a:close/>
                          <a:moveTo>
                            <a:pt x="12121" y="27512"/>
                          </a:moveTo>
                          <a:cubicBezTo>
                            <a:pt x="12580" y="27887"/>
                            <a:pt x="13038" y="28282"/>
                            <a:pt x="13475" y="28761"/>
                          </a:cubicBezTo>
                          <a:cubicBezTo>
                            <a:pt x="12725" y="29344"/>
                            <a:pt x="12017" y="30011"/>
                            <a:pt x="11372" y="30719"/>
                          </a:cubicBezTo>
                          <a:cubicBezTo>
                            <a:pt x="11351" y="30740"/>
                            <a:pt x="11351" y="30740"/>
                            <a:pt x="11351" y="30740"/>
                          </a:cubicBezTo>
                          <a:cubicBezTo>
                            <a:pt x="10393" y="31469"/>
                            <a:pt x="9477" y="32239"/>
                            <a:pt x="8602" y="33072"/>
                          </a:cubicBezTo>
                          <a:cubicBezTo>
                            <a:pt x="9393" y="32343"/>
                            <a:pt x="10226" y="31677"/>
                            <a:pt x="11101" y="31031"/>
                          </a:cubicBezTo>
                          <a:lnTo>
                            <a:pt x="11101" y="31031"/>
                          </a:lnTo>
                          <a:cubicBezTo>
                            <a:pt x="9893" y="32427"/>
                            <a:pt x="8893" y="33968"/>
                            <a:pt x="8123" y="35655"/>
                          </a:cubicBezTo>
                          <a:cubicBezTo>
                            <a:pt x="8977" y="33947"/>
                            <a:pt x="10080" y="32322"/>
                            <a:pt x="11393" y="30823"/>
                          </a:cubicBezTo>
                          <a:cubicBezTo>
                            <a:pt x="11393" y="30823"/>
                            <a:pt x="11393" y="30802"/>
                            <a:pt x="11393" y="30802"/>
                          </a:cubicBezTo>
                          <a:cubicBezTo>
                            <a:pt x="11747" y="31594"/>
                            <a:pt x="11872" y="32385"/>
                            <a:pt x="11872" y="33447"/>
                          </a:cubicBezTo>
                          <a:cubicBezTo>
                            <a:pt x="11872" y="33572"/>
                            <a:pt x="11851" y="33676"/>
                            <a:pt x="11851" y="33801"/>
                          </a:cubicBezTo>
                          <a:cubicBezTo>
                            <a:pt x="10185" y="34988"/>
                            <a:pt x="8644" y="36321"/>
                            <a:pt x="7269" y="37758"/>
                          </a:cubicBezTo>
                          <a:cubicBezTo>
                            <a:pt x="7519" y="37029"/>
                            <a:pt x="7810" y="36342"/>
                            <a:pt x="8123" y="35655"/>
                          </a:cubicBezTo>
                          <a:lnTo>
                            <a:pt x="8123" y="35655"/>
                          </a:lnTo>
                          <a:cubicBezTo>
                            <a:pt x="7748" y="36384"/>
                            <a:pt x="7415" y="37133"/>
                            <a:pt x="7144" y="37904"/>
                          </a:cubicBezTo>
                          <a:cubicBezTo>
                            <a:pt x="5770" y="39341"/>
                            <a:pt x="4562" y="40882"/>
                            <a:pt x="3479" y="42527"/>
                          </a:cubicBezTo>
                          <a:cubicBezTo>
                            <a:pt x="3395" y="40195"/>
                            <a:pt x="5311" y="38258"/>
                            <a:pt x="7019" y="36571"/>
                          </a:cubicBezTo>
                          <a:cubicBezTo>
                            <a:pt x="8040" y="35717"/>
                            <a:pt x="8477" y="34509"/>
                            <a:pt x="8435" y="33218"/>
                          </a:cubicBezTo>
                          <a:cubicBezTo>
                            <a:pt x="8414" y="32447"/>
                            <a:pt x="8227" y="31635"/>
                            <a:pt x="7894" y="30844"/>
                          </a:cubicBezTo>
                          <a:cubicBezTo>
                            <a:pt x="7935" y="30781"/>
                            <a:pt x="7998" y="30719"/>
                            <a:pt x="8060" y="30677"/>
                          </a:cubicBezTo>
                          <a:cubicBezTo>
                            <a:pt x="8685" y="30032"/>
                            <a:pt x="9372" y="29428"/>
                            <a:pt x="10101" y="28865"/>
                          </a:cubicBezTo>
                          <a:cubicBezTo>
                            <a:pt x="10226" y="28990"/>
                            <a:pt x="10351" y="29136"/>
                            <a:pt x="10476" y="29282"/>
                          </a:cubicBezTo>
                          <a:cubicBezTo>
                            <a:pt x="10372" y="29136"/>
                            <a:pt x="10247" y="28990"/>
                            <a:pt x="10122" y="28845"/>
                          </a:cubicBezTo>
                          <a:cubicBezTo>
                            <a:pt x="10768" y="28366"/>
                            <a:pt x="11434" y="27928"/>
                            <a:pt x="12121" y="27512"/>
                          </a:cubicBezTo>
                          <a:close/>
                          <a:moveTo>
                            <a:pt x="46526" y="42402"/>
                          </a:moveTo>
                          <a:cubicBezTo>
                            <a:pt x="46526" y="42423"/>
                            <a:pt x="46546" y="42444"/>
                            <a:pt x="46567" y="42465"/>
                          </a:cubicBezTo>
                          <a:cubicBezTo>
                            <a:pt x="46546" y="42485"/>
                            <a:pt x="46526" y="42506"/>
                            <a:pt x="46526" y="42527"/>
                          </a:cubicBezTo>
                          <a:cubicBezTo>
                            <a:pt x="46526" y="42485"/>
                            <a:pt x="46526" y="42444"/>
                            <a:pt x="46526" y="42402"/>
                          </a:cubicBezTo>
                          <a:close/>
                          <a:moveTo>
                            <a:pt x="15266" y="31864"/>
                          </a:moveTo>
                          <a:lnTo>
                            <a:pt x="15266" y="31864"/>
                          </a:lnTo>
                          <a:cubicBezTo>
                            <a:pt x="15558" y="33093"/>
                            <a:pt x="15474" y="34384"/>
                            <a:pt x="14954" y="35509"/>
                          </a:cubicBezTo>
                          <a:cubicBezTo>
                            <a:pt x="14745" y="35634"/>
                            <a:pt x="14516" y="35759"/>
                            <a:pt x="14308" y="35884"/>
                          </a:cubicBezTo>
                          <a:cubicBezTo>
                            <a:pt x="12975" y="36654"/>
                            <a:pt x="11747" y="37508"/>
                            <a:pt x="10580" y="38424"/>
                          </a:cubicBezTo>
                          <a:cubicBezTo>
                            <a:pt x="10768" y="37862"/>
                            <a:pt x="10997" y="37300"/>
                            <a:pt x="11247" y="36738"/>
                          </a:cubicBezTo>
                          <a:lnTo>
                            <a:pt x="11247" y="36738"/>
                          </a:lnTo>
                          <a:cubicBezTo>
                            <a:pt x="10976" y="37300"/>
                            <a:pt x="10747" y="37883"/>
                            <a:pt x="10518" y="38466"/>
                          </a:cubicBezTo>
                          <a:cubicBezTo>
                            <a:pt x="9227" y="39487"/>
                            <a:pt x="8019" y="40611"/>
                            <a:pt x="6915" y="41798"/>
                          </a:cubicBezTo>
                          <a:cubicBezTo>
                            <a:pt x="6998" y="40799"/>
                            <a:pt x="7352" y="39861"/>
                            <a:pt x="8040" y="39008"/>
                          </a:cubicBezTo>
                          <a:lnTo>
                            <a:pt x="8040" y="39008"/>
                          </a:lnTo>
                          <a:cubicBezTo>
                            <a:pt x="7248" y="39820"/>
                            <a:pt x="6665" y="40757"/>
                            <a:pt x="6665" y="42090"/>
                          </a:cubicBezTo>
                          <a:cubicBezTo>
                            <a:pt x="6478" y="42298"/>
                            <a:pt x="6290" y="42506"/>
                            <a:pt x="6103" y="42715"/>
                          </a:cubicBezTo>
                          <a:cubicBezTo>
                            <a:pt x="6311" y="41132"/>
                            <a:pt x="6665" y="39570"/>
                            <a:pt x="7165" y="38070"/>
                          </a:cubicBezTo>
                          <a:cubicBezTo>
                            <a:pt x="8581" y="36550"/>
                            <a:pt x="10143" y="35176"/>
                            <a:pt x="11830" y="33968"/>
                          </a:cubicBezTo>
                          <a:lnTo>
                            <a:pt x="11830" y="33968"/>
                          </a:lnTo>
                          <a:cubicBezTo>
                            <a:pt x="11663" y="35342"/>
                            <a:pt x="10830" y="36488"/>
                            <a:pt x="9831" y="37466"/>
                          </a:cubicBezTo>
                          <a:cubicBezTo>
                            <a:pt x="10164" y="37175"/>
                            <a:pt x="10518" y="36883"/>
                            <a:pt x="10830" y="36571"/>
                          </a:cubicBezTo>
                          <a:cubicBezTo>
                            <a:pt x="11476" y="35780"/>
                            <a:pt x="11830" y="34863"/>
                            <a:pt x="11934" y="33884"/>
                          </a:cubicBezTo>
                          <a:cubicBezTo>
                            <a:pt x="12371" y="33572"/>
                            <a:pt x="12829" y="33280"/>
                            <a:pt x="13288" y="32989"/>
                          </a:cubicBezTo>
                          <a:lnTo>
                            <a:pt x="13288" y="32989"/>
                          </a:lnTo>
                          <a:cubicBezTo>
                            <a:pt x="13017" y="33364"/>
                            <a:pt x="12788" y="33759"/>
                            <a:pt x="12559" y="34134"/>
                          </a:cubicBezTo>
                          <a:cubicBezTo>
                            <a:pt x="12059" y="34988"/>
                            <a:pt x="11622" y="35863"/>
                            <a:pt x="11247" y="36738"/>
                          </a:cubicBezTo>
                          <a:cubicBezTo>
                            <a:pt x="11892" y="35363"/>
                            <a:pt x="12663" y="34051"/>
                            <a:pt x="13558" y="32822"/>
                          </a:cubicBezTo>
                          <a:cubicBezTo>
                            <a:pt x="14121" y="32489"/>
                            <a:pt x="14683" y="32177"/>
                            <a:pt x="15266" y="31864"/>
                          </a:cubicBezTo>
                          <a:close/>
                          <a:moveTo>
                            <a:pt x="38487" y="42048"/>
                          </a:moveTo>
                          <a:cubicBezTo>
                            <a:pt x="38653" y="42152"/>
                            <a:pt x="38820" y="42236"/>
                            <a:pt x="38987" y="42319"/>
                          </a:cubicBezTo>
                          <a:cubicBezTo>
                            <a:pt x="39028" y="42465"/>
                            <a:pt x="39070" y="42590"/>
                            <a:pt x="39091" y="42735"/>
                          </a:cubicBezTo>
                          <a:cubicBezTo>
                            <a:pt x="38862" y="42673"/>
                            <a:pt x="38633" y="42610"/>
                            <a:pt x="38404" y="42548"/>
                          </a:cubicBezTo>
                          <a:cubicBezTo>
                            <a:pt x="38424" y="42381"/>
                            <a:pt x="38445" y="42215"/>
                            <a:pt x="38487" y="42048"/>
                          </a:cubicBezTo>
                          <a:close/>
                          <a:moveTo>
                            <a:pt x="45214" y="40445"/>
                          </a:moveTo>
                          <a:cubicBezTo>
                            <a:pt x="45380" y="40674"/>
                            <a:pt x="45547" y="40903"/>
                            <a:pt x="45713" y="41153"/>
                          </a:cubicBezTo>
                          <a:cubicBezTo>
                            <a:pt x="45693" y="41257"/>
                            <a:pt x="45672" y="41382"/>
                            <a:pt x="45630" y="41486"/>
                          </a:cubicBezTo>
                          <a:cubicBezTo>
                            <a:pt x="45380" y="41923"/>
                            <a:pt x="45089" y="42340"/>
                            <a:pt x="44797" y="42735"/>
                          </a:cubicBezTo>
                          <a:cubicBezTo>
                            <a:pt x="44401" y="42298"/>
                            <a:pt x="43985" y="41882"/>
                            <a:pt x="43548" y="41486"/>
                          </a:cubicBezTo>
                          <a:cubicBezTo>
                            <a:pt x="43985" y="41278"/>
                            <a:pt x="44422" y="41028"/>
                            <a:pt x="44839" y="40736"/>
                          </a:cubicBezTo>
                          <a:cubicBezTo>
                            <a:pt x="44964" y="40653"/>
                            <a:pt x="45089" y="40549"/>
                            <a:pt x="45214" y="40445"/>
                          </a:cubicBezTo>
                          <a:close/>
                          <a:moveTo>
                            <a:pt x="42770" y="42492"/>
                          </a:moveTo>
                          <a:cubicBezTo>
                            <a:pt x="42775" y="42601"/>
                            <a:pt x="42784" y="42710"/>
                            <a:pt x="42798" y="42819"/>
                          </a:cubicBezTo>
                          <a:cubicBezTo>
                            <a:pt x="42788" y="42710"/>
                            <a:pt x="42778" y="42601"/>
                            <a:pt x="42770" y="42492"/>
                          </a:cubicBezTo>
                          <a:close/>
                          <a:moveTo>
                            <a:pt x="53540" y="42529"/>
                          </a:moveTo>
                          <a:cubicBezTo>
                            <a:pt x="53545" y="42625"/>
                            <a:pt x="53553" y="42722"/>
                            <a:pt x="53565" y="42819"/>
                          </a:cubicBezTo>
                          <a:cubicBezTo>
                            <a:pt x="53556" y="42722"/>
                            <a:pt x="53547" y="42625"/>
                            <a:pt x="53540" y="42529"/>
                          </a:cubicBezTo>
                          <a:close/>
                          <a:moveTo>
                            <a:pt x="54585" y="37758"/>
                          </a:moveTo>
                          <a:cubicBezTo>
                            <a:pt x="53960" y="39278"/>
                            <a:pt x="53211" y="40736"/>
                            <a:pt x="52336" y="42069"/>
                          </a:cubicBezTo>
                          <a:cubicBezTo>
                            <a:pt x="51565" y="42298"/>
                            <a:pt x="50774" y="42506"/>
                            <a:pt x="49983" y="42694"/>
                          </a:cubicBezTo>
                          <a:cubicBezTo>
                            <a:pt x="49858" y="41382"/>
                            <a:pt x="50170" y="40091"/>
                            <a:pt x="51087" y="39008"/>
                          </a:cubicBezTo>
                          <a:lnTo>
                            <a:pt x="51087" y="39008"/>
                          </a:lnTo>
                          <a:cubicBezTo>
                            <a:pt x="50274" y="39820"/>
                            <a:pt x="49712" y="40757"/>
                            <a:pt x="49712" y="42131"/>
                          </a:cubicBezTo>
                          <a:cubicBezTo>
                            <a:pt x="49754" y="42319"/>
                            <a:pt x="49795" y="42527"/>
                            <a:pt x="49858" y="42715"/>
                          </a:cubicBezTo>
                          <a:cubicBezTo>
                            <a:pt x="49525" y="42798"/>
                            <a:pt x="49212" y="42840"/>
                            <a:pt x="48879" y="42902"/>
                          </a:cubicBezTo>
                          <a:cubicBezTo>
                            <a:pt x="48879" y="42652"/>
                            <a:pt x="48858" y="42402"/>
                            <a:pt x="48837" y="42131"/>
                          </a:cubicBezTo>
                          <a:cubicBezTo>
                            <a:pt x="49025" y="41902"/>
                            <a:pt x="49191" y="41673"/>
                            <a:pt x="49358" y="41423"/>
                          </a:cubicBezTo>
                          <a:cubicBezTo>
                            <a:pt x="49858" y="40611"/>
                            <a:pt x="50316" y="39757"/>
                            <a:pt x="50712" y="38924"/>
                          </a:cubicBezTo>
                          <a:cubicBezTo>
                            <a:pt x="50899" y="38883"/>
                            <a:pt x="51107" y="38820"/>
                            <a:pt x="51316" y="38778"/>
                          </a:cubicBezTo>
                          <a:lnTo>
                            <a:pt x="51316" y="38778"/>
                          </a:lnTo>
                          <a:cubicBezTo>
                            <a:pt x="51232" y="38841"/>
                            <a:pt x="51170" y="38924"/>
                            <a:pt x="51107" y="38987"/>
                          </a:cubicBezTo>
                          <a:cubicBezTo>
                            <a:pt x="51191" y="38924"/>
                            <a:pt x="51274" y="38841"/>
                            <a:pt x="51378" y="38758"/>
                          </a:cubicBezTo>
                          <a:cubicBezTo>
                            <a:pt x="51982" y="38633"/>
                            <a:pt x="52586" y="38487"/>
                            <a:pt x="53169" y="38299"/>
                          </a:cubicBezTo>
                          <a:cubicBezTo>
                            <a:pt x="53648" y="38133"/>
                            <a:pt x="54106" y="37945"/>
                            <a:pt x="54585" y="37758"/>
                          </a:cubicBezTo>
                          <a:close/>
                          <a:moveTo>
                            <a:pt x="27220" y="42652"/>
                          </a:moveTo>
                          <a:cubicBezTo>
                            <a:pt x="27283" y="42715"/>
                            <a:pt x="27345" y="42798"/>
                            <a:pt x="27387" y="42860"/>
                          </a:cubicBezTo>
                          <a:cubicBezTo>
                            <a:pt x="27387" y="42881"/>
                            <a:pt x="27387" y="42923"/>
                            <a:pt x="27387" y="42944"/>
                          </a:cubicBezTo>
                          <a:lnTo>
                            <a:pt x="26908" y="42944"/>
                          </a:lnTo>
                          <a:cubicBezTo>
                            <a:pt x="27012" y="42840"/>
                            <a:pt x="27116" y="42756"/>
                            <a:pt x="27220" y="42652"/>
                          </a:cubicBezTo>
                          <a:close/>
                          <a:moveTo>
                            <a:pt x="28470" y="40320"/>
                          </a:moveTo>
                          <a:cubicBezTo>
                            <a:pt x="28490" y="40361"/>
                            <a:pt x="28532" y="40382"/>
                            <a:pt x="28553" y="40403"/>
                          </a:cubicBezTo>
                          <a:cubicBezTo>
                            <a:pt x="28366" y="40840"/>
                            <a:pt x="28241" y="41298"/>
                            <a:pt x="28199" y="41840"/>
                          </a:cubicBezTo>
                          <a:cubicBezTo>
                            <a:pt x="28074" y="41923"/>
                            <a:pt x="27949" y="42027"/>
                            <a:pt x="27845" y="42131"/>
                          </a:cubicBezTo>
                          <a:cubicBezTo>
                            <a:pt x="27949" y="42027"/>
                            <a:pt x="28074" y="41944"/>
                            <a:pt x="28199" y="41882"/>
                          </a:cubicBezTo>
                          <a:lnTo>
                            <a:pt x="28199" y="41882"/>
                          </a:lnTo>
                          <a:cubicBezTo>
                            <a:pt x="28199" y="41965"/>
                            <a:pt x="28178" y="42027"/>
                            <a:pt x="28178" y="42131"/>
                          </a:cubicBezTo>
                          <a:cubicBezTo>
                            <a:pt x="28241" y="42402"/>
                            <a:pt x="28324" y="42673"/>
                            <a:pt x="28386" y="42944"/>
                          </a:cubicBezTo>
                          <a:lnTo>
                            <a:pt x="27782" y="42944"/>
                          </a:lnTo>
                          <a:cubicBezTo>
                            <a:pt x="27720" y="42860"/>
                            <a:pt x="27678" y="42798"/>
                            <a:pt x="27616" y="42735"/>
                          </a:cubicBezTo>
                          <a:cubicBezTo>
                            <a:pt x="27637" y="42569"/>
                            <a:pt x="27657" y="42402"/>
                            <a:pt x="27699" y="42236"/>
                          </a:cubicBezTo>
                          <a:cubicBezTo>
                            <a:pt x="27741" y="41965"/>
                            <a:pt x="27782" y="41694"/>
                            <a:pt x="27824" y="41444"/>
                          </a:cubicBezTo>
                          <a:cubicBezTo>
                            <a:pt x="27824" y="41444"/>
                            <a:pt x="27824" y="41423"/>
                            <a:pt x="27845" y="41423"/>
                          </a:cubicBezTo>
                          <a:cubicBezTo>
                            <a:pt x="28053" y="41069"/>
                            <a:pt x="28261" y="40694"/>
                            <a:pt x="28470" y="40320"/>
                          </a:cubicBezTo>
                          <a:close/>
                          <a:moveTo>
                            <a:pt x="17869" y="37966"/>
                          </a:moveTo>
                          <a:lnTo>
                            <a:pt x="17869" y="37966"/>
                          </a:lnTo>
                          <a:cubicBezTo>
                            <a:pt x="17432" y="39174"/>
                            <a:pt x="17078" y="40403"/>
                            <a:pt x="16828" y="41652"/>
                          </a:cubicBezTo>
                          <a:cubicBezTo>
                            <a:pt x="15974" y="42048"/>
                            <a:pt x="15120" y="42485"/>
                            <a:pt x="14287" y="42964"/>
                          </a:cubicBezTo>
                          <a:cubicBezTo>
                            <a:pt x="14079" y="41528"/>
                            <a:pt x="14641" y="40236"/>
                            <a:pt x="15516" y="39070"/>
                          </a:cubicBezTo>
                          <a:cubicBezTo>
                            <a:pt x="16287" y="38674"/>
                            <a:pt x="17057" y="38299"/>
                            <a:pt x="17869" y="37966"/>
                          </a:cubicBezTo>
                          <a:close/>
                          <a:moveTo>
                            <a:pt x="27074" y="42465"/>
                          </a:moveTo>
                          <a:cubicBezTo>
                            <a:pt x="27116" y="42527"/>
                            <a:pt x="27158" y="42569"/>
                            <a:pt x="27220" y="42631"/>
                          </a:cubicBezTo>
                          <a:cubicBezTo>
                            <a:pt x="27095" y="42735"/>
                            <a:pt x="26970" y="42840"/>
                            <a:pt x="26845" y="42944"/>
                          </a:cubicBezTo>
                          <a:cubicBezTo>
                            <a:pt x="26804" y="42964"/>
                            <a:pt x="26762" y="42964"/>
                            <a:pt x="26720" y="42964"/>
                          </a:cubicBezTo>
                          <a:cubicBezTo>
                            <a:pt x="26845" y="42798"/>
                            <a:pt x="26949" y="42631"/>
                            <a:pt x="27074" y="42465"/>
                          </a:cubicBezTo>
                          <a:close/>
                          <a:moveTo>
                            <a:pt x="48837" y="42173"/>
                          </a:moveTo>
                          <a:cubicBezTo>
                            <a:pt x="48837" y="42423"/>
                            <a:pt x="48816" y="42673"/>
                            <a:pt x="48816" y="42923"/>
                          </a:cubicBezTo>
                          <a:cubicBezTo>
                            <a:pt x="48712" y="42944"/>
                            <a:pt x="48629" y="42964"/>
                            <a:pt x="48525" y="42985"/>
                          </a:cubicBezTo>
                          <a:cubicBezTo>
                            <a:pt x="48504" y="42881"/>
                            <a:pt x="48483" y="42777"/>
                            <a:pt x="48442" y="42673"/>
                          </a:cubicBezTo>
                          <a:cubicBezTo>
                            <a:pt x="48587" y="42506"/>
                            <a:pt x="48712" y="42340"/>
                            <a:pt x="48837" y="42173"/>
                          </a:cubicBezTo>
                          <a:close/>
                          <a:moveTo>
                            <a:pt x="48337" y="42902"/>
                          </a:moveTo>
                          <a:cubicBezTo>
                            <a:pt x="48337" y="42944"/>
                            <a:pt x="48358" y="42964"/>
                            <a:pt x="48358" y="43006"/>
                          </a:cubicBezTo>
                          <a:lnTo>
                            <a:pt x="48296" y="43006"/>
                          </a:lnTo>
                          <a:cubicBezTo>
                            <a:pt x="48317" y="42985"/>
                            <a:pt x="48317" y="42944"/>
                            <a:pt x="48337" y="42902"/>
                          </a:cubicBezTo>
                          <a:close/>
                          <a:moveTo>
                            <a:pt x="25887" y="40715"/>
                          </a:moveTo>
                          <a:cubicBezTo>
                            <a:pt x="26220" y="41298"/>
                            <a:pt x="26616" y="41861"/>
                            <a:pt x="27012" y="42381"/>
                          </a:cubicBezTo>
                          <a:cubicBezTo>
                            <a:pt x="26887" y="42590"/>
                            <a:pt x="26741" y="42777"/>
                            <a:pt x="26595" y="42964"/>
                          </a:cubicBezTo>
                          <a:cubicBezTo>
                            <a:pt x="26241" y="42985"/>
                            <a:pt x="25908" y="43006"/>
                            <a:pt x="25575" y="43027"/>
                          </a:cubicBezTo>
                          <a:cubicBezTo>
                            <a:pt x="25408" y="42694"/>
                            <a:pt x="25242" y="42361"/>
                            <a:pt x="25096" y="42006"/>
                          </a:cubicBezTo>
                          <a:cubicBezTo>
                            <a:pt x="25325" y="41548"/>
                            <a:pt x="25596" y="41111"/>
                            <a:pt x="25887" y="40715"/>
                          </a:cubicBezTo>
                          <a:close/>
                          <a:moveTo>
                            <a:pt x="48233" y="42964"/>
                          </a:moveTo>
                          <a:cubicBezTo>
                            <a:pt x="48233" y="42985"/>
                            <a:pt x="48233" y="43006"/>
                            <a:pt x="48213" y="43027"/>
                          </a:cubicBezTo>
                          <a:lnTo>
                            <a:pt x="48171" y="43027"/>
                          </a:lnTo>
                          <a:cubicBezTo>
                            <a:pt x="48192" y="43006"/>
                            <a:pt x="48213" y="42985"/>
                            <a:pt x="48233" y="42964"/>
                          </a:cubicBezTo>
                          <a:close/>
                          <a:moveTo>
                            <a:pt x="29386" y="41215"/>
                          </a:moveTo>
                          <a:cubicBezTo>
                            <a:pt x="29823" y="41548"/>
                            <a:pt x="30282" y="41882"/>
                            <a:pt x="30719" y="42215"/>
                          </a:cubicBezTo>
                          <a:cubicBezTo>
                            <a:pt x="30531" y="42506"/>
                            <a:pt x="30344" y="42777"/>
                            <a:pt x="30136" y="43048"/>
                          </a:cubicBezTo>
                          <a:cubicBezTo>
                            <a:pt x="29573" y="43006"/>
                            <a:pt x="29032" y="42964"/>
                            <a:pt x="28490" y="42944"/>
                          </a:cubicBezTo>
                          <a:cubicBezTo>
                            <a:pt x="28428" y="42527"/>
                            <a:pt x="28407" y="42111"/>
                            <a:pt x="28449" y="41715"/>
                          </a:cubicBezTo>
                          <a:cubicBezTo>
                            <a:pt x="28761" y="41507"/>
                            <a:pt x="29074" y="41340"/>
                            <a:pt x="29386" y="41215"/>
                          </a:cubicBezTo>
                          <a:close/>
                          <a:moveTo>
                            <a:pt x="18952" y="33884"/>
                          </a:moveTo>
                          <a:cubicBezTo>
                            <a:pt x="18973" y="34363"/>
                            <a:pt x="18931" y="34801"/>
                            <a:pt x="18806" y="35176"/>
                          </a:cubicBezTo>
                          <a:cubicBezTo>
                            <a:pt x="17953" y="36904"/>
                            <a:pt x="15891" y="37675"/>
                            <a:pt x="14829" y="39278"/>
                          </a:cubicBezTo>
                          <a:cubicBezTo>
                            <a:pt x="14496" y="39445"/>
                            <a:pt x="14183" y="39632"/>
                            <a:pt x="13871" y="39820"/>
                          </a:cubicBezTo>
                          <a:cubicBezTo>
                            <a:pt x="13996" y="39299"/>
                            <a:pt x="14142" y="38778"/>
                            <a:pt x="14308" y="38279"/>
                          </a:cubicBezTo>
                          <a:lnTo>
                            <a:pt x="14308" y="38279"/>
                          </a:lnTo>
                          <a:cubicBezTo>
                            <a:pt x="14121" y="38799"/>
                            <a:pt x="13954" y="39320"/>
                            <a:pt x="13787" y="39861"/>
                          </a:cubicBezTo>
                          <a:cubicBezTo>
                            <a:pt x="12642" y="40549"/>
                            <a:pt x="11538" y="41319"/>
                            <a:pt x="10497" y="42173"/>
                          </a:cubicBezTo>
                          <a:cubicBezTo>
                            <a:pt x="10497" y="41715"/>
                            <a:pt x="10559" y="41236"/>
                            <a:pt x="10705" y="40778"/>
                          </a:cubicBezTo>
                          <a:lnTo>
                            <a:pt x="10705" y="40778"/>
                          </a:lnTo>
                          <a:cubicBezTo>
                            <a:pt x="10559" y="41194"/>
                            <a:pt x="10476" y="41652"/>
                            <a:pt x="10476" y="42131"/>
                          </a:cubicBezTo>
                          <a:cubicBezTo>
                            <a:pt x="10476" y="42131"/>
                            <a:pt x="10476" y="42152"/>
                            <a:pt x="10476" y="42173"/>
                          </a:cubicBezTo>
                          <a:cubicBezTo>
                            <a:pt x="10122" y="42465"/>
                            <a:pt x="9789" y="42756"/>
                            <a:pt x="9435" y="43069"/>
                          </a:cubicBezTo>
                          <a:cubicBezTo>
                            <a:pt x="9664" y="41528"/>
                            <a:pt x="10018" y="40028"/>
                            <a:pt x="10539" y="38529"/>
                          </a:cubicBezTo>
                          <a:cubicBezTo>
                            <a:pt x="11913" y="37466"/>
                            <a:pt x="13350" y="36550"/>
                            <a:pt x="14850" y="35738"/>
                          </a:cubicBezTo>
                          <a:lnTo>
                            <a:pt x="14850" y="35738"/>
                          </a:lnTo>
                          <a:cubicBezTo>
                            <a:pt x="14704" y="36029"/>
                            <a:pt x="14516" y="36300"/>
                            <a:pt x="14308" y="36571"/>
                          </a:cubicBezTo>
                          <a:cubicBezTo>
                            <a:pt x="13079" y="37550"/>
                            <a:pt x="11684" y="38695"/>
                            <a:pt x="10955" y="40153"/>
                          </a:cubicBezTo>
                          <a:cubicBezTo>
                            <a:pt x="12017" y="38362"/>
                            <a:pt x="14391" y="37591"/>
                            <a:pt x="15204" y="35550"/>
                          </a:cubicBezTo>
                          <a:cubicBezTo>
                            <a:pt x="15287" y="35509"/>
                            <a:pt x="15370" y="35446"/>
                            <a:pt x="15454" y="35405"/>
                          </a:cubicBezTo>
                          <a:lnTo>
                            <a:pt x="15454" y="35405"/>
                          </a:lnTo>
                          <a:cubicBezTo>
                            <a:pt x="15349" y="35696"/>
                            <a:pt x="15224" y="35967"/>
                            <a:pt x="15100" y="36259"/>
                          </a:cubicBezTo>
                          <a:cubicBezTo>
                            <a:pt x="15224" y="35967"/>
                            <a:pt x="15370" y="35675"/>
                            <a:pt x="15516" y="35384"/>
                          </a:cubicBezTo>
                          <a:cubicBezTo>
                            <a:pt x="16641" y="34822"/>
                            <a:pt x="17786" y="34322"/>
                            <a:pt x="18952" y="33884"/>
                          </a:cubicBezTo>
                          <a:close/>
                          <a:moveTo>
                            <a:pt x="24992" y="42215"/>
                          </a:moveTo>
                          <a:lnTo>
                            <a:pt x="24992" y="42215"/>
                          </a:lnTo>
                          <a:cubicBezTo>
                            <a:pt x="25117" y="42506"/>
                            <a:pt x="25242" y="42777"/>
                            <a:pt x="25367" y="43048"/>
                          </a:cubicBezTo>
                          <a:cubicBezTo>
                            <a:pt x="25262" y="43069"/>
                            <a:pt x="25158" y="43069"/>
                            <a:pt x="25054" y="43089"/>
                          </a:cubicBezTo>
                          <a:cubicBezTo>
                            <a:pt x="25013" y="42798"/>
                            <a:pt x="24992" y="42506"/>
                            <a:pt x="24992" y="42215"/>
                          </a:cubicBezTo>
                          <a:close/>
                          <a:moveTo>
                            <a:pt x="40778" y="43089"/>
                          </a:moveTo>
                          <a:lnTo>
                            <a:pt x="40778" y="43089"/>
                          </a:lnTo>
                          <a:cubicBezTo>
                            <a:pt x="40778" y="43090"/>
                            <a:pt x="40778" y="43090"/>
                            <a:pt x="40778" y="43090"/>
                          </a:cubicBezTo>
                          <a:lnTo>
                            <a:pt x="40778" y="43090"/>
                          </a:lnTo>
                          <a:cubicBezTo>
                            <a:pt x="40778" y="43090"/>
                            <a:pt x="40778" y="43090"/>
                            <a:pt x="40778" y="43090"/>
                          </a:cubicBezTo>
                          <a:lnTo>
                            <a:pt x="40778" y="43090"/>
                          </a:lnTo>
                          <a:cubicBezTo>
                            <a:pt x="40778" y="43090"/>
                            <a:pt x="40778" y="43090"/>
                            <a:pt x="40778" y="43089"/>
                          </a:cubicBezTo>
                          <a:close/>
                          <a:moveTo>
                            <a:pt x="40778" y="43090"/>
                          </a:moveTo>
                          <a:lnTo>
                            <a:pt x="40778" y="43090"/>
                          </a:lnTo>
                          <a:cubicBezTo>
                            <a:pt x="40799" y="43110"/>
                            <a:pt x="40819" y="43110"/>
                            <a:pt x="40861" y="43110"/>
                          </a:cubicBezTo>
                          <a:cubicBezTo>
                            <a:pt x="40827" y="43093"/>
                            <a:pt x="40807" y="43090"/>
                            <a:pt x="40778" y="43090"/>
                          </a:cubicBezTo>
                          <a:close/>
                          <a:moveTo>
                            <a:pt x="24721" y="42819"/>
                          </a:moveTo>
                          <a:cubicBezTo>
                            <a:pt x="24721" y="42923"/>
                            <a:pt x="24742" y="43027"/>
                            <a:pt x="24742" y="43110"/>
                          </a:cubicBezTo>
                          <a:cubicBezTo>
                            <a:pt x="24700" y="43131"/>
                            <a:pt x="24659" y="43131"/>
                            <a:pt x="24596" y="43131"/>
                          </a:cubicBezTo>
                          <a:cubicBezTo>
                            <a:pt x="24638" y="43027"/>
                            <a:pt x="24679" y="42923"/>
                            <a:pt x="24721" y="42819"/>
                          </a:cubicBezTo>
                          <a:close/>
                          <a:moveTo>
                            <a:pt x="39195" y="41902"/>
                          </a:moveTo>
                          <a:cubicBezTo>
                            <a:pt x="39686" y="42085"/>
                            <a:pt x="40214" y="42163"/>
                            <a:pt x="40755" y="42163"/>
                          </a:cubicBezTo>
                          <a:cubicBezTo>
                            <a:pt x="41018" y="42163"/>
                            <a:pt x="41283" y="42145"/>
                            <a:pt x="41548" y="42111"/>
                          </a:cubicBezTo>
                          <a:lnTo>
                            <a:pt x="41548" y="42111"/>
                          </a:lnTo>
                          <a:cubicBezTo>
                            <a:pt x="41340" y="42444"/>
                            <a:pt x="41090" y="42777"/>
                            <a:pt x="40861" y="43110"/>
                          </a:cubicBezTo>
                          <a:cubicBezTo>
                            <a:pt x="40840" y="43110"/>
                            <a:pt x="40840" y="43131"/>
                            <a:pt x="40840" y="43131"/>
                          </a:cubicBezTo>
                          <a:cubicBezTo>
                            <a:pt x="40819" y="43131"/>
                            <a:pt x="40799" y="43110"/>
                            <a:pt x="40778" y="43090"/>
                          </a:cubicBezTo>
                          <a:lnTo>
                            <a:pt x="40778" y="43090"/>
                          </a:lnTo>
                          <a:cubicBezTo>
                            <a:pt x="40771" y="43089"/>
                            <a:pt x="40764" y="43089"/>
                            <a:pt x="40757" y="43089"/>
                          </a:cubicBezTo>
                          <a:cubicBezTo>
                            <a:pt x="40257" y="42756"/>
                            <a:pt x="39736" y="42465"/>
                            <a:pt x="39195" y="42194"/>
                          </a:cubicBezTo>
                          <a:cubicBezTo>
                            <a:pt x="39195" y="42090"/>
                            <a:pt x="39195" y="41986"/>
                            <a:pt x="39195" y="41902"/>
                          </a:cubicBezTo>
                          <a:close/>
                          <a:moveTo>
                            <a:pt x="30761" y="42236"/>
                          </a:moveTo>
                          <a:cubicBezTo>
                            <a:pt x="30844" y="42298"/>
                            <a:pt x="30927" y="42340"/>
                            <a:pt x="31010" y="42402"/>
                          </a:cubicBezTo>
                          <a:cubicBezTo>
                            <a:pt x="30969" y="42652"/>
                            <a:pt x="30927" y="42902"/>
                            <a:pt x="30906" y="43152"/>
                          </a:cubicBezTo>
                          <a:cubicBezTo>
                            <a:pt x="30656" y="43110"/>
                            <a:pt x="30406" y="43089"/>
                            <a:pt x="30157" y="43069"/>
                          </a:cubicBezTo>
                          <a:cubicBezTo>
                            <a:pt x="30365" y="42777"/>
                            <a:pt x="30552" y="42506"/>
                            <a:pt x="30761" y="42236"/>
                          </a:cubicBezTo>
                          <a:close/>
                          <a:moveTo>
                            <a:pt x="47692" y="40882"/>
                          </a:moveTo>
                          <a:cubicBezTo>
                            <a:pt x="47921" y="41465"/>
                            <a:pt x="48129" y="42090"/>
                            <a:pt x="48296" y="42735"/>
                          </a:cubicBezTo>
                          <a:cubicBezTo>
                            <a:pt x="48213" y="42840"/>
                            <a:pt x="48129" y="42944"/>
                            <a:pt x="48046" y="43048"/>
                          </a:cubicBezTo>
                          <a:cubicBezTo>
                            <a:pt x="47796" y="43089"/>
                            <a:pt x="47525" y="43131"/>
                            <a:pt x="47275" y="43173"/>
                          </a:cubicBezTo>
                          <a:lnTo>
                            <a:pt x="47192" y="43173"/>
                          </a:lnTo>
                          <a:cubicBezTo>
                            <a:pt x="47046" y="42881"/>
                            <a:pt x="46901" y="42610"/>
                            <a:pt x="46734" y="42319"/>
                          </a:cubicBezTo>
                          <a:cubicBezTo>
                            <a:pt x="47109" y="41861"/>
                            <a:pt x="47421" y="41382"/>
                            <a:pt x="47692" y="40882"/>
                          </a:cubicBezTo>
                          <a:close/>
                          <a:moveTo>
                            <a:pt x="24596" y="40986"/>
                          </a:moveTo>
                          <a:cubicBezTo>
                            <a:pt x="24638" y="41132"/>
                            <a:pt x="24679" y="41278"/>
                            <a:pt x="24721" y="41423"/>
                          </a:cubicBezTo>
                          <a:cubicBezTo>
                            <a:pt x="24721" y="41486"/>
                            <a:pt x="24763" y="41548"/>
                            <a:pt x="24763" y="41590"/>
                          </a:cubicBezTo>
                          <a:cubicBezTo>
                            <a:pt x="24742" y="41861"/>
                            <a:pt x="24721" y="42111"/>
                            <a:pt x="24721" y="42361"/>
                          </a:cubicBezTo>
                          <a:cubicBezTo>
                            <a:pt x="24617" y="42631"/>
                            <a:pt x="24513" y="42902"/>
                            <a:pt x="24429" y="43152"/>
                          </a:cubicBezTo>
                          <a:cubicBezTo>
                            <a:pt x="24346" y="43173"/>
                            <a:pt x="24263" y="43194"/>
                            <a:pt x="24180" y="43194"/>
                          </a:cubicBezTo>
                          <a:cubicBezTo>
                            <a:pt x="24138" y="43048"/>
                            <a:pt x="24096" y="42881"/>
                            <a:pt x="24055" y="42715"/>
                          </a:cubicBezTo>
                          <a:cubicBezTo>
                            <a:pt x="24117" y="42361"/>
                            <a:pt x="24159" y="42006"/>
                            <a:pt x="24221" y="41652"/>
                          </a:cubicBezTo>
                          <a:cubicBezTo>
                            <a:pt x="24284" y="41569"/>
                            <a:pt x="24325" y="41507"/>
                            <a:pt x="24367" y="41423"/>
                          </a:cubicBezTo>
                          <a:cubicBezTo>
                            <a:pt x="24450" y="41278"/>
                            <a:pt x="24513" y="41132"/>
                            <a:pt x="24596" y="40986"/>
                          </a:cubicBezTo>
                          <a:close/>
                          <a:moveTo>
                            <a:pt x="24055" y="42860"/>
                          </a:moveTo>
                          <a:cubicBezTo>
                            <a:pt x="24075" y="42964"/>
                            <a:pt x="24096" y="43089"/>
                            <a:pt x="24117" y="43194"/>
                          </a:cubicBezTo>
                          <a:cubicBezTo>
                            <a:pt x="24075" y="43214"/>
                            <a:pt x="24055" y="43214"/>
                            <a:pt x="24013" y="43214"/>
                          </a:cubicBezTo>
                          <a:cubicBezTo>
                            <a:pt x="24013" y="43089"/>
                            <a:pt x="24034" y="42985"/>
                            <a:pt x="24055" y="42860"/>
                          </a:cubicBezTo>
                          <a:close/>
                          <a:moveTo>
                            <a:pt x="46588" y="42527"/>
                          </a:moveTo>
                          <a:cubicBezTo>
                            <a:pt x="46713" y="42735"/>
                            <a:pt x="46838" y="42964"/>
                            <a:pt x="46963" y="43194"/>
                          </a:cubicBezTo>
                          <a:cubicBezTo>
                            <a:pt x="46838" y="43214"/>
                            <a:pt x="46734" y="43235"/>
                            <a:pt x="46609" y="43235"/>
                          </a:cubicBezTo>
                          <a:cubicBezTo>
                            <a:pt x="46567" y="43027"/>
                            <a:pt x="46546" y="42798"/>
                            <a:pt x="46526" y="42590"/>
                          </a:cubicBezTo>
                          <a:cubicBezTo>
                            <a:pt x="46546" y="42569"/>
                            <a:pt x="46567" y="42548"/>
                            <a:pt x="46588" y="42527"/>
                          </a:cubicBezTo>
                          <a:close/>
                          <a:moveTo>
                            <a:pt x="45505" y="42048"/>
                          </a:moveTo>
                          <a:lnTo>
                            <a:pt x="45505" y="42048"/>
                          </a:lnTo>
                          <a:cubicBezTo>
                            <a:pt x="45422" y="42465"/>
                            <a:pt x="45339" y="42881"/>
                            <a:pt x="45276" y="43298"/>
                          </a:cubicBezTo>
                          <a:cubicBezTo>
                            <a:pt x="45172" y="43173"/>
                            <a:pt x="45047" y="43027"/>
                            <a:pt x="44943" y="42902"/>
                          </a:cubicBezTo>
                          <a:cubicBezTo>
                            <a:pt x="45130" y="42610"/>
                            <a:pt x="45318" y="42340"/>
                            <a:pt x="45505" y="42048"/>
                          </a:cubicBezTo>
                          <a:close/>
                          <a:moveTo>
                            <a:pt x="46255" y="42902"/>
                          </a:moveTo>
                          <a:cubicBezTo>
                            <a:pt x="46255" y="43027"/>
                            <a:pt x="46276" y="43152"/>
                            <a:pt x="46297" y="43277"/>
                          </a:cubicBezTo>
                          <a:cubicBezTo>
                            <a:pt x="46151" y="43277"/>
                            <a:pt x="46005" y="43298"/>
                            <a:pt x="45880" y="43298"/>
                          </a:cubicBezTo>
                          <a:cubicBezTo>
                            <a:pt x="46005" y="43173"/>
                            <a:pt x="46130" y="43048"/>
                            <a:pt x="46255" y="42902"/>
                          </a:cubicBezTo>
                          <a:close/>
                          <a:moveTo>
                            <a:pt x="31656" y="43256"/>
                          </a:moveTo>
                          <a:lnTo>
                            <a:pt x="31656" y="43256"/>
                          </a:lnTo>
                          <a:cubicBezTo>
                            <a:pt x="31802" y="43277"/>
                            <a:pt x="31948" y="43319"/>
                            <a:pt x="32114" y="43339"/>
                          </a:cubicBezTo>
                          <a:cubicBezTo>
                            <a:pt x="31948" y="43298"/>
                            <a:pt x="31802" y="43277"/>
                            <a:pt x="31656" y="43256"/>
                          </a:cubicBezTo>
                          <a:close/>
                          <a:moveTo>
                            <a:pt x="45901" y="41403"/>
                          </a:moveTo>
                          <a:cubicBezTo>
                            <a:pt x="46026" y="41590"/>
                            <a:pt x="46130" y="41777"/>
                            <a:pt x="46255" y="41965"/>
                          </a:cubicBezTo>
                          <a:cubicBezTo>
                            <a:pt x="46234" y="42256"/>
                            <a:pt x="46234" y="42548"/>
                            <a:pt x="46255" y="42860"/>
                          </a:cubicBezTo>
                          <a:cubicBezTo>
                            <a:pt x="46109" y="43006"/>
                            <a:pt x="45984" y="43152"/>
                            <a:pt x="45838" y="43298"/>
                          </a:cubicBezTo>
                          <a:cubicBezTo>
                            <a:pt x="45734" y="43319"/>
                            <a:pt x="45630" y="43319"/>
                            <a:pt x="45505" y="43339"/>
                          </a:cubicBezTo>
                          <a:cubicBezTo>
                            <a:pt x="45568" y="42756"/>
                            <a:pt x="45651" y="42215"/>
                            <a:pt x="45755" y="41652"/>
                          </a:cubicBezTo>
                          <a:cubicBezTo>
                            <a:pt x="45797" y="41569"/>
                            <a:pt x="45838" y="41507"/>
                            <a:pt x="45880" y="41423"/>
                          </a:cubicBezTo>
                          <a:cubicBezTo>
                            <a:pt x="45880" y="41423"/>
                            <a:pt x="45901" y="41423"/>
                            <a:pt x="45901" y="41403"/>
                          </a:cubicBezTo>
                          <a:close/>
                          <a:moveTo>
                            <a:pt x="32114" y="43339"/>
                          </a:moveTo>
                          <a:lnTo>
                            <a:pt x="32114" y="43339"/>
                          </a:lnTo>
                          <a:cubicBezTo>
                            <a:pt x="32114" y="43339"/>
                            <a:pt x="32114" y="43339"/>
                            <a:pt x="32114" y="43339"/>
                          </a:cubicBezTo>
                          <a:lnTo>
                            <a:pt x="32114" y="43339"/>
                          </a:lnTo>
                          <a:cubicBezTo>
                            <a:pt x="32114" y="43339"/>
                            <a:pt x="32114" y="43339"/>
                            <a:pt x="32114" y="43339"/>
                          </a:cubicBezTo>
                          <a:close/>
                          <a:moveTo>
                            <a:pt x="44631" y="43319"/>
                          </a:moveTo>
                          <a:cubicBezTo>
                            <a:pt x="44651" y="43339"/>
                            <a:pt x="44651" y="43339"/>
                            <a:pt x="44672" y="43360"/>
                          </a:cubicBezTo>
                          <a:lnTo>
                            <a:pt x="44589" y="43360"/>
                          </a:lnTo>
                          <a:cubicBezTo>
                            <a:pt x="44610" y="43339"/>
                            <a:pt x="44631" y="43339"/>
                            <a:pt x="44631" y="43319"/>
                          </a:cubicBezTo>
                          <a:close/>
                          <a:moveTo>
                            <a:pt x="23867" y="42236"/>
                          </a:moveTo>
                          <a:lnTo>
                            <a:pt x="23867" y="42236"/>
                          </a:lnTo>
                          <a:cubicBezTo>
                            <a:pt x="23846" y="42465"/>
                            <a:pt x="23826" y="42694"/>
                            <a:pt x="23826" y="42923"/>
                          </a:cubicBezTo>
                          <a:cubicBezTo>
                            <a:pt x="23805" y="43048"/>
                            <a:pt x="23784" y="43152"/>
                            <a:pt x="23763" y="43256"/>
                          </a:cubicBezTo>
                          <a:cubicBezTo>
                            <a:pt x="23534" y="43298"/>
                            <a:pt x="23305" y="43339"/>
                            <a:pt x="23076" y="43381"/>
                          </a:cubicBezTo>
                          <a:cubicBezTo>
                            <a:pt x="23347" y="43006"/>
                            <a:pt x="23617" y="42631"/>
                            <a:pt x="23867" y="42236"/>
                          </a:cubicBezTo>
                          <a:close/>
                          <a:moveTo>
                            <a:pt x="62187" y="36967"/>
                          </a:moveTo>
                          <a:lnTo>
                            <a:pt x="62187" y="36967"/>
                          </a:lnTo>
                          <a:cubicBezTo>
                            <a:pt x="61479" y="38841"/>
                            <a:pt x="60562" y="40611"/>
                            <a:pt x="59438" y="42194"/>
                          </a:cubicBezTo>
                          <a:cubicBezTo>
                            <a:pt x="58771" y="42610"/>
                            <a:pt x="58105" y="43006"/>
                            <a:pt x="57397" y="43381"/>
                          </a:cubicBezTo>
                          <a:cubicBezTo>
                            <a:pt x="57064" y="41986"/>
                            <a:pt x="57459" y="40736"/>
                            <a:pt x="58188" y="39591"/>
                          </a:cubicBezTo>
                          <a:cubicBezTo>
                            <a:pt x="59583" y="38820"/>
                            <a:pt x="60916" y="37945"/>
                            <a:pt x="62187" y="36967"/>
                          </a:cubicBezTo>
                          <a:close/>
                          <a:moveTo>
                            <a:pt x="32114" y="43339"/>
                          </a:moveTo>
                          <a:cubicBezTo>
                            <a:pt x="32195" y="43351"/>
                            <a:pt x="32283" y="43369"/>
                            <a:pt x="32373" y="43386"/>
                          </a:cubicBezTo>
                          <a:lnTo>
                            <a:pt x="32373" y="43386"/>
                          </a:lnTo>
                          <a:cubicBezTo>
                            <a:pt x="32289" y="43367"/>
                            <a:pt x="32201" y="43350"/>
                            <a:pt x="32114" y="43339"/>
                          </a:cubicBezTo>
                          <a:close/>
                          <a:moveTo>
                            <a:pt x="14683" y="39507"/>
                          </a:moveTo>
                          <a:cubicBezTo>
                            <a:pt x="14516" y="39778"/>
                            <a:pt x="14391" y="40070"/>
                            <a:pt x="14308" y="40382"/>
                          </a:cubicBezTo>
                          <a:cubicBezTo>
                            <a:pt x="13996" y="41319"/>
                            <a:pt x="13892" y="42236"/>
                            <a:pt x="13996" y="43131"/>
                          </a:cubicBezTo>
                          <a:cubicBezTo>
                            <a:pt x="13975" y="43152"/>
                            <a:pt x="13954" y="43152"/>
                            <a:pt x="13954" y="43173"/>
                          </a:cubicBezTo>
                          <a:cubicBezTo>
                            <a:pt x="13704" y="43319"/>
                            <a:pt x="13454" y="43485"/>
                            <a:pt x="13204" y="43652"/>
                          </a:cubicBezTo>
                          <a:cubicBezTo>
                            <a:pt x="13308" y="42402"/>
                            <a:pt x="13517" y="41173"/>
                            <a:pt x="13829" y="39986"/>
                          </a:cubicBezTo>
                          <a:cubicBezTo>
                            <a:pt x="14100" y="39820"/>
                            <a:pt x="14391" y="39653"/>
                            <a:pt x="14683" y="39507"/>
                          </a:cubicBezTo>
                          <a:close/>
                          <a:moveTo>
                            <a:pt x="24409" y="43256"/>
                          </a:moveTo>
                          <a:cubicBezTo>
                            <a:pt x="24367" y="43381"/>
                            <a:pt x="24325" y="43527"/>
                            <a:pt x="24284" y="43652"/>
                          </a:cubicBezTo>
                          <a:cubicBezTo>
                            <a:pt x="24263" y="43527"/>
                            <a:pt x="24221" y="43402"/>
                            <a:pt x="24200" y="43277"/>
                          </a:cubicBezTo>
                          <a:cubicBezTo>
                            <a:pt x="24263" y="43277"/>
                            <a:pt x="24325" y="43256"/>
                            <a:pt x="24409" y="43256"/>
                          </a:cubicBezTo>
                          <a:close/>
                          <a:moveTo>
                            <a:pt x="41819" y="42069"/>
                          </a:moveTo>
                          <a:cubicBezTo>
                            <a:pt x="41757" y="42444"/>
                            <a:pt x="41694" y="42840"/>
                            <a:pt x="41652" y="43214"/>
                          </a:cubicBezTo>
                          <a:cubicBezTo>
                            <a:pt x="41632" y="43360"/>
                            <a:pt x="41611" y="43506"/>
                            <a:pt x="41590" y="43652"/>
                          </a:cubicBezTo>
                          <a:cubicBezTo>
                            <a:pt x="41361" y="43464"/>
                            <a:pt x="41111" y="43298"/>
                            <a:pt x="40840" y="43152"/>
                          </a:cubicBezTo>
                          <a:cubicBezTo>
                            <a:pt x="40861" y="43131"/>
                            <a:pt x="40861" y="43131"/>
                            <a:pt x="40882" y="43110"/>
                          </a:cubicBezTo>
                          <a:cubicBezTo>
                            <a:pt x="41132" y="42777"/>
                            <a:pt x="41382" y="42444"/>
                            <a:pt x="41611" y="42090"/>
                          </a:cubicBezTo>
                          <a:cubicBezTo>
                            <a:pt x="41673" y="42090"/>
                            <a:pt x="41757" y="42069"/>
                            <a:pt x="41819" y="42069"/>
                          </a:cubicBezTo>
                          <a:close/>
                          <a:moveTo>
                            <a:pt x="26533" y="43027"/>
                          </a:moveTo>
                          <a:lnTo>
                            <a:pt x="26533" y="43027"/>
                          </a:lnTo>
                          <a:cubicBezTo>
                            <a:pt x="26345" y="43277"/>
                            <a:pt x="26158" y="43527"/>
                            <a:pt x="25950" y="43756"/>
                          </a:cubicBezTo>
                          <a:cubicBezTo>
                            <a:pt x="25825" y="43548"/>
                            <a:pt x="25721" y="43319"/>
                            <a:pt x="25617" y="43110"/>
                          </a:cubicBezTo>
                          <a:cubicBezTo>
                            <a:pt x="25929" y="43069"/>
                            <a:pt x="26220" y="43048"/>
                            <a:pt x="26533" y="43027"/>
                          </a:cubicBezTo>
                          <a:close/>
                          <a:moveTo>
                            <a:pt x="47942" y="43194"/>
                          </a:moveTo>
                          <a:lnTo>
                            <a:pt x="47942" y="43194"/>
                          </a:lnTo>
                          <a:cubicBezTo>
                            <a:pt x="47775" y="43381"/>
                            <a:pt x="47629" y="43568"/>
                            <a:pt x="47484" y="43756"/>
                          </a:cubicBezTo>
                          <a:cubicBezTo>
                            <a:pt x="47400" y="43589"/>
                            <a:pt x="47338" y="43443"/>
                            <a:pt x="47255" y="43277"/>
                          </a:cubicBezTo>
                          <a:cubicBezTo>
                            <a:pt x="47484" y="43256"/>
                            <a:pt x="47713" y="43235"/>
                            <a:pt x="47942" y="43194"/>
                          </a:cubicBezTo>
                          <a:close/>
                          <a:moveTo>
                            <a:pt x="26804" y="43006"/>
                          </a:moveTo>
                          <a:cubicBezTo>
                            <a:pt x="26512" y="43277"/>
                            <a:pt x="26262" y="43568"/>
                            <a:pt x="26012" y="43860"/>
                          </a:cubicBezTo>
                          <a:cubicBezTo>
                            <a:pt x="26220" y="43589"/>
                            <a:pt x="26450" y="43298"/>
                            <a:pt x="26658" y="43027"/>
                          </a:cubicBezTo>
                          <a:cubicBezTo>
                            <a:pt x="26699" y="43027"/>
                            <a:pt x="26762" y="43006"/>
                            <a:pt x="26804" y="43006"/>
                          </a:cubicBezTo>
                          <a:close/>
                          <a:moveTo>
                            <a:pt x="48816" y="43048"/>
                          </a:moveTo>
                          <a:lnTo>
                            <a:pt x="48816" y="43048"/>
                          </a:lnTo>
                          <a:cubicBezTo>
                            <a:pt x="48796" y="43381"/>
                            <a:pt x="48775" y="43693"/>
                            <a:pt x="48733" y="44006"/>
                          </a:cubicBezTo>
                          <a:cubicBezTo>
                            <a:pt x="48671" y="43693"/>
                            <a:pt x="48629" y="43402"/>
                            <a:pt x="48546" y="43110"/>
                          </a:cubicBezTo>
                          <a:cubicBezTo>
                            <a:pt x="48629" y="43089"/>
                            <a:pt x="48733" y="43069"/>
                            <a:pt x="48816" y="43048"/>
                          </a:cubicBezTo>
                          <a:close/>
                          <a:moveTo>
                            <a:pt x="28407" y="42985"/>
                          </a:moveTo>
                          <a:cubicBezTo>
                            <a:pt x="28490" y="43339"/>
                            <a:pt x="28615" y="43693"/>
                            <a:pt x="28740" y="44047"/>
                          </a:cubicBezTo>
                          <a:cubicBezTo>
                            <a:pt x="28407" y="43693"/>
                            <a:pt x="28116" y="43339"/>
                            <a:pt x="27824" y="42985"/>
                          </a:cubicBezTo>
                          <a:close/>
                          <a:moveTo>
                            <a:pt x="23721" y="39882"/>
                          </a:moveTo>
                          <a:cubicBezTo>
                            <a:pt x="23721" y="40549"/>
                            <a:pt x="23763" y="41215"/>
                            <a:pt x="23867" y="41882"/>
                          </a:cubicBezTo>
                          <a:cubicBezTo>
                            <a:pt x="23513" y="42423"/>
                            <a:pt x="23159" y="42944"/>
                            <a:pt x="22743" y="43443"/>
                          </a:cubicBezTo>
                          <a:cubicBezTo>
                            <a:pt x="22305" y="43527"/>
                            <a:pt x="21868" y="43631"/>
                            <a:pt x="21451" y="43735"/>
                          </a:cubicBezTo>
                          <a:cubicBezTo>
                            <a:pt x="21389" y="43568"/>
                            <a:pt x="21347" y="43381"/>
                            <a:pt x="21326" y="43214"/>
                          </a:cubicBezTo>
                          <a:lnTo>
                            <a:pt x="21326" y="43214"/>
                          </a:lnTo>
                          <a:cubicBezTo>
                            <a:pt x="21347" y="43402"/>
                            <a:pt x="21389" y="43568"/>
                            <a:pt x="21431" y="43735"/>
                          </a:cubicBezTo>
                          <a:cubicBezTo>
                            <a:pt x="20972" y="43860"/>
                            <a:pt x="20535" y="43985"/>
                            <a:pt x="20077" y="44131"/>
                          </a:cubicBezTo>
                          <a:cubicBezTo>
                            <a:pt x="20202" y="42902"/>
                            <a:pt x="20389" y="41694"/>
                            <a:pt x="20702" y="40486"/>
                          </a:cubicBezTo>
                          <a:cubicBezTo>
                            <a:pt x="21014" y="40403"/>
                            <a:pt x="21347" y="40340"/>
                            <a:pt x="21660" y="40257"/>
                          </a:cubicBezTo>
                          <a:lnTo>
                            <a:pt x="21660" y="40257"/>
                          </a:lnTo>
                          <a:cubicBezTo>
                            <a:pt x="21660" y="40257"/>
                            <a:pt x="21660" y="40257"/>
                            <a:pt x="21660" y="40257"/>
                          </a:cubicBezTo>
                          <a:cubicBezTo>
                            <a:pt x="22347" y="40111"/>
                            <a:pt x="23034" y="39986"/>
                            <a:pt x="23721" y="39882"/>
                          </a:cubicBezTo>
                          <a:close/>
                          <a:moveTo>
                            <a:pt x="48171" y="43173"/>
                          </a:moveTo>
                          <a:cubicBezTo>
                            <a:pt x="48025" y="43527"/>
                            <a:pt x="47859" y="43881"/>
                            <a:pt x="47692" y="44235"/>
                          </a:cubicBezTo>
                          <a:cubicBezTo>
                            <a:pt x="47629" y="44110"/>
                            <a:pt x="47588" y="43985"/>
                            <a:pt x="47525" y="43860"/>
                          </a:cubicBezTo>
                          <a:cubicBezTo>
                            <a:pt x="47713" y="43631"/>
                            <a:pt x="47879" y="43402"/>
                            <a:pt x="48067" y="43173"/>
                          </a:cubicBezTo>
                          <a:close/>
                          <a:moveTo>
                            <a:pt x="31760" y="40632"/>
                          </a:moveTo>
                          <a:cubicBezTo>
                            <a:pt x="31927" y="40632"/>
                            <a:pt x="32093" y="40632"/>
                            <a:pt x="32260" y="40653"/>
                          </a:cubicBezTo>
                          <a:cubicBezTo>
                            <a:pt x="33176" y="40715"/>
                            <a:pt x="34072" y="41007"/>
                            <a:pt x="34842" y="41548"/>
                          </a:cubicBezTo>
                          <a:cubicBezTo>
                            <a:pt x="34405" y="42277"/>
                            <a:pt x="33905" y="42944"/>
                            <a:pt x="33385" y="43589"/>
                          </a:cubicBezTo>
                          <a:cubicBezTo>
                            <a:pt x="33114" y="43548"/>
                            <a:pt x="32864" y="43485"/>
                            <a:pt x="32593" y="43423"/>
                          </a:cubicBezTo>
                          <a:cubicBezTo>
                            <a:pt x="32519" y="43413"/>
                            <a:pt x="32445" y="43400"/>
                            <a:pt x="32373" y="43386"/>
                          </a:cubicBezTo>
                          <a:lnTo>
                            <a:pt x="32373" y="43386"/>
                          </a:lnTo>
                          <a:cubicBezTo>
                            <a:pt x="32450" y="43404"/>
                            <a:pt x="32524" y="43424"/>
                            <a:pt x="32593" y="43443"/>
                          </a:cubicBezTo>
                          <a:cubicBezTo>
                            <a:pt x="32739" y="43527"/>
                            <a:pt x="32885" y="43610"/>
                            <a:pt x="33031" y="43693"/>
                          </a:cubicBezTo>
                          <a:cubicBezTo>
                            <a:pt x="32885" y="43610"/>
                            <a:pt x="32760" y="43527"/>
                            <a:pt x="32614" y="43443"/>
                          </a:cubicBezTo>
                          <a:lnTo>
                            <a:pt x="32614" y="43443"/>
                          </a:lnTo>
                          <a:cubicBezTo>
                            <a:pt x="32864" y="43485"/>
                            <a:pt x="33114" y="43548"/>
                            <a:pt x="33364" y="43610"/>
                          </a:cubicBezTo>
                          <a:cubicBezTo>
                            <a:pt x="33322" y="43673"/>
                            <a:pt x="33260" y="43735"/>
                            <a:pt x="33218" y="43798"/>
                          </a:cubicBezTo>
                          <a:cubicBezTo>
                            <a:pt x="33072" y="43964"/>
                            <a:pt x="32926" y="44131"/>
                            <a:pt x="32801" y="44277"/>
                          </a:cubicBezTo>
                          <a:cubicBezTo>
                            <a:pt x="32656" y="44256"/>
                            <a:pt x="32489" y="44235"/>
                            <a:pt x="32343" y="44214"/>
                          </a:cubicBezTo>
                          <a:cubicBezTo>
                            <a:pt x="32239" y="43943"/>
                            <a:pt x="32177" y="43631"/>
                            <a:pt x="32114" y="43339"/>
                          </a:cubicBezTo>
                          <a:lnTo>
                            <a:pt x="32114" y="43339"/>
                          </a:lnTo>
                          <a:cubicBezTo>
                            <a:pt x="32156" y="43652"/>
                            <a:pt x="32239" y="43943"/>
                            <a:pt x="32322" y="44214"/>
                          </a:cubicBezTo>
                          <a:lnTo>
                            <a:pt x="32010" y="44214"/>
                          </a:lnTo>
                          <a:cubicBezTo>
                            <a:pt x="31594" y="44214"/>
                            <a:pt x="31198" y="44235"/>
                            <a:pt x="30823" y="44297"/>
                          </a:cubicBezTo>
                          <a:cubicBezTo>
                            <a:pt x="30865" y="43922"/>
                            <a:pt x="30906" y="43548"/>
                            <a:pt x="30948" y="43152"/>
                          </a:cubicBezTo>
                          <a:cubicBezTo>
                            <a:pt x="30990" y="42923"/>
                            <a:pt x="31010" y="42673"/>
                            <a:pt x="31052" y="42444"/>
                          </a:cubicBezTo>
                          <a:cubicBezTo>
                            <a:pt x="31385" y="42673"/>
                            <a:pt x="31739" y="42902"/>
                            <a:pt x="32073" y="43110"/>
                          </a:cubicBezTo>
                          <a:cubicBezTo>
                            <a:pt x="32239" y="43214"/>
                            <a:pt x="32406" y="43319"/>
                            <a:pt x="32593" y="43423"/>
                          </a:cubicBezTo>
                          <a:cubicBezTo>
                            <a:pt x="32427" y="43319"/>
                            <a:pt x="32239" y="43194"/>
                            <a:pt x="32073" y="43069"/>
                          </a:cubicBezTo>
                          <a:cubicBezTo>
                            <a:pt x="31739" y="42840"/>
                            <a:pt x="31406" y="42610"/>
                            <a:pt x="31073" y="42361"/>
                          </a:cubicBezTo>
                          <a:cubicBezTo>
                            <a:pt x="31115" y="42069"/>
                            <a:pt x="31177" y="41798"/>
                            <a:pt x="31240" y="41507"/>
                          </a:cubicBezTo>
                          <a:cubicBezTo>
                            <a:pt x="31406" y="41215"/>
                            <a:pt x="31594" y="40924"/>
                            <a:pt x="31760" y="40632"/>
                          </a:cubicBezTo>
                          <a:close/>
                          <a:moveTo>
                            <a:pt x="8144" y="33510"/>
                          </a:moveTo>
                          <a:cubicBezTo>
                            <a:pt x="8227" y="34113"/>
                            <a:pt x="8206" y="34697"/>
                            <a:pt x="8060" y="35176"/>
                          </a:cubicBezTo>
                          <a:cubicBezTo>
                            <a:pt x="7019" y="37258"/>
                            <a:pt x="4228" y="37966"/>
                            <a:pt x="3541" y="40382"/>
                          </a:cubicBezTo>
                          <a:cubicBezTo>
                            <a:pt x="3250" y="41236"/>
                            <a:pt x="3145" y="42111"/>
                            <a:pt x="3208" y="42944"/>
                          </a:cubicBezTo>
                          <a:cubicBezTo>
                            <a:pt x="2916" y="43402"/>
                            <a:pt x="2646" y="43860"/>
                            <a:pt x="2375" y="44318"/>
                          </a:cubicBezTo>
                          <a:cubicBezTo>
                            <a:pt x="2479" y="42860"/>
                            <a:pt x="2708" y="41423"/>
                            <a:pt x="3062" y="40007"/>
                          </a:cubicBezTo>
                          <a:cubicBezTo>
                            <a:pt x="4499" y="37633"/>
                            <a:pt x="6207" y="35446"/>
                            <a:pt x="8144" y="33510"/>
                          </a:cubicBezTo>
                          <a:close/>
                          <a:moveTo>
                            <a:pt x="25408" y="43131"/>
                          </a:moveTo>
                          <a:cubicBezTo>
                            <a:pt x="25533" y="43402"/>
                            <a:pt x="25679" y="43652"/>
                            <a:pt x="25825" y="43902"/>
                          </a:cubicBezTo>
                          <a:cubicBezTo>
                            <a:pt x="25700" y="44047"/>
                            <a:pt x="25575" y="44172"/>
                            <a:pt x="25450" y="44318"/>
                          </a:cubicBezTo>
                          <a:cubicBezTo>
                            <a:pt x="25429" y="44277"/>
                            <a:pt x="25429" y="44235"/>
                            <a:pt x="25408" y="44214"/>
                          </a:cubicBezTo>
                          <a:cubicBezTo>
                            <a:pt x="25242" y="43839"/>
                            <a:pt x="25138" y="43506"/>
                            <a:pt x="25075" y="43152"/>
                          </a:cubicBezTo>
                          <a:cubicBezTo>
                            <a:pt x="25179" y="43152"/>
                            <a:pt x="25304" y="43131"/>
                            <a:pt x="25408" y="43131"/>
                          </a:cubicBezTo>
                          <a:close/>
                          <a:moveTo>
                            <a:pt x="35155" y="41361"/>
                          </a:moveTo>
                          <a:cubicBezTo>
                            <a:pt x="35280" y="41423"/>
                            <a:pt x="35405" y="41486"/>
                            <a:pt x="35550" y="41528"/>
                          </a:cubicBezTo>
                          <a:cubicBezTo>
                            <a:pt x="35509" y="41736"/>
                            <a:pt x="35488" y="41944"/>
                            <a:pt x="35488" y="42152"/>
                          </a:cubicBezTo>
                          <a:cubicBezTo>
                            <a:pt x="35363" y="42027"/>
                            <a:pt x="35259" y="41902"/>
                            <a:pt x="35134" y="41777"/>
                          </a:cubicBezTo>
                          <a:lnTo>
                            <a:pt x="35134" y="41777"/>
                          </a:lnTo>
                          <a:cubicBezTo>
                            <a:pt x="35238" y="41923"/>
                            <a:pt x="35363" y="42069"/>
                            <a:pt x="35488" y="42215"/>
                          </a:cubicBezTo>
                          <a:cubicBezTo>
                            <a:pt x="35446" y="42944"/>
                            <a:pt x="35550" y="43652"/>
                            <a:pt x="35780" y="44318"/>
                          </a:cubicBezTo>
                          <a:cubicBezTo>
                            <a:pt x="35675" y="44277"/>
                            <a:pt x="35571" y="44235"/>
                            <a:pt x="35467" y="44214"/>
                          </a:cubicBezTo>
                          <a:cubicBezTo>
                            <a:pt x="35217" y="44110"/>
                            <a:pt x="34946" y="44027"/>
                            <a:pt x="34697" y="43943"/>
                          </a:cubicBezTo>
                          <a:cubicBezTo>
                            <a:pt x="34759" y="43194"/>
                            <a:pt x="34863" y="42423"/>
                            <a:pt x="34988" y="41673"/>
                          </a:cubicBezTo>
                          <a:cubicBezTo>
                            <a:pt x="35030" y="41694"/>
                            <a:pt x="35071" y="41736"/>
                            <a:pt x="35113" y="41757"/>
                          </a:cubicBezTo>
                          <a:cubicBezTo>
                            <a:pt x="35071" y="41736"/>
                            <a:pt x="35030" y="41694"/>
                            <a:pt x="34988" y="41652"/>
                          </a:cubicBezTo>
                          <a:cubicBezTo>
                            <a:pt x="35030" y="41569"/>
                            <a:pt x="35071" y="41507"/>
                            <a:pt x="35134" y="41423"/>
                          </a:cubicBezTo>
                          <a:cubicBezTo>
                            <a:pt x="35134" y="41403"/>
                            <a:pt x="35155" y="41382"/>
                            <a:pt x="35155" y="41361"/>
                          </a:cubicBezTo>
                          <a:close/>
                          <a:moveTo>
                            <a:pt x="35821" y="41652"/>
                          </a:moveTo>
                          <a:cubicBezTo>
                            <a:pt x="36467" y="41923"/>
                            <a:pt x="37112" y="42173"/>
                            <a:pt x="37779" y="42381"/>
                          </a:cubicBezTo>
                          <a:cubicBezTo>
                            <a:pt x="37466" y="42840"/>
                            <a:pt x="37133" y="43256"/>
                            <a:pt x="36779" y="43673"/>
                          </a:cubicBezTo>
                          <a:cubicBezTo>
                            <a:pt x="36738" y="43631"/>
                            <a:pt x="36697" y="43590"/>
                            <a:pt x="36655" y="43549"/>
                          </a:cubicBezTo>
                          <a:lnTo>
                            <a:pt x="36655" y="43549"/>
                          </a:lnTo>
                          <a:cubicBezTo>
                            <a:pt x="36697" y="43590"/>
                            <a:pt x="36738" y="43631"/>
                            <a:pt x="36779" y="43693"/>
                          </a:cubicBezTo>
                          <a:cubicBezTo>
                            <a:pt x="36592" y="43902"/>
                            <a:pt x="36404" y="44110"/>
                            <a:pt x="36217" y="44318"/>
                          </a:cubicBezTo>
                          <a:cubicBezTo>
                            <a:pt x="36196" y="44277"/>
                            <a:pt x="36175" y="44235"/>
                            <a:pt x="36175" y="44214"/>
                          </a:cubicBezTo>
                          <a:cubicBezTo>
                            <a:pt x="35904" y="43631"/>
                            <a:pt x="35780" y="43089"/>
                            <a:pt x="35759" y="42548"/>
                          </a:cubicBezTo>
                          <a:lnTo>
                            <a:pt x="35759" y="42548"/>
                          </a:lnTo>
                          <a:cubicBezTo>
                            <a:pt x="36050" y="42902"/>
                            <a:pt x="36342" y="43235"/>
                            <a:pt x="36654" y="43548"/>
                          </a:cubicBezTo>
                          <a:cubicBezTo>
                            <a:pt x="36363" y="43194"/>
                            <a:pt x="36071" y="42819"/>
                            <a:pt x="35759" y="42465"/>
                          </a:cubicBezTo>
                          <a:cubicBezTo>
                            <a:pt x="35759" y="42194"/>
                            <a:pt x="35780" y="41923"/>
                            <a:pt x="35821" y="41652"/>
                          </a:cubicBezTo>
                          <a:close/>
                          <a:moveTo>
                            <a:pt x="47005" y="43298"/>
                          </a:moveTo>
                          <a:cubicBezTo>
                            <a:pt x="47130" y="43506"/>
                            <a:pt x="47213" y="43714"/>
                            <a:pt x="47317" y="43922"/>
                          </a:cubicBezTo>
                          <a:cubicBezTo>
                            <a:pt x="47213" y="44068"/>
                            <a:pt x="47088" y="44193"/>
                            <a:pt x="46984" y="44318"/>
                          </a:cubicBezTo>
                          <a:cubicBezTo>
                            <a:pt x="46963" y="44277"/>
                            <a:pt x="46942" y="44235"/>
                            <a:pt x="46921" y="44214"/>
                          </a:cubicBezTo>
                          <a:cubicBezTo>
                            <a:pt x="46796" y="43902"/>
                            <a:pt x="46692" y="43610"/>
                            <a:pt x="46630" y="43339"/>
                          </a:cubicBezTo>
                          <a:cubicBezTo>
                            <a:pt x="46755" y="43319"/>
                            <a:pt x="46880" y="43319"/>
                            <a:pt x="47005" y="43298"/>
                          </a:cubicBezTo>
                          <a:close/>
                          <a:moveTo>
                            <a:pt x="59167" y="42569"/>
                          </a:moveTo>
                          <a:lnTo>
                            <a:pt x="59167" y="42569"/>
                          </a:lnTo>
                          <a:cubicBezTo>
                            <a:pt x="58709" y="43194"/>
                            <a:pt x="58251" y="43756"/>
                            <a:pt x="57730" y="44318"/>
                          </a:cubicBezTo>
                          <a:cubicBezTo>
                            <a:pt x="57709" y="44277"/>
                            <a:pt x="57709" y="44235"/>
                            <a:pt x="57688" y="44214"/>
                          </a:cubicBezTo>
                          <a:cubicBezTo>
                            <a:pt x="57584" y="43985"/>
                            <a:pt x="57522" y="43777"/>
                            <a:pt x="57459" y="43568"/>
                          </a:cubicBezTo>
                          <a:cubicBezTo>
                            <a:pt x="58042" y="43256"/>
                            <a:pt x="58605" y="42923"/>
                            <a:pt x="59167" y="42569"/>
                          </a:cubicBezTo>
                          <a:close/>
                          <a:moveTo>
                            <a:pt x="34759" y="42048"/>
                          </a:moveTo>
                          <a:lnTo>
                            <a:pt x="34759" y="42048"/>
                          </a:lnTo>
                          <a:cubicBezTo>
                            <a:pt x="34613" y="42652"/>
                            <a:pt x="34509" y="43256"/>
                            <a:pt x="34426" y="43881"/>
                          </a:cubicBezTo>
                          <a:cubicBezTo>
                            <a:pt x="34405" y="44068"/>
                            <a:pt x="34405" y="44235"/>
                            <a:pt x="34384" y="44422"/>
                          </a:cubicBezTo>
                          <a:cubicBezTo>
                            <a:pt x="34051" y="44256"/>
                            <a:pt x="33739" y="44089"/>
                            <a:pt x="33426" y="43902"/>
                          </a:cubicBezTo>
                          <a:cubicBezTo>
                            <a:pt x="33489" y="43818"/>
                            <a:pt x="33551" y="43756"/>
                            <a:pt x="33614" y="43673"/>
                          </a:cubicBezTo>
                          <a:cubicBezTo>
                            <a:pt x="33884" y="43735"/>
                            <a:pt x="34155" y="43818"/>
                            <a:pt x="34426" y="43881"/>
                          </a:cubicBezTo>
                          <a:cubicBezTo>
                            <a:pt x="34155" y="43798"/>
                            <a:pt x="33884" y="43714"/>
                            <a:pt x="33614" y="43652"/>
                          </a:cubicBezTo>
                          <a:cubicBezTo>
                            <a:pt x="34009" y="43131"/>
                            <a:pt x="34384" y="42610"/>
                            <a:pt x="34759" y="42048"/>
                          </a:cubicBezTo>
                          <a:close/>
                          <a:moveTo>
                            <a:pt x="25887" y="44006"/>
                          </a:moveTo>
                          <a:cubicBezTo>
                            <a:pt x="25887" y="44006"/>
                            <a:pt x="25887" y="44027"/>
                            <a:pt x="25887" y="44027"/>
                          </a:cubicBezTo>
                          <a:cubicBezTo>
                            <a:pt x="25762" y="44193"/>
                            <a:pt x="25658" y="44339"/>
                            <a:pt x="25533" y="44506"/>
                          </a:cubicBezTo>
                          <a:cubicBezTo>
                            <a:pt x="25533" y="44485"/>
                            <a:pt x="25512" y="44464"/>
                            <a:pt x="25512" y="44443"/>
                          </a:cubicBezTo>
                          <a:cubicBezTo>
                            <a:pt x="25637" y="44297"/>
                            <a:pt x="25762" y="44152"/>
                            <a:pt x="25887" y="44006"/>
                          </a:cubicBezTo>
                          <a:close/>
                          <a:moveTo>
                            <a:pt x="36321" y="44526"/>
                          </a:moveTo>
                          <a:lnTo>
                            <a:pt x="36321" y="44526"/>
                          </a:lnTo>
                          <a:cubicBezTo>
                            <a:pt x="36322" y="44529"/>
                            <a:pt x="36323" y="44532"/>
                            <a:pt x="36324" y="44535"/>
                          </a:cubicBezTo>
                          <a:lnTo>
                            <a:pt x="36324" y="44535"/>
                          </a:lnTo>
                          <a:cubicBezTo>
                            <a:pt x="36374" y="44554"/>
                            <a:pt x="36424" y="44573"/>
                            <a:pt x="36474" y="44592"/>
                          </a:cubicBezTo>
                          <a:lnTo>
                            <a:pt x="36474" y="44592"/>
                          </a:lnTo>
                          <a:cubicBezTo>
                            <a:pt x="36423" y="44570"/>
                            <a:pt x="36372" y="44548"/>
                            <a:pt x="36321" y="44526"/>
                          </a:cubicBezTo>
                          <a:close/>
                          <a:moveTo>
                            <a:pt x="22638" y="43568"/>
                          </a:moveTo>
                          <a:lnTo>
                            <a:pt x="22638" y="43568"/>
                          </a:lnTo>
                          <a:cubicBezTo>
                            <a:pt x="22347" y="43922"/>
                            <a:pt x="22055" y="44277"/>
                            <a:pt x="21743" y="44610"/>
                          </a:cubicBezTo>
                          <a:cubicBezTo>
                            <a:pt x="21639" y="44360"/>
                            <a:pt x="21535" y="44110"/>
                            <a:pt x="21472" y="43860"/>
                          </a:cubicBezTo>
                          <a:cubicBezTo>
                            <a:pt x="21868" y="43756"/>
                            <a:pt x="22243" y="43652"/>
                            <a:pt x="22638" y="43568"/>
                          </a:cubicBezTo>
                          <a:close/>
                          <a:moveTo>
                            <a:pt x="32364" y="44256"/>
                          </a:moveTo>
                          <a:cubicBezTo>
                            <a:pt x="32489" y="44256"/>
                            <a:pt x="32635" y="44277"/>
                            <a:pt x="32781" y="44297"/>
                          </a:cubicBezTo>
                          <a:cubicBezTo>
                            <a:pt x="32676" y="44401"/>
                            <a:pt x="32593" y="44506"/>
                            <a:pt x="32489" y="44610"/>
                          </a:cubicBezTo>
                          <a:cubicBezTo>
                            <a:pt x="32447" y="44485"/>
                            <a:pt x="32406" y="44381"/>
                            <a:pt x="32364" y="44256"/>
                          </a:cubicBezTo>
                          <a:close/>
                          <a:moveTo>
                            <a:pt x="42881" y="43339"/>
                          </a:moveTo>
                          <a:lnTo>
                            <a:pt x="42881" y="43339"/>
                          </a:lnTo>
                          <a:cubicBezTo>
                            <a:pt x="43339" y="43381"/>
                            <a:pt x="43818" y="43402"/>
                            <a:pt x="44297" y="43423"/>
                          </a:cubicBezTo>
                          <a:cubicBezTo>
                            <a:pt x="43964" y="43839"/>
                            <a:pt x="43610" y="44235"/>
                            <a:pt x="43256" y="44610"/>
                          </a:cubicBezTo>
                          <a:cubicBezTo>
                            <a:pt x="43089" y="44193"/>
                            <a:pt x="42964" y="43777"/>
                            <a:pt x="42881" y="43339"/>
                          </a:cubicBezTo>
                          <a:close/>
                          <a:moveTo>
                            <a:pt x="28490" y="42985"/>
                          </a:moveTo>
                          <a:cubicBezTo>
                            <a:pt x="29032" y="42985"/>
                            <a:pt x="29573" y="43027"/>
                            <a:pt x="30115" y="43069"/>
                          </a:cubicBezTo>
                          <a:cubicBezTo>
                            <a:pt x="29865" y="43402"/>
                            <a:pt x="29615" y="43735"/>
                            <a:pt x="29344" y="44047"/>
                          </a:cubicBezTo>
                          <a:cubicBezTo>
                            <a:pt x="29615" y="43735"/>
                            <a:pt x="29886" y="43402"/>
                            <a:pt x="30136" y="43069"/>
                          </a:cubicBezTo>
                          <a:cubicBezTo>
                            <a:pt x="30386" y="43089"/>
                            <a:pt x="30636" y="43131"/>
                            <a:pt x="30885" y="43152"/>
                          </a:cubicBezTo>
                          <a:cubicBezTo>
                            <a:pt x="30844" y="43527"/>
                            <a:pt x="30802" y="43922"/>
                            <a:pt x="30781" y="44318"/>
                          </a:cubicBezTo>
                          <a:cubicBezTo>
                            <a:pt x="30302" y="44401"/>
                            <a:pt x="29844" y="44526"/>
                            <a:pt x="29407" y="44714"/>
                          </a:cubicBezTo>
                          <a:cubicBezTo>
                            <a:pt x="29344" y="44651"/>
                            <a:pt x="29282" y="44610"/>
                            <a:pt x="29219" y="44547"/>
                          </a:cubicBezTo>
                          <a:cubicBezTo>
                            <a:pt x="29178" y="44506"/>
                            <a:pt x="29115" y="44443"/>
                            <a:pt x="29074" y="44381"/>
                          </a:cubicBezTo>
                          <a:cubicBezTo>
                            <a:pt x="29156" y="44277"/>
                            <a:pt x="29259" y="44174"/>
                            <a:pt x="29342" y="44051"/>
                          </a:cubicBezTo>
                          <a:lnTo>
                            <a:pt x="29342" y="44051"/>
                          </a:lnTo>
                          <a:cubicBezTo>
                            <a:pt x="29259" y="44174"/>
                            <a:pt x="29156" y="44277"/>
                            <a:pt x="29053" y="44381"/>
                          </a:cubicBezTo>
                          <a:cubicBezTo>
                            <a:pt x="28969" y="44277"/>
                            <a:pt x="28865" y="44193"/>
                            <a:pt x="28761" y="44068"/>
                          </a:cubicBezTo>
                          <a:cubicBezTo>
                            <a:pt x="28636" y="43714"/>
                            <a:pt x="28553" y="43339"/>
                            <a:pt x="28490" y="42985"/>
                          </a:cubicBezTo>
                          <a:close/>
                          <a:moveTo>
                            <a:pt x="64290" y="42236"/>
                          </a:moveTo>
                          <a:cubicBezTo>
                            <a:pt x="63353" y="43131"/>
                            <a:pt x="62353" y="43964"/>
                            <a:pt x="61312" y="44756"/>
                          </a:cubicBezTo>
                          <a:cubicBezTo>
                            <a:pt x="62353" y="43985"/>
                            <a:pt x="63353" y="43152"/>
                            <a:pt x="64290" y="42256"/>
                          </a:cubicBezTo>
                          <a:cubicBezTo>
                            <a:pt x="64290" y="42444"/>
                            <a:pt x="64290" y="42631"/>
                            <a:pt x="64311" y="42818"/>
                          </a:cubicBezTo>
                          <a:lnTo>
                            <a:pt x="64311" y="42818"/>
                          </a:lnTo>
                          <a:cubicBezTo>
                            <a:pt x="64290" y="42631"/>
                            <a:pt x="64290" y="42444"/>
                            <a:pt x="64290" y="42236"/>
                          </a:cubicBezTo>
                          <a:close/>
                          <a:moveTo>
                            <a:pt x="43048" y="41694"/>
                          </a:moveTo>
                          <a:cubicBezTo>
                            <a:pt x="43548" y="42152"/>
                            <a:pt x="44027" y="42652"/>
                            <a:pt x="44485" y="43152"/>
                          </a:cubicBezTo>
                          <a:cubicBezTo>
                            <a:pt x="44422" y="43235"/>
                            <a:pt x="44381" y="43298"/>
                            <a:pt x="44318" y="43360"/>
                          </a:cubicBezTo>
                          <a:cubicBezTo>
                            <a:pt x="44190" y="43366"/>
                            <a:pt x="44061" y="43368"/>
                            <a:pt x="43933" y="43368"/>
                          </a:cubicBezTo>
                          <a:cubicBezTo>
                            <a:pt x="43581" y="43368"/>
                            <a:pt x="43226" y="43349"/>
                            <a:pt x="42860" y="43319"/>
                          </a:cubicBezTo>
                          <a:cubicBezTo>
                            <a:pt x="42465" y="43298"/>
                            <a:pt x="42090" y="43277"/>
                            <a:pt x="41694" y="43235"/>
                          </a:cubicBezTo>
                          <a:lnTo>
                            <a:pt x="41694" y="43235"/>
                          </a:lnTo>
                          <a:cubicBezTo>
                            <a:pt x="42090" y="43277"/>
                            <a:pt x="42486" y="43319"/>
                            <a:pt x="42860" y="43339"/>
                          </a:cubicBezTo>
                          <a:cubicBezTo>
                            <a:pt x="42944" y="43798"/>
                            <a:pt x="43069" y="44235"/>
                            <a:pt x="43235" y="44631"/>
                          </a:cubicBezTo>
                          <a:cubicBezTo>
                            <a:pt x="43173" y="44693"/>
                            <a:pt x="43131" y="44756"/>
                            <a:pt x="43069" y="44797"/>
                          </a:cubicBezTo>
                          <a:cubicBezTo>
                            <a:pt x="42610" y="44401"/>
                            <a:pt x="42131" y="44027"/>
                            <a:pt x="41652" y="43673"/>
                          </a:cubicBezTo>
                          <a:cubicBezTo>
                            <a:pt x="41652" y="43527"/>
                            <a:pt x="41673" y="43381"/>
                            <a:pt x="41694" y="43235"/>
                          </a:cubicBezTo>
                          <a:cubicBezTo>
                            <a:pt x="41757" y="42840"/>
                            <a:pt x="41819" y="42444"/>
                            <a:pt x="41881" y="42048"/>
                          </a:cubicBezTo>
                          <a:cubicBezTo>
                            <a:pt x="42173" y="41986"/>
                            <a:pt x="42485" y="41902"/>
                            <a:pt x="42777" y="41798"/>
                          </a:cubicBezTo>
                          <a:lnTo>
                            <a:pt x="42777" y="41798"/>
                          </a:lnTo>
                          <a:cubicBezTo>
                            <a:pt x="42777" y="41902"/>
                            <a:pt x="42756" y="42006"/>
                            <a:pt x="42756" y="42131"/>
                          </a:cubicBezTo>
                          <a:cubicBezTo>
                            <a:pt x="42756" y="42252"/>
                            <a:pt x="42762" y="42372"/>
                            <a:pt x="42770" y="42492"/>
                          </a:cubicBezTo>
                          <a:lnTo>
                            <a:pt x="42770" y="42492"/>
                          </a:lnTo>
                          <a:cubicBezTo>
                            <a:pt x="42761" y="42266"/>
                            <a:pt x="42770" y="42037"/>
                            <a:pt x="42798" y="41798"/>
                          </a:cubicBezTo>
                          <a:cubicBezTo>
                            <a:pt x="42881" y="41777"/>
                            <a:pt x="42964" y="41736"/>
                            <a:pt x="43048" y="41694"/>
                          </a:cubicBezTo>
                          <a:close/>
                          <a:moveTo>
                            <a:pt x="57480" y="39966"/>
                          </a:moveTo>
                          <a:lnTo>
                            <a:pt x="57480" y="39966"/>
                          </a:lnTo>
                          <a:cubicBezTo>
                            <a:pt x="57438" y="40091"/>
                            <a:pt x="57376" y="40236"/>
                            <a:pt x="57334" y="40382"/>
                          </a:cubicBezTo>
                          <a:cubicBezTo>
                            <a:pt x="56980" y="41444"/>
                            <a:pt x="56897" y="42527"/>
                            <a:pt x="57084" y="43527"/>
                          </a:cubicBezTo>
                          <a:cubicBezTo>
                            <a:pt x="56126" y="44027"/>
                            <a:pt x="55148" y="44485"/>
                            <a:pt x="54127" y="44880"/>
                          </a:cubicBezTo>
                          <a:cubicBezTo>
                            <a:pt x="54127" y="44880"/>
                            <a:pt x="54127" y="44860"/>
                            <a:pt x="54127" y="44860"/>
                          </a:cubicBezTo>
                          <a:cubicBezTo>
                            <a:pt x="55064" y="43839"/>
                            <a:pt x="55918" y="42673"/>
                            <a:pt x="56647" y="41423"/>
                          </a:cubicBezTo>
                          <a:cubicBezTo>
                            <a:pt x="56897" y="40965"/>
                            <a:pt x="57126" y="40507"/>
                            <a:pt x="57355" y="40028"/>
                          </a:cubicBezTo>
                          <a:cubicBezTo>
                            <a:pt x="57397" y="40007"/>
                            <a:pt x="57438" y="39986"/>
                            <a:pt x="57480" y="39966"/>
                          </a:cubicBezTo>
                          <a:close/>
                          <a:moveTo>
                            <a:pt x="46297" y="43360"/>
                          </a:moveTo>
                          <a:cubicBezTo>
                            <a:pt x="46380" y="43798"/>
                            <a:pt x="46484" y="44235"/>
                            <a:pt x="46651" y="44651"/>
                          </a:cubicBezTo>
                          <a:cubicBezTo>
                            <a:pt x="46588" y="44735"/>
                            <a:pt x="46505" y="44818"/>
                            <a:pt x="46422" y="44901"/>
                          </a:cubicBezTo>
                          <a:cubicBezTo>
                            <a:pt x="46151" y="44464"/>
                            <a:pt x="45859" y="44027"/>
                            <a:pt x="45526" y="43631"/>
                          </a:cubicBezTo>
                          <a:cubicBezTo>
                            <a:pt x="45602" y="43555"/>
                            <a:pt x="45679" y="43478"/>
                            <a:pt x="45755" y="43402"/>
                          </a:cubicBezTo>
                          <a:lnTo>
                            <a:pt x="45755" y="43402"/>
                          </a:lnTo>
                          <a:cubicBezTo>
                            <a:pt x="45672" y="43464"/>
                            <a:pt x="45609" y="43548"/>
                            <a:pt x="45526" y="43610"/>
                          </a:cubicBezTo>
                          <a:cubicBezTo>
                            <a:pt x="45505" y="43589"/>
                            <a:pt x="45505" y="43589"/>
                            <a:pt x="45484" y="43568"/>
                          </a:cubicBezTo>
                          <a:cubicBezTo>
                            <a:pt x="45484" y="43506"/>
                            <a:pt x="45505" y="43464"/>
                            <a:pt x="45505" y="43402"/>
                          </a:cubicBezTo>
                          <a:lnTo>
                            <a:pt x="45755" y="43402"/>
                          </a:lnTo>
                          <a:cubicBezTo>
                            <a:pt x="45762" y="43395"/>
                            <a:pt x="45769" y="43388"/>
                            <a:pt x="45776" y="43381"/>
                          </a:cubicBezTo>
                          <a:cubicBezTo>
                            <a:pt x="45963" y="43381"/>
                            <a:pt x="46130" y="43381"/>
                            <a:pt x="46297" y="43360"/>
                          </a:cubicBezTo>
                          <a:close/>
                          <a:moveTo>
                            <a:pt x="34697" y="43964"/>
                          </a:moveTo>
                          <a:cubicBezTo>
                            <a:pt x="35051" y="44089"/>
                            <a:pt x="35425" y="44193"/>
                            <a:pt x="35780" y="44339"/>
                          </a:cubicBezTo>
                          <a:cubicBezTo>
                            <a:pt x="35821" y="44443"/>
                            <a:pt x="35863" y="44547"/>
                            <a:pt x="35904" y="44651"/>
                          </a:cubicBezTo>
                          <a:cubicBezTo>
                            <a:pt x="35800" y="44756"/>
                            <a:pt x="35696" y="44880"/>
                            <a:pt x="35592" y="44985"/>
                          </a:cubicBezTo>
                          <a:cubicBezTo>
                            <a:pt x="35259" y="44839"/>
                            <a:pt x="34967" y="44693"/>
                            <a:pt x="34655" y="44547"/>
                          </a:cubicBezTo>
                          <a:cubicBezTo>
                            <a:pt x="34655" y="44360"/>
                            <a:pt x="34676" y="44152"/>
                            <a:pt x="34697" y="43964"/>
                          </a:cubicBezTo>
                          <a:close/>
                          <a:moveTo>
                            <a:pt x="47380" y="44047"/>
                          </a:moveTo>
                          <a:cubicBezTo>
                            <a:pt x="47442" y="44193"/>
                            <a:pt x="47504" y="44339"/>
                            <a:pt x="47567" y="44485"/>
                          </a:cubicBezTo>
                          <a:cubicBezTo>
                            <a:pt x="47463" y="44651"/>
                            <a:pt x="47380" y="44818"/>
                            <a:pt x="47275" y="44985"/>
                          </a:cubicBezTo>
                          <a:cubicBezTo>
                            <a:pt x="47192" y="44818"/>
                            <a:pt x="47109" y="44631"/>
                            <a:pt x="47025" y="44443"/>
                          </a:cubicBezTo>
                          <a:cubicBezTo>
                            <a:pt x="47150" y="44297"/>
                            <a:pt x="47255" y="44172"/>
                            <a:pt x="47380" y="44047"/>
                          </a:cubicBezTo>
                          <a:close/>
                          <a:moveTo>
                            <a:pt x="24763" y="43214"/>
                          </a:moveTo>
                          <a:cubicBezTo>
                            <a:pt x="24825" y="43693"/>
                            <a:pt x="24950" y="44193"/>
                            <a:pt x="25138" y="44651"/>
                          </a:cubicBezTo>
                          <a:cubicBezTo>
                            <a:pt x="25013" y="44797"/>
                            <a:pt x="24888" y="44922"/>
                            <a:pt x="24742" y="45047"/>
                          </a:cubicBezTo>
                          <a:cubicBezTo>
                            <a:pt x="24596" y="44672"/>
                            <a:pt x="24471" y="44277"/>
                            <a:pt x="24346" y="43881"/>
                          </a:cubicBezTo>
                          <a:cubicBezTo>
                            <a:pt x="24429" y="43673"/>
                            <a:pt x="24492" y="43443"/>
                            <a:pt x="24575" y="43235"/>
                          </a:cubicBezTo>
                          <a:cubicBezTo>
                            <a:pt x="24638" y="43214"/>
                            <a:pt x="24700" y="43214"/>
                            <a:pt x="24763" y="43214"/>
                          </a:cubicBezTo>
                          <a:close/>
                          <a:moveTo>
                            <a:pt x="7019" y="38237"/>
                          </a:moveTo>
                          <a:cubicBezTo>
                            <a:pt x="6457" y="39778"/>
                            <a:pt x="6061" y="41382"/>
                            <a:pt x="5853" y="43027"/>
                          </a:cubicBezTo>
                          <a:cubicBezTo>
                            <a:pt x="5291" y="43693"/>
                            <a:pt x="4770" y="44360"/>
                            <a:pt x="4270" y="45068"/>
                          </a:cubicBezTo>
                          <a:cubicBezTo>
                            <a:pt x="4124" y="44797"/>
                            <a:pt x="3999" y="44506"/>
                            <a:pt x="3895" y="44214"/>
                          </a:cubicBezTo>
                          <a:cubicBezTo>
                            <a:pt x="3666" y="43714"/>
                            <a:pt x="3541" y="43256"/>
                            <a:pt x="3500" y="42798"/>
                          </a:cubicBezTo>
                          <a:cubicBezTo>
                            <a:pt x="4541" y="41173"/>
                            <a:pt x="5707" y="39653"/>
                            <a:pt x="7019" y="38237"/>
                          </a:cubicBezTo>
                          <a:close/>
                          <a:moveTo>
                            <a:pt x="43339" y="44901"/>
                          </a:moveTo>
                          <a:cubicBezTo>
                            <a:pt x="43360" y="44943"/>
                            <a:pt x="43381" y="44985"/>
                            <a:pt x="43423" y="45047"/>
                          </a:cubicBezTo>
                          <a:cubicBezTo>
                            <a:pt x="43402" y="45047"/>
                            <a:pt x="43381" y="45047"/>
                            <a:pt x="43360" y="45068"/>
                          </a:cubicBezTo>
                          <a:cubicBezTo>
                            <a:pt x="43339" y="45026"/>
                            <a:pt x="43298" y="45005"/>
                            <a:pt x="43277" y="44964"/>
                          </a:cubicBezTo>
                          <a:cubicBezTo>
                            <a:pt x="43298" y="44943"/>
                            <a:pt x="43318" y="44922"/>
                            <a:pt x="43339" y="44901"/>
                          </a:cubicBezTo>
                          <a:close/>
                          <a:moveTo>
                            <a:pt x="43423" y="45068"/>
                          </a:moveTo>
                          <a:cubicBezTo>
                            <a:pt x="43443" y="45110"/>
                            <a:pt x="43443" y="45130"/>
                            <a:pt x="43464" y="45151"/>
                          </a:cubicBezTo>
                          <a:cubicBezTo>
                            <a:pt x="43443" y="45130"/>
                            <a:pt x="43423" y="45110"/>
                            <a:pt x="43402" y="45089"/>
                          </a:cubicBezTo>
                          <a:cubicBezTo>
                            <a:pt x="43402" y="45089"/>
                            <a:pt x="43423" y="45068"/>
                            <a:pt x="43423" y="45068"/>
                          </a:cubicBezTo>
                          <a:close/>
                          <a:moveTo>
                            <a:pt x="43069" y="45172"/>
                          </a:moveTo>
                          <a:cubicBezTo>
                            <a:pt x="43089" y="45172"/>
                            <a:pt x="43089" y="45172"/>
                            <a:pt x="43089" y="45193"/>
                          </a:cubicBezTo>
                          <a:lnTo>
                            <a:pt x="43048" y="45193"/>
                          </a:lnTo>
                          <a:cubicBezTo>
                            <a:pt x="43069" y="45193"/>
                            <a:pt x="43069" y="45193"/>
                            <a:pt x="43069" y="45172"/>
                          </a:cubicBezTo>
                          <a:close/>
                          <a:moveTo>
                            <a:pt x="34655" y="44568"/>
                          </a:moveTo>
                          <a:cubicBezTo>
                            <a:pt x="34946" y="44714"/>
                            <a:pt x="35259" y="44860"/>
                            <a:pt x="35571" y="44985"/>
                          </a:cubicBezTo>
                          <a:cubicBezTo>
                            <a:pt x="35425" y="45130"/>
                            <a:pt x="35280" y="45276"/>
                            <a:pt x="35113" y="45422"/>
                          </a:cubicBezTo>
                          <a:cubicBezTo>
                            <a:pt x="34967" y="45297"/>
                            <a:pt x="34801" y="45172"/>
                            <a:pt x="34613" y="45068"/>
                          </a:cubicBezTo>
                          <a:cubicBezTo>
                            <a:pt x="34634" y="44901"/>
                            <a:pt x="34634" y="44735"/>
                            <a:pt x="34655" y="44568"/>
                          </a:cubicBezTo>
                          <a:close/>
                          <a:moveTo>
                            <a:pt x="20639" y="40507"/>
                          </a:moveTo>
                          <a:lnTo>
                            <a:pt x="20639" y="40507"/>
                          </a:lnTo>
                          <a:cubicBezTo>
                            <a:pt x="20348" y="41694"/>
                            <a:pt x="20139" y="42902"/>
                            <a:pt x="20035" y="44131"/>
                          </a:cubicBezTo>
                          <a:cubicBezTo>
                            <a:pt x="19431" y="44318"/>
                            <a:pt x="18848" y="44526"/>
                            <a:pt x="18265" y="44756"/>
                          </a:cubicBezTo>
                          <a:cubicBezTo>
                            <a:pt x="17724" y="44964"/>
                            <a:pt x="17182" y="45193"/>
                            <a:pt x="16641" y="45443"/>
                          </a:cubicBezTo>
                          <a:cubicBezTo>
                            <a:pt x="16682" y="44214"/>
                            <a:pt x="16807" y="43006"/>
                            <a:pt x="16995" y="41798"/>
                          </a:cubicBezTo>
                          <a:cubicBezTo>
                            <a:pt x="17140" y="41736"/>
                            <a:pt x="17307" y="41673"/>
                            <a:pt x="17453" y="41611"/>
                          </a:cubicBezTo>
                          <a:lnTo>
                            <a:pt x="17453" y="41611"/>
                          </a:lnTo>
                          <a:cubicBezTo>
                            <a:pt x="17432" y="41777"/>
                            <a:pt x="17432" y="41944"/>
                            <a:pt x="17432" y="42131"/>
                          </a:cubicBezTo>
                          <a:cubicBezTo>
                            <a:pt x="17640" y="43006"/>
                            <a:pt x="17869" y="43881"/>
                            <a:pt x="18265" y="44756"/>
                          </a:cubicBezTo>
                          <a:cubicBezTo>
                            <a:pt x="17786" y="43673"/>
                            <a:pt x="17578" y="42548"/>
                            <a:pt x="17703" y="41507"/>
                          </a:cubicBezTo>
                          <a:cubicBezTo>
                            <a:pt x="18411" y="41215"/>
                            <a:pt x="19119" y="40965"/>
                            <a:pt x="19848" y="40736"/>
                          </a:cubicBezTo>
                          <a:cubicBezTo>
                            <a:pt x="20119" y="40653"/>
                            <a:pt x="20389" y="40590"/>
                            <a:pt x="20639" y="40507"/>
                          </a:cubicBezTo>
                          <a:close/>
                          <a:moveTo>
                            <a:pt x="24159" y="43298"/>
                          </a:moveTo>
                          <a:cubicBezTo>
                            <a:pt x="24180" y="43443"/>
                            <a:pt x="24221" y="43589"/>
                            <a:pt x="24263" y="43735"/>
                          </a:cubicBezTo>
                          <a:cubicBezTo>
                            <a:pt x="24117" y="44297"/>
                            <a:pt x="24034" y="44880"/>
                            <a:pt x="23971" y="45464"/>
                          </a:cubicBezTo>
                          <a:cubicBezTo>
                            <a:pt x="23930" y="45235"/>
                            <a:pt x="23909" y="45005"/>
                            <a:pt x="23867" y="44756"/>
                          </a:cubicBezTo>
                          <a:cubicBezTo>
                            <a:pt x="23909" y="44277"/>
                            <a:pt x="23950" y="43798"/>
                            <a:pt x="23992" y="43319"/>
                          </a:cubicBezTo>
                          <a:cubicBezTo>
                            <a:pt x="24055" y="43319"/>
                            <a:pt x="24096" y="43298"/>
                            <a:pt x="24159" y="43298"/>
                          </a:cubicBezTo>
                          <a:close/>
                          <a:moveTo>
                            <a:pt x="25200" y="44797"/>
                          </a:moveTo>
                          <a:cubicBezTo>
                            <a:pt x="25221" y="44839"/>
                            <a:pt x="25242" y="44880"/>
                            <a:pt x="25262" y="44943"/>
                          </a:cubicBezTo>
                          <a:cubicBezTo>
                            <a:pt x="25138" y="45130"/>
                            <a:pt x="25033" y="45318"/>
                            <a:pt x="24929" y="45526"/>
                          </a:cubicBezTo>
                          <a:cubicBezTo>
                            <a:pt x="24888" y="45422"/>
                            <a:pt x="24846" y="45318"/>
                            <a:pt x="24804" y="45214"/>
                          </a:cubicBezTo>
                          <a:cubicBezTo>
                            <a:pt x="24929" y="45068"/>
                            <a:pt x="25075" y="44922"/>
                            <a:pt x="25200" y="44797"/>
                          </a:cubicBezTo>
                          <a:close/>
                          <a:moveTo>
                            <a:pt x="41611" y="43985"/>
                          </a:moveTo>
                          <a:cubicBezTo>
                            <a:pt x="42048" y="44318"/>
                            <a:pt x="42465" y="44651"/>
                            <a:pt x="42881" y="45005"/>
                          </a:cubicBezTo>
                          <a:cubicBezTo>
                            <a:pt x="42735" y="45130"/>
                            <a:pt x="42610" y="45276"/>
                            <a:pt x="42465" y="45401"/>
                          </a:cubicBezTo>
                          <a:cubicBezTo>
                            <a:pt x="42173" y="45484"/>
                            <a:pt x="41840" y="45526"/>
                            <a:pt x="41507" y="45547"/>
                          </a:cubicBezTo>
                          <a:cubicBezTo>
                            <a:pt x="41527" y="45026"/>
                            <a:pt x="41569" y="44506"/>
                            <a:pt x="41611" y="43985"/>
                          </a:cubicBezTo>
                          <a:close/>
                          <a:moveTo>
                            <a:pt x="38174" y="44985"/>
                          </a:moveTo>
                          <a:cubicBezTo>
                            <a:pt x="38404" y="45130"/>
                            <a:pt x="38653" y="45255"/>
                            <a:pt x="38903" y="45359"/>
                          </a:cubicBezTo>
                          <a:cubicBezTo>
                            <a:pt x="38820" y="45422"/>
                            <a:pt x="38758" y="45505"/>
                            <a:pt x="38674" y="45568"/>
                          </a:cubicBezTo>
                          <a:cubicBezTo>
                            <a:pt x="38508" y="45484"/>
                            <a:pt x="38341" y="45401"/>
                            <a:pt x="38174" y="45318"/>
                          </a:cubicBezTo>
                          <a:cubicBezTo>
                            <a:pt x="38174" y="45214"/>
                            <a:pt x="38174" y="45110"/>
                            <a:pt x="38174" y="44985"/>
                          </a:cubicBezTo>
                          <a:close/>
                          <a:moveTo>
                            <a:pt x="38404" y="42569"/>
                          </a:moveTo>
                          <a:cubicBezTo>
                            <a:pt x="38633" y="42631"/>
                            <a:pt x="38862" y="42694"/>
                            <a:pt x="39112" y="42756"/>
                          </a:cubicBezTo>
                          <a:cubicBezTo>
                            <a:pt x="39257" y="43339"/>
                            <a:pt x="39445" y="43943"/>
                            <a:pt x="39695" y="44547"/>
                          </a:cubicBezTo>
                          <a:cubicBezTo>
                            <a:pt x="39820" y="44880"/>
                            <a:pt x="40007" y="45214"/>
                            <a:pt x="40195" y="45568"/>
                          </a:cubicBezTo>
                          <a:cubicBezTo>
                            <a:pt x="39778" y="45526"/>
                            <a:pt x="39403" y="45401"/>
                            <a:pt x="39028" y="45255"/>
                          </a:cubicBezTo>
                          <a:cubicBezTo>
                            <a:pt x="39257" y="45026"/>
                            <a:pt x="39466" y="44777"/>
                            <a:pt x="39694" y="44548"/>
                          </a:cubicBezTo>
                          <a:lnTo>
                            <a:pt x="39694" y="44548"/>
                          </a:lnTo>
                          <a:cubicBezTo>
                            <a:pt x="39465" y="44777"/>
                            <a:pt x="39237" y="45026"/>
                            <a:pt x="39008" y="45255"/>
                          </a:cubicBezTo>
                          <a:cubicBezTo>
                            <a:pt x="38716" y="45130"/>
                            <a:pt x="38445" y="44985"/>
                            <a:pt x="38195" y="44818"/>
                          </a:cubicBezTo>
                          <a:cubicBezTo>
                            <a:pt x="38237" y="44068"/>
                            <a:pt x="38299" y="43319"/>
                            <a:pt x="38404" y="42569"/>
                          </a:cubicBezTo>
                          <a:close/>
                          <a:moveTo>
                            <a:pt x="39195" y="42444"/>
                          </a:moveTo>
                          <a:lnTo>
                            <a:pt x="39195" y="42444"/>
                          </a:lnTo>
                          <a:cubicBezTo>
                            <a:pt x="39487" y="42610"/>
                            <a:pt x="39799" y="42777"/>
                            <a:pt x="40070" y="42964"/>
                          </a:cubicBezTo>
                          <a:cubicBezTo>
                            <a:pt x="39799" y="42902"/>
                            <a:pt x="39507" y="42840"/>
                            <a:pt x="39237" y="42777"/>
                          </a:cubicBezTo>
                          <a:lnTo>
                            <a:pt x="39237" y="42777"/>
                          </a:lnTo>
                          <a:cubicBezTo>
                            <a:pt x="39528" y="42860"/>
                            <a:pt x="39820" y="42923"/>
                            <a:pt x="40111" y="42985"/>
                          </a:cubicBezTo>
                          <a:cubicBezTo>
                            <a:pt x="40299" y="43089"/>
                            <a:pt x="40486" y="43214"/>
                            <a:pt x="40674" y="43339"/>
                          </a:cubicBezTo>
                          <a:cubicBezTo>
                            <a:pt x="40486" y="43589"/>
                            <a:pt x="40299" y="43818"/>
                            <a:pt x="40111" y="44047"/>
                          </a:cubicBezTo>
                          <a:cubicBezTo>
                            <a:pt x="40299" y="43818"/>
                            <a:pt x="40507" y="43589"/>
                            <a:pt x="40694" y="43339"/>
                          </a:cubicBezTo>
                          <a:cubicBezTo>
                            <a:pt x="40986" y="43548"/>
                            <a:pt x="41278" y="43756"/>
                            <a:pt x="41569" y="43964"/>
                          </a:cubicBezTo>
                          <a:cubicBezTo>
                            <a:pt x="41527" y="44485"/>
                            <a:pt x="41486" y="45026"/>
                            <a:pt x="41486" y="45568"/>
                          </a:cubicBezTo>
                          <a:cubicBezTo>
                            <a:pt x="41236" y="45589"/>
                            <a:pt x="40965" y="45589"/>
                            <a:pt x="40674" y="45589"/>
                          </a:cubicBezTo>
                          <a:cubicBezTo>
                            <a:pt x="40528" y="45589"/>
                            <a:pt x="40361" y="45589"/>
                            <a:pt x="40215" y="45568"/>
                          </a:cubicBezTo>
                          <a:cubicBezTo>
                            <a:pt x="40007" y="45235"/>
                            <a:pt x="39841" y="44880"/>
                            <a:pt x="39695" y="44526"/>
                          </a:cubicBezTo>
                          <a:cubicBezTo>
                            <a:pt x="39466" y="43943"/>
                            <a:pt x="39299" y="43360"/>
                            <a:pt x="39237" y="42777"/>
                          </a:cubicBezTo>
                          <a:cubicBezTo>
                            <a:pt x="39216" y="42652"/>
                            <a:pt x="39216" y="42548"/>
                            <a:pt x="39195" y="42444"/>
                          </a:cubicBezTo>
                          <a:close/>
                          <a:moveTo>
                            <a:pt x="46713" y="44797"/>
                          </a:moveTo>
                          <a:cubicBezTo>
                            <a:pt x="46796" y="44985"/>
                            <a:pt x="46901" y="45193"/>
                            <a:pt x="47005" y="45380"/>
                          </a:cubicBezTo>
                          <a:cubicBezTo>
                            <a:pt x="46963" y="45464"/>
                            <a:pt x="46901" y="45526"/>
                            <a:pt x="46859" y="45609"/>
                          </a:cubicBezTo>
                          <a:cubicBezTo>
                            <a:pt x="46755" y="45401"/>
                            <a:pt x="46630" y="45214"/>
                            <a:pt x="46505" y="45026"/>
                          </a:cubicBezTo>
                          <a:cubicBezTo>
                            <a:pt x="46567" y="44943"/>
                            <a:pt x="46651" y="44860"/>
                            <a:pt x="46713" y="44797"/>
                          </a:cubicBezTo>
                          <a:close/>
                          <a:moveTo>
                            <a:pt x="27366" y="42985"/>
                          </a:moveTo>
                          <a:cubicBezTo>
                            <a:pt x="27262" y="43860"/>
                            <a:pt x="27178" y="44756"/>
                            <a:pt x="27158" y="45630"/>
                          </a:cubicBezTo>
                          <a:cubicBezTo>
                            <a:pt x="26762" y="45068"/>
                            <a:pt x="26387" y="44506"/>
                            <a:pt x="26033" y="43902"/>
                          </a:cubicBezTo>
                          <a:cubicBezTo>
                            <a:pt x="26283" y="43610"/>
                            <a:pt x="26554" y="43298"/>
                            <a:pt x="26845" y="43006"/>
                          </a:cubicBezTo>
                          <a:cubicBezTo>
                            <a:pt x="27033" y="43006"/>
                            <a:pt x="27199" y="43006"/>
                            <a:pt x="27366" y="42985"/>
                          </a:cubicBezTo>
                          <a:close/>
                          <a:moveTo>
                            <a:pt x="24325" y="43964"/>
                          </a:moveTo>
                          <a:cubicBezTo>
                            <a:pt x="24450" y="44339"/>
                            <a:pt x="24575" y="44714"/>
                            <a:pt x="24721" y="45089"/>
                          </a:cubicBezTo>
                          <a:cubicBezTo>
                            <a:pt x="24492" y="45318"/>
                            <a:pt x="24242" y="45526"/>
                            <a:pt x="24013" y="45734"/>
                          </a:cubicBezTo>
                          <a:cubicBezTo>
                            <a:pt x="24013" y="45693"/>
                            <a:pt x="23992" y="45672"/>
                            <a:pt x="23992" y="45630"/>
                          </a:cubicBezTo>
                          <a:cubicBezTo>
                            <a:pt x="24075" y="45068"/>
                            <a:pt x="24180" y="44506"/>
                            <a:pt x="24325" y="43964"/>
                          </a:cubicBezTo>
                          <a:close/>
                          <a:moveTo>
                            <a:pt x="30781" y="44381"/>
                          </a:moveTo>
                          <a:cubicBezTo>
                            <a:pt x="30740" y="44860"/>
                            <a:pt x="30719" y="45339"/>
                            <a:pt x="30719" y="45818"/>
                          </a:cubicBezTo>
                          <a:cubicBezTo>
                            <a:pt x="30302" y="45505"/>
                            <a:pt x="29907" y="45172"/>
                            <a:pt x="29532" y="44839"/>
                          </a:cubicBezTo>
                          <a:cubicBezTo>
                            <a:pt x="29927" y="44631"/>
                            <a:pt x="30344" y="44485"/>
                            <a:pt x="30781" y="44381"/>
                          </a:cubicBezTo>
                          <a:close/>
                          <a:moveTo>
                            <a:pt x="23867" y="44880"/>
                          </a:moveTo>
                          <a:cubicBezTo>
                            <a:pt x="23888" y="45151"/>
                            <a:pt x="23909" y="45422"/>
                            <a:pt x="23950" y="45714"/>
                          </a:cubicBezTo>
                          <a:cubicBezTo>
                            <a:pt x="23950" y="45734"/>
                            <a:pt x="23930" y="45776"/>
                            <a:pt x="23930" y="45818"/>
                          </a:cubicBezTo>
                          <a:cubicBezTo>
                            <a:pt x="23909" y="45838"/>
                            <a:pt x="23867" y="45859"/>
                            <a:pt x="23846" y="45901"/>
                          </a:cubicBezTo>
                          <a:cubicBezTo>
                            <a:pt x="23846" y="45547"/>
                            <a:pt x="23846" y="45214"/>
                            <a:pt x="23867" y="44880"/>
                          </a:cubicBezTo>
                          <a:close/>
                          <a:moveTo>
                            <a:pt x="34613" y="45151"/>
                          </a:moveTo>
                          <a:cubicBezTo>
                            <a:pt x="34759" y="45276"/>
                            <a:pt x="34884" y="45401"/>
                            <a:pt x="35009" y="45526"/>
                          </a:cubicBezTo>
                          <a:cubicBezTo>
                            <a:pt x="34884" y="45651"/>
                            <a:pt x="34738" y="45776"/>
                            <a:pt x="34592" y="45901"/>
                          </a:cubicBezTo>
                          <a:cubicBezTo>
                            <a:pt x="34592" y="45651"/>
                            <a:pt x="34613" y="45401"/>
                            <a:pt x="34613" y="45151"/>
                          </a:cubicBezTo>
                          <a:close/>
                          <a:moveTo>
                            <a:pt x="45422" y="44297"/>
                          </a:moveTo>
                          <a:cubicBezTo>
                            <a:pt x="45588" y="44485"/>
                            <a:pt x="45734" y="44693"/>
                            <a:pt x="45880" y="44901"/>
                          </a:cubicBezTo>
                          <a:cubicBezTo>
                            <a:pt x="45963" y="45005"/>
                            <a:pt x="46026" y="45110"/>
                            <a:pt x="46088" y="45214"/>
                          </a:cubicBezTo>
                          <a:cubicBezTo>
                            <a:pt x="45859" y="45443"/>
                            <a:pt x="45609" y="45672"/>
                            <a:pt x="45359" y="45901"/>
                          </a:cubicBezTo>
                          <a:cubicBezTo>
                            <a:pt x="45359" y="45359"/>
                            <a:pt x="45380" y="44818"/>
                            <a:pt x="45422" y="44297"/>
                          </a:cubicBezTo>
                          <a:close/>
                          <a:moveTo>
                            <a:pt x="16786" y="41882"/>
                          </a:moveTo>
                          <a:lnTo>
                            <a:pt x="16786" y="41882"/>
                          </a:lnTo>
                          <a:cubicBezTo>
                            <a:pt x="16578" y="43089"/>
                            <a:pt x="16453" y="44318"/>
                            <a:pt x="16412" y="45547"/>
                          </a:cubicBezTo>
                          <a:cubicBezTo>
                            <a:pt x="16120" y="45672"/>
                            <a:pt x="15849" y="45818"/>
                            <a:pt x="15558" y="45963"/>
                          </a:cubicBezTo>
                          <a:cubicBezTo>
                            <a:pt x="15204" y="45422"/>
                            <a:pt x="14891" y="44839"/>
                            <a:pt x="14641" y="44214"/>
                          </a:cubicBezTo>
                          <a:cubicBezTo>
                            <a:pt x="14475" y="43839"/>
                            <a:pt x="14371" y="43485"/>
                            <a:pt x="14308" y="43152"/>
                          </a:cubicBezTo>
                          <a:cubicBezTo>
                            <a:pt x="15120" y="42694"/>
                            <a:pt x="15933" y="42277"/>
                            <a:pt x="16786" y="41882"/>
                          </a:cubicBezTo>
                          <a:close/>
                          <a:moveTo>
                            <a:pt x="27574" y="43089"/>
                          </a:moveTo>
                          <a:cubicBezTo>
                            <a:pt x="27991" y="43568"/>
                            <a:pt x="28428" y="44027"/>
                            <a:pt x="28907" y="44485"/>
                          </a:cubicBezTo>
                          <a:cubicBezTo>
                            <a:pt x="28907" y="44506"/>
                            <a:pt x="28907" y="44526"/>
                            <a:pt x="28928" y="44547"/>
                          </a:cubicBezTo>
                          <a:cubicBezTo>
                            <a:pt x="28969" y="44651"/>
                            <a:pt x="29011" y="44756"/>
                            <a:pt x="29074" y="44860"/>
                          </a:cubicBezTo>
                          <a:cubicBezTo>
                            <a:pt x="29032" y="44756"/>
                            <a:pt x="28990" y="44631"/>
                            <a:pt x="28928" y="44526"/>
                          </a:cubicBezTo>
                          <a:cubicBezTo>
                            <a:pt x="28928" y="44526"/>
                            <a:pt x="28928" y="44506"/>
                            <a:pt x="28928" y="44506"/>
                          </a:cubicBezTo>
                          <a:cubicBezTo>
                            <a:pt x="28928" y="44506"/>
                            <a:pt x="28928" y="44506"/>
                            <a:pt x="28949" y="44526"/>
                          </a:cubicBezTo>
                          <a:cubicBezTo>
                            <a:pt x="29032" y="44610"/>
                            <a:pt x="29136" y="44693"/>
                            <a:pt x="29219" y="44797"/>
                          </a:cubicBezTo>
                          <a:cubicBezTo>
                            <a:pt x="29178" y="44818"/>
                            <a:pt x="29136" y="44839"/>
                            <a:pt x="29074" y="44860"/>
                          </a:cubicBezTo>
                          <a:cubicBezTo>
                            <a:pt x="28720" y="45026"/>
                            <a:pt x="28386" y="45235"/>
                            <a:pt x="28053" y="45464"/>
                          </a:cubicBezTo>
                          <a:cubicBezTo>
                            <a:pt x="28366" y="45151"/>
                            <a:pt x="28657" y="44860"/>
                            <a:pt x="28928" y="44547"/>
                          </a:cubicBezTo>
                          <a:lnTo>
                            <a:pt x="28928" y="44547"/>
                          </a:lnTo>
                          <a:cubicBezTo>
                            <a:pt x="28636" y="44860"/>
                            <a:pt x="28303" y="45193"/>
                            <a:pt x="27991" y="45505"/>
                          </a:cubicBezTo>
                          <a:cubicBezTo>
                            <a:pt x="27782" y="45651"/>
                            <a:pt x="27595" y="45797"/>
                            <a:pt x="27408" y="45963"/>
                          </a:cubicBezTo>
                          <a:cubicBezTo>
                            <a:pt x="27408" y="45963"/>
                            <a:pt x="27387" y="45943"/>
                            <a:pt x="27387" y="45943"/>
                          </a:cubicBezTo>
                          <a:cubicBezTo>
                            <a:pt x="27408" y="44985"/>
                            <a:pt x="27470" y="44027"/>
                            <a:pt x="27574" y="43089"/>
                          </a:cubicBezTo>
                          <a:close/>
                          <a:moveTo>
                            <a:pt x="38154" y="45922"/>
                          </a:moveTo>
                          <a:lnTo>
                            <a:pt x="38154" y="45922"/>
                          </a:lnTo>
                          <a:cubicBezTo>
                            <a:pt x="38195" y="45943"/>
                            <a:pt x="38216" y="45963"/>
                            <a:pt x="38258" y="45963"/>
                          </a:cubicBezTo>
                          <a:cubicBezTo>
                            <a:pt x="38216" y="45943"/>
                            <a:pt x="38195" y="45943"/>
                            <a:pt x="38154" y="45922"/>
                          </a:cubicBezTo>
                          <a:close/>
                          <a:moveTo>
                            <a:pt x="31953" y="44240"/>
                          </a:moveTo>
                          <a:cubicBezTo>
                            <a:pt x="32083" y="44240"/>
                            <a:pt x="32213" y="44245"/>
                            <a:pt x="32343" y="44256"/>
                          </a:cubicBezTo>
                          <a:cubicBezTo>
                            <a:pt x="32385" y="44381"/>
                            <a:pt x="32427" y="44506"/>
                            <a:pt x="32468" y="44631"/>
                          </a:cubicBezTo>
                          <a:cubicBezTo>
                            <a:pt x="32010" y="45130"/>
                            <a:pt x="31531" y="45609"/>
                            <a:pt x="31010" y="46047"/>
                          </a:cubicBezTo>
                          <a:cubicBezTo>
                            <a:pt x="30927" y="45984"/>
                            <a:pt x="30823" y="45901"/>
                            <a:pt x="30740" y="45838"/>
                          </a:cubicBezTo>
                          <a:cubicBezTo>
                            <a:pt x="30761" y="45359"/>
                            <a:pt x="30781" y="44860"/>
                            <a:pt x="30823" y="44381"/>
                          </a:cubicBezTo>
                          <a:cubicBezTo>
                            <a:pt x="31182" y="44287"/>
                            <a:pt x="31565" y="44240"/>
                            <a:pt x="31953" y="44240"/>
                          </a:cubicBezTo>
                          <a:close/>
                          <a:moveTo>
                            <a:pt x="38154" y="45401"/>
                          </a:moveTo>
                          <a:cubicBezTo>
                            <a:pt x="38320" y="45464"/>
                            <a:pt x="38466" y="45547"/>
                            <a:pt x="38612" y="45630"/>
                          </a:cubicBezTo>
                          <a:cubicBezTo>
                            <a:pt x="38508" y="45734"/>
                            <a:pt x="38383" y="45859"/>
                            <a:pt x="38258" y="45963"/>
                          </a:cubicBezTo>
                          <a:cubicBezTo>
                            <a:pt x="38216" y="46005"/>
                            <a:pt x="38174" y="46026"/>
                            <a:pt x="38154" y="46068"/>
                          </a:cubicBezTo>
                          <a:cubicBezTo>
                            <a:pt x="38154" y="46026"/>
                            <a:pt x="38154" y="45984"/>
                            <a:pt x="38154" y="45922"/>
                          </a:cubicBezTo>
                          <a:cubicBezTo>
                            <a:pt x="38154" y="45755"/>
                            <a:pt x="38154" y="45568"/>
                            <a:pt x="38154" y="45401"/>
                          </a:cubicBezTo>
                          <a:close/>
                          <a:moveTo>
                            <a:pt x="38279" y="45963"/>
                          </a:moveTo>
                          <a:cubicBezTo>
                            <a:pt x="38425" y="46005"/>
                            <a:pt x="38570" y="46047"/>
                            <a:pt x="38737" y="46088"/>
                          </a:cubicBezTo>
                          <a:cubicBezTo>
                            <a:pt x="38591" y="46047"/>
                            <a:pt x="38425" y="46005"/>
                            <a:pt x="38279" y="45963"/>
                          </a:cubicBezTo>
                          <a:close/>
                          <a:moveTo>
                            <a:pt x="48400" y="43131"/>
                          </a:moveTo>
                          <a:cubicBezTo>
                            <a:pt x="48504" y="43589"/>
                            <a:pt x="48587" y="44068"/>
                            <a:pt x="48671" y="44547"/>
                          </a:cubicBezTo>
                          <a:cubicBezTo>
                            <a:pt x="48587" y="45089"/>
                            <a:pt x="48504" y="45630"/>
                            <a:pt x="48379" y="46151"/>
                          </a:cubicBezTo>
                          <a:cubicBezTo>
                            <a:pt x="48192" y="45526"/>
                            <a:pt x="47983" y="44943"/>
                            <a:pt x="47734" y="44339"/>
                          </a:cubicBezTo>
                          <a:cubicBezTo>
                            <a:pt x="47921" y="43943"/>
                            <a:pt x="48108" y="43548"/>
                            <a:pt x="48254" y="43152"/>
                          </a:cubicBezTo>
                          <a:cubicBezTo>
                            <a:pt x="48296" y="43152"/>
                            <a:pt x="48337" y="43131"/>
                            <a:pt x="48400" y="43131"/>
                          </a:cubicBezTo>
                          <a:close/>
                          <a:moveTo>
                            <a:pt x="30740" y="46026"/>
                          </a:moveTo>
                          <a:cubicBezTo>
                            <a:pt x="30781" y="46068"/>
                            <a:pt x="30844" y="46109"/>
                            <a:pt x="30885" y="46151"/>
                          </a:cubicBezTo>
                          <a:cubicBezTo>
                            <a:pt x="30844" y="46193"/>
                            <a:pt x="30781" y="46234"/>
                            <a:pt x="30740" y="46276"/>
                          </a:cubicBezTo>
                          <a:cubicBezTo>
                            <a:pt x="30740" y="46193"/>
                            <a:pt x="30740" y="46109"/>
                            <a:pt x="30740" y="46026"/>
                          </a:cubicBezTo>
                          <a:close/>
                          <a:moveTo>
                            <a:pt x="18328" y="44880"/>
                          </a:moveTo>
                          <a:cubicBezTo>
                            <a:pt x="18536" y="45359"/>
                            <a:pt x="18806" y="45818"/>
                            <a:pt x="19161" y="46297"/>
                          </a:cubicBezTo>
                          <a:cubicBezTo>
                            <a:pt x="18827" y="45838"/>
                            <a:pt x="18557" y="45359"/>
                            <a:pt x="18328" y="44880"/>
                          </a:cubicBezTo>
                          <a:close/>
                          <a:moveTo>
                            <a:pt x="29157" y="45027"/>
                          </a:moveTo>
                          <a:cubicBezTo>
                            <a:pt x="29365" y="45443"/>
                            <a:pt x="29594" y="45860"/>
                            <a:pt x="29927" y="46297"/>
                          </a:cubicBezTo>
                          <a:cubicBezTo>
                            <a:pt x="29615" y="45880"/>
                            <a:pt x="29365" y="45443"/>
                            <a:pt x="29157" y="45027"/>
                          </a:cubicBezTo>
                          <a:close/>
                          <a:moveTo>
                            <a:pt x="61166" y="30469"/>
                          </a:moveTo>
                          <a:cubicBezTo>
                            <a:pt x="61291" y="30761"/>
                            <a:pt x="61416" y="31052"/>
                            <a:pt x="61499" y="31364"/>
                          </a:cubicBezTo>
                          <a:cubicBezTo>
                            <a:pt x="61687" y="32093"/>
                            <a:pt x="61874" y="32822"/>
                            <a:pt x="61937" y="33489"/>
                          </a:cubicBezTo>
                          <a:cubicBezTo>
                            <a:pt x="60979" y="34238"/>
                            <a:pt x="59979" y="34947"/>
                            <a:pt x="58938" y="35571"/>
                          </a:cubicBezTo>
                          <a:cubicBezTo>
                            <a:pt x="59979" y="34947"/>
                            <a:pt x="61000" y="34259"/>
                            <a:pt x="61958" y="33510"/>
                          </a:cubicBezTo>
                          <a:lnTo>
                            <a:pt x="61958" y="33510"/>
                          </a:lnTo>
                          <a:cubicBezTo>
                            <a:pt x="62020" y="34134"/>
                            <a:pt x="62020" y="34697"/>
                            <a:pt x="61853" y="35176"/>
                          </a:cubicBezTo>
                          <a:cubicBezTo>
                            <a:pt x="60895" y="37092"/>
                            <a:pt x="58459" y="37841"/>
                            <a:pt x="57543" y="39861"/>
                          </a:cubicBezTo>
                          <a:cubicBezTo>
                            <a:pt x="57501" y="39882"/>
                            <a:pt x="57438" y="39903"/>
                            <a:pt x="57397" y="39924"/>
                          </a:cubicBezTo>
                          <a:cubicBezTo>
                            <a:pt x="58063" y="38529"/>
                            <a:pt x="58563" y="37071"/>
                            <a:pt x="58938" y="35571"/>
                          </a:cubicBezTo>
                          <a:lnTo>
                            <a:pt x="58938" y="35571"/>
                          </a:lnTo>
                          <a:cubicBezTo>
                            <a:pt x="58500" y="37092"/>
                            <a:pt x="57938" y="38591"/>
                            <a:pt x="57188" y="40049"/>
                          </a:cubicBezTo>
                          <a:cubicBezTo>
                            <a:pt x="56751" y="40299"/>
                            <a:pt x="56293" y="40549"/>
                            <a:pt x="55835" y="40757"/>
                          </a:cubicBezTo>
                          <a:cubicBezTo>
                            <a:pt x="56272" y="40570"/>
                            <a:pt x="56709" y="40361"/>
                            <a:pt x="57147" y="40132"/>
                          </a:cubicBezTo>
                          <a:lnTo>
                            <a:pt x="57147" y="40132"/>
                          </a:lnTo>
                          <a:cubicBezTo>
                            <a:pt x="56980" y="40445"/>
                            <a:pt x="56814" y="40778"/>
                            <a:pt x="56647" y="41090"/>
                          </a:cubicBezTo>
                          <a:cubicBezTo>
                            <a:pt x="55918" y="42340"/>
                            <a:pt x="55023" y="43527"/>
                            <a:pt x="54023" y="44610"/>
                          </a:cubicBezTo>
                          <a:cubicBezTo>
                            <a:pt x="53836" y="44152"/>
                            <a:pt x="53690" y="43693"/>
                            <a:pt x="53606" y="43214"/>
                          </a:cubicBezTo>
                          <a:lnTo>
                            <a:pt x="53606" y="43214"/>
                          </a:lnTo>
                          <a:cubicBezTo>
                            <a:pt x="53690" y="43714"/>
                            <a:pt x="53815" y="44193"/>
                            <a:pt x="54002" y="44631"/>
                          </a:cubicBezTo>
                          <a:cubicBezTo>
                            <a:pt x="53856" y="44797"/>
                            <a:pt x="53690" y="44943"/>
                            <a:pt x="53544" y="45089"/>
                          </a:cubicBezTo>
                          <a:cubicBezTo>
                            <a:pt x="52773" y="45380"/>
                            <a:pt x="51961" y="45630"/>
                            <a:pt x="51149" y="45859"/>
                          </a:cubicBezTo>
                          <a:cubicBezTo>
                            <a:pt x="50420" y="46068"/>
                            <a:pt x="49691" y="46255"/>
                            <a:pt x="48941" y="46401"/>
                          </a:cubicBezTo>
                          <a:cubicBezTo>
                            <a:pt x="48941" y="46297"/>
                            <a:pt x="48941" y="46172"/>
                            <a:pt x="48921" y="46068"/>
                          </a:cubicBezTo>
                          <a:cubicBezTo>
                            <a:pt x="49462" y="45589"/>
                            <a:pt x="49962" y="45089"/>
                            <a:pt x="50441" y="44547"/>
                          </a:cubicBezTo>
                          <a:lnTo>
                            <a:pt x="50441" y="44547"/>
                          </a:lnTo>
                          <a:cubicBezTo>
                            <a:pt x="49962" y="45068"/>
                            <a:pt x="49462" y="45568"/>
                            <a:pt x="48921" y="46047"/>
                          </a:cubicBezTo>
                          <a:cubicBezTo>
                            <a:pt x="48921" y="45505"/>
                            <a:pt x="48879" y="44943"/>
                            <a:pt x="48796" y="44401"/>
                          </a:cubicBezTo>
                          <a:cubicBezTo>
                            <a:pt x="48837" y="43943"/>
                            <a:pt x="48879" y="43506"/>
                            <a:pt x="48879" y="43048"/>
                          </a:cubicBezTo>
                          <a:cubicBezTo>
                            <a:pt x="49212" y="42985"/>
                            <a:pt x="49545" y="42923"/>
                            <a:pt x="49879" y="42840"/>
                          </a:cubicBezTo>
                          <a:cubicBezTo>
                            <a:pt x="50045" y="43402"/>
                            <a:pt x="50212" y="43964"/>
                            <a:pt x="50441" y="44547"/>
                          </a:cubicBezTo>
                          <a:cubicBezTo>
                            <a:pt x="50628" y="44985"/>
                            <a:pt x="50857" y="45422"/>
                            <a:pt x="51149" y="45859"/>
                          </a:cubicBezTo>
                          <a:cubicBezTo>
                            <a:pt x="50878" y="45422"/>
                            <a:pt x="50649" y="44985"/>
                            <a:pt x="50462" y="44526"/>
                          </a:cubicBezTo>
                          <a:cubicBezTo>
                            <a:pt x="50212" y="43964"/>
                            <a:pt x="50066" y="43381"/>
                            <a:pt x="50004" y="42819"/>
                          </a:cubicBezTo>
                          <a:cubicBezTo>
                            <a:pt x="50753" y="42652"/>
                            <a:pt x="51503" y="42444"/>
                            <a:pt x="52253" y="42215"/>
                          </a:cubicBezTo>
                          <a:lnTo>
                            <a:pt x="52253" y="42215"/>
                          </a:lnTo>
                          <a:cubicBezTo>
                            <a:pt x="51815" y="42860"/>
                            <a:pt x="51357" y="43464"/>
                            <a:pt x="50878" y="44047"/>
                          </a:cubicBezTo>
                          <a:cubicBezTo>
                            <a:pt x="51378" y="43464"/>
                            <a:pt x="51857" y="42840"/>
                            <a:pt x="52294" y="42194"/>
                          </a:cubicBezTo>
                          <a:cubicBezTo>
                            <a:pt x="52711" y="42069"/>
                            <a:pt x="53127" y="41923"/>
                            <a:pt x="53544" y="41757"/>
                          </a:cubicBezTo>
                          <a:lnTo>
                            <a:pt x="53544" y="41757"/>
                          </a:lnTo>
                          <a:cubicBezTo>
                            <a:pt x="53523" y="41882"/>
                            <a:pt x="53523" y="42006"/>
                            <a:pt x="53523" y="42131"/>
                          </a:cubicBezTo>
                          <a:cubicBezTo>
                            <a:pt x="53523" y="42264"/>
                            <a:pt x="53530" y="42396"/>
                            <a:pt x="53540" y="42529"/>
                          </a:cubicBezTo>
                          <a:lnTo>
                            <a:pt x="53540" y="42529"/>
                          </a:lnTo>
                          <a:cubicBezTo>
                            <a:pt x="53526" y="42271"/>
                            <a:pt x="53534" y="42014"/>
                            <a:pt x="53565" y="41757"/>
                          </a:cubicBezTo>
                          <a:cubicBezTo>
                            <a:pt x="54315" y="41465"/>
                            <a:pt x="55085" y="41132"/>
                            <a:pt x="55835" y="40757"/>
                          </a:cubicBezTo>
                          <a:lnTo>
                            <a:pt x="55835" y="40757"/>
                          </a:lnTo>
                          <a:cubicBezTo>
                            <a:pt x="55085" y="41090"/>
                            <a:pt x="54335" y="41403"/>
                            <a:pt x="53565" y="41673"/>
                          </a:cubicBezTo>
                          <a:cubicBezTo>
                            <a:pt x="53606" y="41382"/>
                            <a:pt x="53648" y="41070"/>
                            <a:pt x="53731" y="40778"/>
                          </a:cubicBezTo>
                          <a:lnTo>
                            <a:pt x="53731" y="40778"/>
                          </a:lnTo>
                          <a:cubicBezTo>
                            <a:pt x="53648" y="41070"/>
                            <a:pt x="53586" y="41361"/>
                            <a:pt x="53544" y="41673"/>
                          </a:cubicBezTo>
                          <a:cubicBezTo>
                            <a:pt x="53169" y="41798"/>
                            <a:pt x="52773" y="41944"/>
                            <a:pt x="52399" y="42048"/>
                          </a:cubicBezTo>
                          <a:cubicBezTo>
                            <a:pt x="53315" y="40694"/>
                            <a:pt x="54065" y="39237"/>
                            <a:pt x="54648" y="37737"/>
                          </a:cubicBezTo>
                          <a:cubicBezTo>
                            <a:pt x="55606" y="37342"/>
                            <a:pt x="56543" y="36904"/>
                            <a:pt x="57459" y="36425"/>
                          </a:cubicBezTo>
                          <a:lnTo>
                            <a:pt x="57459" y="36425"/>
                          </a:lnTo>
                          <a:cubicBezTo>
                            <a:pt x="57418" y="36467"/>
                            <a:pt x="57376" y="36508"/>
                            <a:pt x="57334" y="36571"/>
                          </a:cubicBezTo>
                          <a:cubicBezTo>
                            <a:pt x="56106" y="37550"/>
                            <a:pt x="54710" y="38695"/>
                            <a:pt x="54002" y="40153"/>
                          </a:cubicBezTo>
                          <a:cubicBezTo>
                            <a:pt x="54960" y="38549"/>
                            <a:pt x="56939" y="37758"/>
                            <a:pt x="57938" y="36154"/>
                          </a:cubicBezTo>
                          <a:cubicBezTo>
                            <a:pt x="58083" y="36072"/>
                            <a:pt x="58227" y="35989"/>
                            <a:pt x="58371" y="35907"/>
                          </a:cubicBezTo>
                          <a:lnTo>
                            <a:pt x="58371" y="35907"/>
                          </a:lnTo>
                          <a:cubicBezTo>
                            <a:pt x="58227" y="35989"/>
                            <a:pt x="58083" y="36072"/>
                            <a:pt x="57959" y="36134"/>
                          </a:cubicBezTo>
                          <a:cubicBezTo>
                            <a:pt x="58126" y="35842"/>
                            <a:pt x="58271" y="35530"/>
                            <a:pt x="58376" y="35176"/>
                          </a:cubicBezTo>
                          <a:cubicBezTo>
                            <a:pt x="58730" y="34155"/>
                            <a:pt x="58813" y="33135"/>
                            <a:pt x="58646" y="32135"/>
                          </a:cubicBezTo>
                          <a:cubicBezTo>
                            <a:pt x="58959" y="31948"/>
                            <a:pt x="59271" y="31760"/>
                            <a:pt x="59583" y="31552"/>
                          </a:cubicBezTo>
                          <a:lnTo>
                            <a:pt x="59583" y="31552"/>
                          </a:lnTo>
                          <a:cubicBezTo>
                            <a:pt x="59479" y="32822"/>
                            <a:pt x="59292" y="34072"/>
                            <a:pt x="59000" y="35321"/>
                          </a:cubicBezTo>
                          <a:cubicBezTo>
                            <a:pt x="59334" y="34051"/>
                            <a:pt x="59583" y="32760"/>
                            <a:pt x="59708" y="31469"/>
                          </a:cubicBezTo>
                          <a:cubicBezTo>
                            <a:pt x="60208" y="31156"/>
                            <a:pt x="60687" y="30823"/>
                            <a:pt x="61166" y="30469"/>
                          </a:cubicBezTo>
                          <a:close/>
                          <a:moveTo>
                            <a:pt x="2916" y="40236"/>
                          </a:moveTo>
                          <a:cubicBezTo>
                            <a:pt x="2479" y="41777"/>
                            <a:pt x="2167" y="43339"/>
                            <a:pt x="2042" y="44943"/>
                          </a:cubicBezTo>
                          <a:cubicBezTo>
                            <a:pt x="1792" y="45443"/>
                            <a:pt x="1542" y="45922"/>
                            <a:pt x="1292" y="46422"/>
                          </a:cubicBezTo>
                          <a:cubicBezTo>
                            <a:pt x="980" y="46026"/>
                            <a:pt x="688" y="45589"/>
                            <a:pt x="459" y="45130"/>
                          </a:cubicBezTo>
                          <a:cubicBezTo>
                            <a:pt x="1167" y="43443"/>
                            <a:pt x="1979" y="41798"/>
                            <a:pt x="2916" y="40236"/>
                          </a:cubicBezTo>
                          <a:close/>
                          <a:moveTo>
                            <a:pt x="44714" y="43423"/>
                          </a:moveTo>
                          <a:cubicBezTo>
                            <a:pt x="44860" y="43589"/>
                            <a:pt x="45005" y="43756"/>
                            <a:pt x="45151" y="43943"/>
                          </a:cubicBezTo>
                          <a:cubicBezTo>
                            <a:pt x="45172" y="43964"/>
                            <a:pt x="45172" y="43964"/>
                            <a:pt x="45172" y="43985"/>
                          </a:cubicBezTo>
                          <a:cubicBezTo>
                            <a:pt x="45089" y="44693"/>
                            <a:pt x="45047" y="45422"/>
                            <a:pt x="45047" y="46172"/>
                          </a:cubicBezTo>
                          <a:cubicBezTo>
                            <a:pt x="44943" y="46255"/>
                            <a:pt x="44818" y="46338"/>
                            <a:pt x="44714" y="46422"/>
                          </a:cubicBezTo>
                          <a:cubicBezTo>
                            <a:pt x="44339" y="46005"/>
                            <a:pt x="43964" y="45609"/>
                            <a:pt x="43548" y="45235"/>
                          </a:cubicBezTo>
                          <a:cubicBezTo>
                            <a:pt x="43527" y="45172"/>
                            <a:pt x="43485" y="45110"/>
                            <a:pt x="43464" y="45068"/>
                          </a:cubicBezTo>
                          <a:cubicBezTo>
                            <a:pt x="43902" y="44839"/>
                            <a:pt x="44360" y="44568"/>
                            <a:pt x="44839" y="44214"/>
                          </a:cubicBezTo>
                          <a:lnTo>
                            <a:pt x="44839" y="44214"/>
                          </a:lnTo>
                          <a:cubicBezTo>
                            <a:pt x="44381" y="44526"/>
                            <a:pt x="43922" y="44797"/>
                            <a:pt x="43443" y="45026"/>
                          </a:cubicBezTo>
                          <a:cubicBezTo>
                            <a:pt x="43423" y="44985"/>
                            <a:pt x="43381" y="44922"/>
                            <a:pt x="43360" y="44860"/>
                          </a:cubicBezTo>
                          <a:cubicBezTo>
                            <a:pt x="43777" y="44401"/>
                            <a:pt x="44172" y="43922"/>
                            <a:pt x="44568" y="43423"/>
                          </a:cubicBezTo>
                          <a:close/>
                          <a:moveTo>
                            <a:pt x="48692" y="45026"/>
                          </a:moveTo>
                          <a:cubicBezTo>
                            <a:pt x="48712" y="45443"/>
                            <a:pt x="48733" y="45838"/>
                            <a:pt x="48712" y="46234"/>
                          </a:cubicBezTo>
                          <a:cubicBezTo>
                            <a:pt x="48629" y="46317"/>
                            <a:pt x="48546" y="46401"/>
                            <a:pt x="48462" y="46463"/>
                          </a:cubicBezTo>
                          <a:cubicBezTo>
                            <a:pt x="48442" y="46380"/>
                            <a:pt x="48421" y="46297"/>
                            <a:pt x="48400" y="46213"/>
                          </a:cubicBezTo>
                          <a:cubicBezTo>
                            <a:pt x="48525" y="45838"/>
                            <a:pt x="48608" y="45443"/>
                            <a:pt x="48692" y="45026"/>
                          </a:cubicBezTo>
                          <a:close/>
                          <a:moveTo>
                            <a:pt x="27470" y="46234"/>
                          </a:moveTo>
                          <a:cubicBezTo>
                            <a:pt x="27533" y="46317"/>
                            <a:pt x="27616" y="46401"/>
                            <a:pt x="27678" y="46484"/>
                          </a:cubicBezTo>
                          <a:lnTo>
                            <a:pt x="27387" y="46484"/>
                          </a:lnTo>
                          <a:cubicBezTo>
                            <a:pt x="27387" y="46422"/>
                            <a:pt x="27387" y="46380"/>
                            <a:pt x="27387" y="46317"/>
                          </a:cubicBezTo>
                          <a:cubicBezTo>
                            <a:pt x="27408" y="46297"/>
                            <a:pt x="27428" y="46276"/>
                            <a:pt x="27470" y="46234"/>
                          </a:cubicBezTo>
                          <a:close/>
                          <a:moveTo>
                            <a:pt x="48712" y="46255"/>
                          </a:moveTo>
                          <a:cubicBezTo>
                            <a:pt x="48712" y="46317"/>
                            <a:pt x="48712" y="46380"/>
                            <a:pt x="48712" y="46442"/>
                          </a:cubicBezTo>
                          <a:cubicBezTo>
                            <a:pt x="48629" y="46463"/>
                            <a:pt x="48546" y="46463"/>
                            <a:pt x="48462" y="46484"/>
                          </a:cubicBezTo>
                          <a:cubicBezTo>
                            <a:pt x="48546" y="46401"/>
                            <a:pt x="48629" y="46317"/>
                            <a:pt x="48712" y="46255"/>
                          </a:cubicBezTo>
                          <a:close/>
                          <a:moveTo>
                            <a:pt x="25908" y="44068"/>
                          </a:moveTo>
                          <a:cubicBezTo>
                            <a:pt x="26283" y="44693"/>
                            <a:pt x="26699" y="45297"/>
                            <a:pt x="27158" y="45859"/>
                          </a:cubicBezTo>
                          <a:cubicBezTo>
                            <a:pt x="27158" y="45984"/>
                            <a:pt x="27158" y="46088"/>
                            <a:pt x="27158" y="46193"/>
                          </a:cubicBezTo>
                          <a:cubicBezTo>
                            <a:pt x="27054" y="46297"/>
                            <a:pt x="26949" y="46401"/>
                            <a:pt x="26845" y="46505"/>
                          </a:cubicBezTo>
                          <a:lnTo>
                            <a:pt x="26720" y="46505"/>
                          </a:lnTo>
                          <a:cubicBezTo>
                            <a:pt x="26262" y="45922"/>
                            <a:pt x="25866" y="45276"/>
                            <a:pt x="25554" y="44547"/>
                          </a:cubicBezTo>
                          <a:cubicBezTo>
                            <a:pt x="25679" y="44381"/>
                            <a:pt x="25783" y="44235"/>
                            <a:pt x="25908" y="44068"/>
                          </a:cubicBezTo>
                          <a:close/>
                          <a:moveTo>
                            <a:pt x="47609" y="44589"/>
                          </a:moveTo>
                          <a:cubicBezTo>
                            <a:pt x="47859" y="45193"/>
                            <a:pt x="48088" y="45838"/>
                            <a:pt x="48275" y="46484"/>
                          </a:cubicBezTo>
                          <a:cubicBezTo>
                            <a:pt x="48275" y="46505"/>
                            <a:pt x="48275" y="46505"/>
                            <a:pt x="48275" y="46526"/>
                          </a:cubicBezTo>
                          <a:lnTo>
                            <a:pt x="48233" y="46526"/>
                          </a:lnTo>
                          <a:cubicBezTo>
                            <a:pt x="47900" y="46088"/>
                            <a:pt x="47588" y="45609"/>
                            <a:pt x="47317" y="45089"/>
                          </a:cubicBezTo>
                          <a:cubicBezTo>
                            <a:pt x="47421" y="44922"/>
                            <a:pt x="47525" y="44756"/>
                            <a:pt x="47609" y="44589"/>
                          </a:cubicBezTo>
                          <a:close/>
                          <a:moveTo>
                            <a:pt x="40675" y="46299"/>
                          </a:moveTo>
                          <a:cubicBezTo>
                            <a:pt x="40758" y="46381"/>
                            <a:pt x="40820" y="46464"/>
                            <a:pt x="40903" y="46567"/>
                          </a:cubicBezTo>
                          <a:cubicBezTo>
                            <a:pt x="40841" y="46485"/>
                            <a:pt x="40758" y="46381"/>
                            <a:pt x="40675" y="46299"/>
                          </a:cubicBezTo>
                          <a:close/>
                          <a:moveTo>
                            <a:pt x="72391" y="44047"/>
                          </a:moveTo>
                          <a:cubicBezTo>
                            <a:pt x="71621" y="44943"/>
                            <a:pt x="70767" y="45797"/>
                            <a:pt x="69830" y="46588"/>
                          </a:cubicBezTo>
                          <a:cubicBezTo>
                            <a:pt x="70767" y="45838"/>
                            <a:pt x="71621" y="44985"/>
                            <a:pt x="72391" y="44047"/>
                          </a:cubicBezTo>
                          <a:close/>
                          <a:moveTo>
                            <a:pt x="23742" y="43360"/>
                          </a:moveTo>
                          <a:lnTo>
                            <a:pt x="23742" y="43360"/>
                          </a:lnTo>
                          <a:cubicBezTo>
                            <a:pt x="23617" y="44277"/>
                            <a:pt x="23534" y="45214"/>
                            <a:pt x="23513" y="46172"/>
                          </a:cubicBezTo>
                          <a:cubicBezTo>
                            <a:pt x="23347" y="46317"/>
                            <a:pt x="23159" y="46463"/>
                            <a:pt x="22972" y="46609"/>
                          </a:cubicBezTo>
                          <a:cubicBezTo>
                            <a:pt x="22513" y="46068"/>
                            <a:pt x="22139" y="45484"/>
                            <a:pt x="21847" y="44860"/>
                          </a:cubicBezTo>
                          <a:cubicBezTo>
                            <a:pt x="22243" y="44443"/>
                            <a:pt x="22618" y="43985"/>
                            <a:pt x="22972" y="43506"/>
                          </a:cubicBezTo>
                          <a:cubicBezTo>
                            <a:pt x="23222" y="43464"/>
                            <a:pt x="23492" y="43402"/>
                            <a:pt x="23742" y="43360"/>
                          </a:cubicBezTo>
                          <a:close/>
                          <a:moveTo>
                            <a:pt x="33405" y="43922"/>
                          </a:moveTo>
                          <a:cubicBezTo>
                            <a:pt x="33739" y="44089"/>
                            <a:pt x="34051" y="44277"/>
                            <a:pt x="34384" y="44443"/>
                          </a:cubicBezTo>
                          <a:cubicBezTo>
                            <a:pt x="34363" y="44589"/>
                            <a:pt x="34343" y="44735"/>
                            <a:pt x="34322" y="44880"/>
                          </a:cubicBezTo>
                          <a:cubicBezTo>
                            <a:pt x="34218" y="44818"/>
                            <a:pt x="34093" y="44756"/>
                            <a:pt x="33968" y="44693"/>
                          </a:cubicBezTo>
                          <a:lnTo>
                            <a:pt x="33968" y="44693"/>
                          </a:lnTo>
                          <a:cubicBezTo>
                            <a:pt x="34093" y="44756"/>
                            <a:pt x="34218" y="44839"/>
                            <a:pt x="34322" y="44922"/>
                          </a:cubicBezTo>
                          <a:cubicBezTo>
                            <a:pt x="34301" y="45339"/>
                            <a:pt x="34280" y="45755"/>
                            <a:pt x="34280" y="46172"/>
                          </a:cubicBezTo>
                          <a:cubicBezTo>
                            <a:pt x="34093" y="46317"/>
                            <a:pt x="33905" y="46463"/>
                            <a:pt x="33718" y="46609"/>
                          </a:cubicBezTo>
                          <a:cubicBezTo>
                            <a:pt x="33280" y="46068"/>
                            <a:pt x="32885" y="45484"/>
                            <a:pt x="32614" y="44860"/>
                          </a:cubicBezTo>
                          <a:cubicBezTo>
                            <a:pt x="32760" y="44693"/>
                            <a:pt x="32906" y="44526"/>
                            <a:pt x="33051" y="44360"/>
                          </a:cubicBezTo>
                          <a:cubicBezTo>
                            <a:pt x="33155" y="44381"/>
                            <a:pt x="33259" y="44401"/>
                            <a:pt x="33342" y="44422"/>
                          </a:cubicBezTo>
                          <a:lnTo>
                            <a:pt x="33342" y="44422"/>
                          </a:lnTo>
                          <a:cubicBezTo>
                            <a:pt x="33259" y="44401"/>
                            <a:pt x="33155" y="44381"/>
                            <a:pt x="33051" y="44339"/>
                          </a:cubicBezTo>
                          <a:cubicBezTo>
                            <a:pt x="33176" y="44214"/>
                            <a:pt x="33301" y="44068"/>
                            <a:pt x="33405" y="43922"/>
                          </a:cubicBezTo>
                          <a:close/>
                          <a:moveTo>
                            <a:pt x="44214" y="46255"/>
                          </a:moveTo>
                          <a:lnTo>
                            <a:pt x="44214" y="46255"/>
                          </a:lnTo>
                          <a:cubicBezTo>
                            <a:pt x="44318" y="46359"/>
                            <a:pt x="44401" y="46484"/>
                            <a:pt x="44506" y="46588"/>
                          </a:cubicBezTo>
                          <a:cubicBezTo>
                            <a:pt x="44506" y="46588"/>
                            <a:pt x="44485" y="46609"/>
                            <a:pt x="44485" y="46609"/>
                          </a:cubicBezTo>
                          <a:cubicBezTo>
                            <a:pt x="44381" y="46505"/>
                            <a:pt x="44297" y="46380"/>
                            <a:pt x="44214" y="46255"/>
                          </a:cubicBezTo>
                          <a:close/>
                          <a:moveTo>
                            <a:pt x="57126" y="43735"/>
                          </a:moveTo>
                          <a:cubicBezTo>
                            <a:pt x="57209" y="44047"/>
                            <a:pt x="57293" y="44360"/>
                            <a:pt x="57418" y="44651"/>
                          </a:cubicBezTo>
                          <a:cubicBezTo>
                            <a:pt x="56730" y="45359"/>
                            <a:pt x="56022" y="46026"/>
                            <a:pt x="55252" y="46609"/>
                          </a:cubicBezTo>
                          <a:cubicBezTo>
                            <a:pt x="54835" y="46130"/>
                            <a:pt x="54502" y="45609"/>
                            <a:pt x="54231" y="45068"/>
                          </a:cubicBezTo>
                          <a:cubicBezTo>
                            <a:pt x="55231" y="44672"/>
                            <a:pt x="56189" y="44235"/>
                            <a:pt x="57126" y="43735"/>
                          </a:cubicBezTo>
                          <a:close/>
                          <a:moveTo>
                            <a:pt x="67768" y="42194"/>
                          </a:moveTo>
                          <a:lnTo>
                            <a:pt x="67768" y="42194"/>
                          </a:lnTo>
                          <a:cubicBezTo>
                            <a:pt x="67726" y="43027"/>
                            <a:pt x="67851" y="43860"/>
                            <a:pt x="68184" y="44651"/>
                          </a:cubicBezTo>
                          <a:cubicBezTo>
                            <a:pt x="67497" y="45359"/>
                            <a:pt x="66768" y="46026"/>
                            <a:pt x="65998" y="46609"/>
                          </a:cubicBezTo>
                          <a:cubicBezTo>
                            <a:pt x="65644" y="46172"/>
                            <a:pt x="65311" y="45714"/>
                            <a:pt x="65061" y="45214"/>
                          </a:cubicBezTo>
                          <a:cubicBezTo>
                            <a:pt x="66019" y="44256"/>
                            <a:pt x="66914" y="43256"/>
                            <a:pt x="67768" y="42194"/>
                          </a:cubicBezTo>
                          <a:close/>
                          <a:moveTo>
                            <a:pt x="25283" y="44985"/>
                          </a:moveTo>
                          <a:cubicBezTo>
                            <a:pt x="25492" y="45422"/>
                            <a:pt x="25762" y="45859"/>
                            <a:pt x="26096" y="46297"/>
                          </a:cubicBezTo>
                          <a:cubicBezTo>
                            <a:pt x="26158" y="46380"/>
                            <a:pt x="26241" y="46463"/>
                            <a:pt x="26304" y="46547"/>
                          </a:cubicBezTo>
                          <a:cubicBezTo>
                            <a:pt x="26012" y="46567"/>
                            <a:pt x="25721" y="46588"/>
                            <a:pt x="25429" y="46630"/>
                          </a:cubicBezTo>
                          <a:cubicBezTo>
                            <a:pt x="25262" y="46276"/>
                            <a:pt x="25096" y="45922"/>
                            <a:pt x="24950" y="45568"/>
                          </a:cubicBezTo>
                          <a:cubicBezTo>
                            <a:pt x="25054" y="45359"/>
                            <a:pt x="25158" y="45172"/>
                            <a:pt x="25283" y="44985"/>
                          </a:cubicBezTo>
                          <a:close/>
                          <a:moveTo>
                            <a:pt x="29928" y="46297"/>
                          </a:moveTo>
                          <a:lnTo>
                            <a:pt x="29928" y="46297"/>
                          </a:lnTo>
                          <a:cubicBezTo>
                            <a:pt x="30011" y="46401"/>
                            <a:pt x="30094" y="46526"/>
                            <a:pt x="30198" y="46630"/>
                          </a:cubicBezTo>
                          <a:cubicBezTo>
                            <a:pt x="30115" y="46526"/>
                            <a:pt x="30011" y="46401"/>
                            <a:pt x="29928" y="46297"/>
                          </a:cubicBezTo>
                          <a:close/>
                          <a:moveTo>
                            <a:pt x="29365" y="44901"/>
                          </a:moveTo>
                          <a:cubicBezTo>
                            <a:pt x="29803" y="45297"/>
                            <a:pt x="30240" y="45672"/>
                            <a:pt x="30719" y="46026"/>
                          </a:cubicBezTo>
                          <a:cubicBezTo>
                            <a:pt x="30719" y="46109"/>
                            <a:pt x="30719" y="46193"/>
                            <a:pt x="30719" y="46276"/>
                          </a:cubicBezTo>
                          <a:cubicBezTo>
                            <a:pt x="30573" y="46401"/>
                            <a:pt x="30427" y="46526"/>
                            <a:pt x="30282" y="46651"/>
                          </a:cubicBezTo>
                          <a:cubicBezTo>
                            <a:pt x="30261" y="46651"/>
                            <a:pt x="30240" y="46630"/>
                            <a:pt x="30198" y="46630"/>
                          </a:cubicBezTo>
                          <a:cubicBezTo>
                            <a:pt x="29407" y="46526"/>
                            <a:pt x="28615" y="46484"/>
                            <a:pt x="27824" y="46484"/>
                          </a:cubicBezTo>
                          <a:cubicBezTo>
                            <a:pt x="27741" y="46380"/>
                            <a:pt x="27657" y="46276"/>
                            <a:pt x="27553" y="46151"/>
                          </a:cubicBezTo>
                          <a:cubicBezTo>
                            <a:pt x="28053" y="45714"/>
                            <a:pt x="28595" y="45339"/>
                            <a:pt x="29157" y="45026"/>
                          </a:cubicBezTo>
                          <a:cubicBezTo>
                            <a:pt x="29219" y="44985"/>
                            <a:pt x="29303" y="44943"/>
                            <a:pt x="29365" y="44901"/>
                          </a:cubicBezTo>
                          <a:close/>
                          <a:moveTo>
                            <a:pt x="38924" y="45359"/>
                          </a:moveTo>
                          <a:cubicBezTo>
                            <a:pt x="39341" y="45526"/>
                            <a:pt x="39799" y="45630"/>
                            <a:pt x="40257" y="45672"/>
                          </a:cubicBezTo>
                          <a:cubicBezTo>
                            <a:pt x="40382" y="45880"/>
                            <a:pt x="40528" y="46088"/>
                            <a:pt x="40674" y="46297"/>
                          </a:cubicBezTo>
                          <a:cubicBezTo>
                            <a:pt x="40528" y="46088"/>
                            <a:pt x="40403" y="45880"/>
                            <a:pt x="40278" y="45672"/>
                          </a:cubicBezTo>
                          <a:lnTo>
                            <a:pt x="40278" y="45672"/>
                          </a:lnTo>
                          <a:cubicBezTo>
                            <a:pt x="40418" y="45687"/>
                            <a:pt x="40558" y="45694"/>
                            <a:pt x="40699" y="45694"/>
                          </a:cubicBezTo>
                          <a:cubicBezTo>
                            <a:pt x="40957" y="45694"/>
                            <a:pt x="41217" y="45671"/>
                            <a:pt x="41486" y="45630"/>
                          </a:cubicBezTo>
                          <a:cubicBezTo>
                            <a:pt x="41486" y="45859"/>
                            <a:pt x="41486" y="46068"/>
                            <a:pt x="41486" y="46276"/>
                          </a:cubicBezTo>
                          <a:cubicBezTo>
                            <a:pt x="41486" y="46068"/>
                            <a:pt x="41507" y="45838"/>
                            <a:pt x="41507" y="45630"/>
                          </a:cubicBezTo>
                          <a:cubicBezTo>
                            <a:pt x="41819" y="45589"/>
                            <a:pt x="42152" y="45505"/>
                            <a:pt x="42465" y="45422"/>
                          </a:cubicBezTo>
                          <a:lnTo>
                            <a:pt x="42465" y="45422"/>
                          </a:lnTo>
                          <a:cubicBezTo>
                            <a:pt x="42152" y="45714"/>
                            <a:pt x="41819" y="46005"/>
                            <a:pt x="41486" y="46276"/>
                          </a:cubicBezTo>
                          <a:cubicBezTo>
                            <a:pt x="41361" y="46401"/>
                            <a:pt x="41236" y="46505"/>
                            <a:pt x="41090" y="46609"/>
                          </a:cubicBezTo>
                          <a:cubicBezTo>
                            <a:pt x="41048" y="46630"/>
                            <a:pt x="41028" y="46651"/>
                            <a:pt x="41007" y="46671"/>
                          </a:cubicBezTo>
                          <a:cubicBezTo>
                            <a:pt x="40965" y="46651"/>
                            <a:pt x="40944" y="46609"/>
                            <a:pt x="40924" y="46588"/>
                          </a:cubicBezTo>
                          <a:cubicBezTo>
                            <a:pt x="40986" y="46588"/>
                            <a:pt x="41028" y="46609"/>
                            <a:pt x="41090" y="46609"/>
                          </a:cubicBezTo>
                          <a:cubicBezTo>
                            <a:pt x="41028" y="46588"/>
                            <a:pt x="40965" y="46588"/>
                            <a:pt x="40903" y="46567"/>
                          </a:cubicBezTo>
                          <a:cubicBezTo>
                            <a:pt x="40694" y="46526"/>
                            <a:pt x="40465" y="46484"/>
                            <a:pt x="40257" y="46442"/>
                          </a:cubicBezTo>
                          <a:cubicBezTo>
                            <a:pt x="40174" y="46401"/>
                            <a:pt x="40070" y="46338"/>
                            <a:pt x="39986" y="46297"/>
                          </a:cubicBezTo>
                          <a:cubicBezTo>
                            <a:pt x="39549" y="46047"/>
                            <a:pt x="39132" y="45797"/>
                            <a:pt x="38695" y="45589"/>
                          </a:cubicBezTo>
                          <a:cubicBezTo>
                            <a:pt x="38758" y="45505"/>
                            <a:pt x="38841" y="45443"/>
                            <a:pt x="38924" y="45359"/>
                          </a:cubicBezTo>
                          <a:close/>
                          <a:moveTo>
                            <a:pt x="47067" y="45484"/>
                          </a:moveTo>
                          <a:cubicBezTo>
                            <a:pt x="47234" y="45755"/>
                            <a:pt x="47421" y="46026"/>
                            <a:pt x="47629" y="46297"/>
                          </a:cubicBezTo>
                          <a:cubicBezTo>
                            <a:pt x="47692" y="46401"/>
                            <a:pt x="47775" y="46484"/>
                            <a:pt x="47859" y="46588"/>
                          </a:cubicBezTo>
                          <a:cubicBezTo>
                            <a:pt x="47775" y="46609"/>
                            <a:pt x="47692" y="46630"/>
                            <a:pt x="47629" y="46630"/>
                          </a:cubicBezTo>
                          <a:cubicBezTo>
                            <a:pt x="47546" y="46651"/>
                            <a:pt x="47484" y="46651"/>
                            <a:pt x="47400" y="46671"/>
                          </a:cubicBezTo>
                          <a:cubicBezTo>
                            <a:pt x="47255" y="46338"/>
                            <a:pt x="47088" y="46026"/>
                            <a:pt x="46921" y="45714"/>
                          </a:cubicBezTo>
                          <a:cubicBezTo>
                            <a:pt x="46963" y="45630"/>
                            <a:pt x="47025" y="45568"/>
                            <a:pt x="47067" y="45484"/>
                          </a:cubicBezTo>
                          <a:close/>
                          <a:moveTo>
                            <a:pt x="62207" y="46297"/>
                          </a:moveTo>
                          <a:lnTo>
                            <a:pt x="62207" y="46297"/>
                          </a:lnTo>
                          <a:cubicBezTo>
                            <a:pt x="62291" y="46422"/>
                            <a:pt x="62395" y="46547"/>
                            <a:pt x="62520" y="46671"/>
                          </a:cubicBezTo>
                          <a:cubicBezTo>
                            <a:pt x="62416" y="46547"/>
                            <a:pt x="62312" y="46422"/>
                            <a:pt x="62207" y="46297"/>
                          </a:cubicBezTo>
                          <a:close/>
                          <a:moveTo>
                            <a:pt x="40278" y="46463"/>
                          </a:moveTo>
                          <a:cubicBezTo>
                            <a:pt x="40486" y="46505"/>
                            <a:pt x="40694" y="46547"/>
                            <a:pt x="40903" y="46588"/>
                          </a:cubicBezTo>
                          <a:cubicBezTo>
                            <a:pt x="40944" y="46609"/>
                            <a:pt x="40965" y="46651"/>
                            <a:pt x="40986" y="46671"/>
                          </a:cubicBezTo>
                          <a:cubicBezTo>
                            <a:pt x="40944" y="46713"/>
                            <a:pt x="40882" y="46755"/>
                            <a:pt x="40840" y="46796"/>
                          </a:cubicBezTo>
                          <a:cubicBezTo>
                            <a:pt x="40653" y="46692"/>
                            <a:pt x="40465" y="46567"/>
                            <a:pt x="40278" y="46463"/>
                          </a:cubicBezTo>
                          <a:close/>
                          <a:moveTo>
                            <a:pt x="24929" y="45609"/>
                          </a:moveTo>
                          <a:cubicBezTo>
                            <a:pt x="25075" y="45963"/>
                            <a:pt x="25221" y="46297"/>
                            <a:pt x="25387" y="46630"/>
                          </a:cubicBezTo>
                          <a:cubicBezTo>
                            <a:pt x="25054" y="46692"/>
                            <a:pt x="24721" y="46755"/>
                            <a:pt x="24388" y="46817"/>
                          </a:cubicBezTo>
                          <a:cubicBezTo>
                            <a:pt x="24534" y="46401"/>
                            <a:pt x="24721" y="46005"/>
                            <a:pt x="24929" y="45609"/>
                          </a:cubicBezTo>
                          <a:close/>
                          <a:moveTo>
                            <a:pt x="45047" y="46442"/>
                          </a:moveTo>
                          <a:cubicBezTo>
                            <a:pt x="45047" y="46567"/>
                            <a:pt x="45047" y="46692"/>
                            <a:pt x="45047" y="46817"/>
                          </a:cubicBezTo>
                          <a:cubicBezTo>
                            <a:pt x="44985" y="46734"/>
                            <a:pt x="44922" y="46671"/>
                            <a:pt x="44860" y="46609"/>
                          </a:cubicBezTo>
                          <a:cubicBezTo>
                            <a:pt x="44922" y="46547"/>
                            <a:pt x="44985" y="46505"/>
                            <a:pt x="45047" y="46442"/>
                          </a:cubicBezTo>
                          <a:close/>
                          <a:moveTo>
                            <a:pt x="46651" y="46088"/>
                          </a:moveTo>
                          <a:cubicBezTo>
                            <a:pt x="46755" y="46297"/>
                            <a:pt x="46880" y="46505"/>
                            <a:pt x="46984" y="46713"/>
                          </a:cubicBezTo>
                          <a:cubicBezTo>
                            <a:pt x="46671" y="46755"/>
                            <a:pt x="46359" y="46776"/>
                            <a:pt x="46067" y="46817"/>
                          </a:cubicBezTo>
                          <a:cubicBezTo>
                            <a:pt x="46276" y="46567"/>
                            <a:pt x="46463" y="46338"/>
                            <a:pt x="46651" y="46088"/>
                          </a:cubicBezTo>
                          <a:close/>
                          <a:moveTo>
                            <a:pt x="24763" y="45255"/>
                          </a:moveTo>
                          <a:cubicBezTo>
                            <a:pt x="24804" y="45359"/>
                            <a:pt x="24867" y="45464"/>
                            <a:pt x="24908" y="45568"/>
                          </a:cubicBezTo>
                          <a:cubicBezTo>
                            <a:pt x="24700" y="45984"/>
                            <a:pt x="24513" y="46380"/>
                            <a:pt x="24367" y="46817"/>
                          </a:cubicBezTo>
                          <a:cubicBezTo>
                            <a:pt x="24325" y="46817"/>
                            <a:pt x="24284" y="46817"/>
                            <a:pt x="24263" y="46838"/>
                          </a:cubicBezTo>
                          <a:cubicBezTo>
                            <a:pt x="24180" y="46547"/>
                            <a:pt x="24117" y="46255"/>
                            <a:pt x="24055" y="45963"/>
                          </a:cubicBezTo>
                          <a:cubicBezTo>
                            <a:pt x="24305" y="45734"/>
                            <a:pt x="24534" y="45484"/>
                            <a:pt x="24763" y="45255"/>
                          </a:cubicBezTo>
                          <a:close/>
                          <a:moveTo>
                            <a:pt x="46192" y="45359"/>
                          </a:moveTo>
                          <a:cubicBezTo>
                            <a:pt x="46317" y="45568"/>
                            <a:pt x="46442" y="45755"/>
                            <a:pt x="46567" y="45963"/>
                          </a:cubicBezTo>
                          <a:cubicBezTo>
                            <a:pt x="46338" y="46276"/>
                            <a:pt x="46067" y="46547"/>
                            <a:pt x="45797" y="46838"/>
                          </a:cubicBezTo>
                          <a:cubicBezTo>
                            <a:pt x="45651" y="46838"/>
                            <a:pt x="45505" y="46838"/>
                            <a:pt x="45359" y="46859"/>
                          </a:cubicBezTo>
                          <a:cubicBezTo>
                            <a:pt x="45359" y="46630"/>
                            <a:pt x="45359" y="46401"/>
                            <a:pt x="45359" y="46172"/>
                          </a:cubicBezTo>
                          <a:cubicBezTo>
                            <a:pt x="45651" y="45901"/>
                            <a:pt x="45922" y="45630"/>
                            <a:pt x="46192" y="45359"/>
                          </a:cubicBezTo>
                          <a:close/>
                          <a:moveTo>
                            <a:pt x="43402" y="46838"/>
                          </a:moveTo>
                          <a:cubicBezTo>
                            <a:pt x="43652" y="46859"/>
                            <a:pt x="43881" y="46880"/>
                            <a:pt x="44131" y="46880"/>
                          </a:cubicBezTo>
                          <a:cubicBezTo>
                            <a:pt x="43902" y="46859"/>
                            <a:pt x="43652" y="46859"/>
                            <a:pt x="43402" y="46838"/>
                          </a:cubicBezTo>
                          <a:close/>
                          <a:moveTo>
                            <a:pt x="44610" y="46817"/>
                          </a:moveTo>
                          <a:cubicBezTo>
                            <a:pt x="44631" y="46838"/>
                            <a:pt x="44651" y="46859"/>
                            <a:pt x="44672" y="46880"/>
                          </a:cubicBezTo>
                          <a:lnTo>
                            <a:pt x="44526" y="46880"/>
                          </a:lnTo>
                          <a:cubicBezTo>
                            <a:pt x="44568" y="46859"/>
                            <a:pt x="44589" y="46838"/>
                            <a:pt x="44610" y="46817"/>
                          </a:cubicBezTo>
                          <a:close/>
                          <a:moveTo>
                            <a:pt x="44672" y="46776"/>
                          </a:moveTo>
                          <a:cubicBezTo>
                            <a:pt x="44693" y="46796"/>
                            <a:pt x="44735" y="46838"/>
                            <a:pt x="44755" y="46880"/>
                          </a:cubicBezTo>
                          <a:lnTo>
                            <a:pt x="44693" y="46880"/>
                          </a:lnTo>
                          <a:cubicBezTo>
                            <a:pt x="44672" y="46838"/>
                            <a:pt x="44651" y="46817"/>
                            <a:pt x="44631" y="46796"/>
                          </a:cubicBezTo>
                          <a:cubicBezTo>
                            <a:pt x="44651" y="46776"/>
                            <a:pt x="44651" y="46776"/>
                            <a:pt x="44672" y="46776"/>
                          </a:cubicBezTo>
                          <a:close/>
                          <a:moveTo>
                            <a:pt x="23992" y="46026"/>
                          </a:moveTo>
                          <a:cubicBezTo>
                            <a:pt x="24013" y="46297"/>
                            <a:pt x="24075" y="46588"/>
                            <a:pt x="24117" y="46859"/>
                          </a:cubicBezTo>
                          <a:cubicBezTo>
                            <a:pt x="24055" y="46880"/>
                            <a:pt x="23971" y="46880"/>
                            <a:pt x="23888" y="46901"/>
                          </a:cubicBezTo>
                          <a:cubicBezTo>
                            <a:pt x="23888" y="46901"/>
                            <a:pt x="23867" y="46921"/>
                            <a:pt x="23846" y="46921"/>
                          </a:cubicBezTo>
                          <a:cubicBezTo>
                            <a:pt x="23846" y="46671"/>
                            <a:pt x="23846" y="46422"/>
                            <a:pt x="23846" y="46172"/>
                          </a:cubicBezTo>
                          <a:cubicBezTo>
                            <a:pt x="23867" y="46130"/>
                            <a:pt x="23888" y="46109"/>
                            <a:pt x="23909" y="46088"/>
                          </a:cubicBezTo>
                          <a:lnTo>
                            <a:pt x="23909" y="46088"/>
                          </a:lnTo>
                          <a:cubicBezTo>
                            <a:pt x="23909" y="46359"/>
                            <a:pt x="23888" y="46609"/>
                            <a:pt x="23888" y="46880"/>
                          </a:cubicBezTo>
                          <a:cubicBezTo>
                            <a:pt x="23909" y="46609"/>
                            <a:pt x="23930" y="46338"/>
                            <a:pt x="23950" y="46068"/>
                          </a:cubicBezTo>
                          <a:cubicBezTo>
                            <a:pt x="23950" y="46047"/>
                            <a:pt x="23971" y="46047"/>
                            <a:pt x="23992" y="46026"/>
                          </a:cubicBezTo>
                          <a:close/>
                          <a:moveTo>
                            <a:pt x="64852" y="44901"/>
                          </a:moveTo>
                          <a:cubicBezTo>
                            <a:pt x="64873" y="44901"/>
                            <a:pt x="64873" y="44922"/>
                            <a:pt x="64894" y="44943"/>
                          </a:cubicBezTo>
                          <a:cubicBezTo>
                            <a:pt x="64207" y="45630"/>
                            <a:pt x="63499" y="46297"/>
                            <a:pt x="62749" y="46942"/>
                          </a:cubicBezTo>
                          <a:cubicBezTo>
                            <a:pt x="62728" y="46921"/>
                            <a:pt x="62728" y="46921"/>
                            <a:pt x="62728" y="46901"/>
                          </a:cubicBezTo>
                          <a:cubicBezTo>
                            <a:pt x="63478" y="46297"/>
                            <a:pt x="64186" y="45630"/>
                            <a:pt x="64852" y="44901"/>
                          </a:cubicBezTo>
                          <a:close/>
                          <a:moveTo>
                            <a:pt x="5832" y="43194"/>
                          </a:moveTo>
                          <a:lnTo>
                            <a:pt x="5832" y="43194"/>
                          </a:lnTo>
                          <a:cubicBezTo>
                            <a:pt x="5665" y="44422"/>
                            <a:pt x="5603" y="45651"/>
                            <a:pt x="5645" y="46901"/>
                          </a:cubicBezTo>
                          <a:cubicBezTo>
                            <a:pt x="5624" y="46921"/>
                            <a:pt x="5603" y="46942"/>
                            <a:pt x="5582" y="46963"/>
                          </a:cubicBezTo>
                          <a:cubicBezTo>
                            <a:pt x="5103" y="46422"/>
                            <a:pt x="4687" y="45838"/>
                            <a:pt x="4333" y="45172"/>
                          </a:cubicBezTo>
                          <a:cubicBezTo>
                            <a:pt x="4812" y="44506"/>
                            <a:pt x="5311" y="43839"/>
                            <a:pt x="5832" y="43194"/>
                          </a:cubicBezTo>
                          <a:close/>
                          <a:moveTo>
                            <a:pt x="31135" y="46317"/>
                          </a:moveTo>
                          <a:cubicBezTo>
                            <a:pt x="31448" y="46547"/>
                            <a:pt x="31760" y="46755"/>
                            <a:pt x="32073" y="46963"/>
                          </a:cubicBezTo>
                          <a:cubicBezTo>
                            <a:pt x="31635" y="46859"/>
                            <a:pt x="31198" y="46776"/>
                            <a:pt x="30740" y="46713"/>
                          </a:cubicBezTo>
                          <a:lnTo>
                            <a:pt x="30677" y="46713"/>
                          </a:lnTo>
                          <a:cubicBezTo>
                            <a:pt x="30698" y="46692"/>
                            <a:pt x="30719" y="46671"/>
                            <a:pt x="30740" y="46671"/>
                          </a:cubicBezTo>
                          <a:cubicBezTo>
                            <a:pt x="30865" y="46547"/>
                            <a:pt x="31010" y="46442"/>
                            <a:pt x="31135" y="46317"/>
                          </a:cubicBezTo>
                          <a:close/>
                          <a:moveTo>
                            <a:pt x="23513" y="46442"/>
                          </a:moveTo>
                          <a:cubicBezTo>
                            <a:pt x="23513" y="46630"/>
                            <a:pt x="23513" y="46796"/>
                            <a:pt x="23534" y="46984"/>
                          </a:cubicBezTo>
                          <a:cubicBezTo>
                            <a:pt x="23471" y="47005"/>
                            <a:pt x="23388" y="47005"/>
                            <a:pt x="23326" y="47026"/>
                          </a:cubicBezTo>
                          <a:cubicBezTo>
                            <a:pt x="23263" y="46942"/>
                            <a:pt x="23180" y="46880"/>
                            <a:pt x="23117" y="46796"/>
                          </a:cubicBezTo>
                          <a:cubicBezTo>
                            <a:pt x="23242" y="46671"/>
                            <a:pt x="23388" y="46567"/>
                            <a:pt x="23513" y="46442"/>
                          </a:cubicBezTo>
                          <a:close/>
                          <a:moveTo>
                            <a:pt x="16412" y="45714"/>
                          </a:moveTo>
                          <a:cubicBezTo>
                            <a:pt x="16391" y="46151"/>
                            <a:pt x="16391" y="46588"/>
                            <a:pt x="16412" y="47046"/>
                          </a:cubicBezTo>
                          <a:cubicBezTo>
                            <a:pt x="16141" y="46734"/>
                            <a:pt x="15870" y="46422"/>
                            <a:pt x="15641" y="46088"/>
                          </a:cubicBezTo>
                          <a:cubicBezTo>
                            <a:pt x="15891" y="45943"/>
                            <a:pt x="16141" y="45838"/>
                            <a:pt x="16412" y="45714"/>
                          </a:cubicBezTo>
                          <a:close/>
                          <a:moveTo>
                            <a:pt x="27158" y="46817"/>
                          </a:moveTo>
                          <a:cubicBezTo>
                            <a:pt x="27158" y="46880"/>
                            <a:pt x="27158" y="46963"/>
                            <a:pt x="27158" y="47046"/>
                          </a:cubicBezTo>
                          <a:cubicBezTo>
                            <a:pt x="27095" y="46963"/>
                            <a:pt x="27033" y="46901"/>
                            <a:pt x="26970" y="46817"/>
                          </a:cubicBezTo>
                          <a:close/>
                          <a:moveTo>
                            <a:pt x="37883" y="42423"/>
                          </a:moveTo>
                          <a:cubicBezTo>
                            <a:pt x="37987" y="42444"/>
                            <a:pt x="38091" y="42485"/>
                            <a:pt x="38216" y="42506"/>
                          </a:cubicBezTo>
                          <a:cubicBezTo>
                            <a:pt x="38091" y="43235"/>
                            <a:pt x="38008" y="43943"/>
                            <a:pt x="37966" y="44672"/>
                          </a:cubicBezTo>
                          <a:cubicBezTo>
                            <a:pt x="37571" y="44401"/>
                            <a:pt x="37196" y="44089"/>
                            <a:pt x="36842" y="43756"/>
                          </a:cubicBezTo>
                          <a:lnTo>
                            <a:pt x="36842" y="43756"/>
                          </a:lnTo>
                          <a:cubicBezTo>
                            <a:pt x="37071" y="44027"/>
                            <a:pt x="37300" y="44297"/>
                            <a:pt x="37550" y="44547"/>
                          </a:cubicBezTo>
                          <a:cubicBezTo>
                            <a:pt x="37696" y="44651"/>
                            <a:pt x="37820" y="44756"/>
                            <a:pt x="37966" y="44860"/>
                          </a:cubicBezTo>
                          <a:cubicBezTo>
                            <a:pt x="37945" y="44985"/>
                            <a:pt x="37945" y="45089"/>
                            <a:pt x="37945" y="45214"/>
                          </a:cubicBezTo>
                          <a:cubicBezTo>
                            <a:pt x="37460" y="44990"/>
                            <a:pt x="36975" y="44782"/>
                            <a:pt x="36474" y="44592"/>
                          </a:cubicBezTo>
                          <a:lnTo>
                            <a:pt x="36474" y="44592"/>
                          </a:lnTo>
                          <a:cubicBezTo>
                            <a:pt x="36965" y="44803"/>
                            <a:pt x="37455" y="45031"/>
                            <a:pt x="37945" y="45276"/>
                          </a:cubicBezTo>
                          <a:cubicBezTo>
                            <a:pt x="37925" y="45464"/>
                            <a:pt x="37925" y="45672"/>
                            <a:pt x="37925" y="45859"/>
                          </a:cubicBezTo>
                          <a:cubicBezTo>
                            <a:pt x="37925" y="46005"/>
                            <a:pt x="37925" y="46130"/>
                            <a:pt x="37925" y="46276"/>
                          </a:cubicBezTo>
                          <a:cubicBezTo>
                            <a:pt x="37800" y="46380"/>
                            <a:pt x="37675" y="46484"/>
                            <a:pt x="37550" y="46588"/>
                          </a:cubicBezTo>
                          <a:cubicBezTo>
                            <a:pt x="37675" y="46505"/>
                            <a:pt x="37800" y="46401"/>
                            <a:pt x="37925" y="46297"/>
                          </a:cubicBezTo>
                          <a:cubicBezTo>
                            <a:pt x="37925" y="46547"/>
                            <a:pt x="37925" y="46796"/>
                            <a:pt x="37925" y="47046"/>
                          </a:cubicBezTo>
                          <a:cubicBezTo>
                            <a:pt x="37800" y="46901"/>
                            <a:pt x="37675" y="46755"/>
                            <a:pt x="37550" y="46588"/>
                          </a:cubicBezTo>
                          <a:cubicBezTo>
                            <a:pt x="37258" y="46255"/>
                            <a:pt x="37008" y="45880"/>
                            <a:pt x="36779" y="45484"/>
                          </a:cubicBezTo>
                          <a:lnTo>
                            <a:pt x="36779" y="45484"/>
                          </a:lnTo>
                          <a:cubicBezTo>
                            <a:pt x="37154" y="45630"/>
                            <a:pt x="37529" y="45755"/>
                            <a:pt x="37925" y="45859"/>
                          </a:cubicBezTo>
                          <a:cubicBezTo>
                            <a:pt x="37529" y="45734"/>
                            <a:pt x="37154" y="45609"/>
                            <a:pt x="36779" y="45464"/>
                          </a:cubicBezTo>
                          <a:cubicBezTo>
                            <a:pt x="36614" y="45175"/>
                            <a:pt x="36449" y="44865"/>
                            <a:pt x="36324" y="44535"/>
                          </a:cubicBezTo>
                          <a:lnTo>
                            <a:pt x="36324" y="44535"/>
                          </a:lnTo>
                          <a:cubicBezTo>
                            <a:pt x="36316" y="44532"/>
                            <a:pt x="36308" y="44529"/>
                            <a:pt x="36300" y="44526"/>
                          </a:cubicBezTo>
                          <a:cubicBezTo>
                            <a:pt x="36300" y="44506"/>
                            <a:pt x="36279" y="44464"/>
                            <a:pt x="36259" y="44443"/>
                          </a:cubicBezTo>
                          <a:cubicBezTo>
                            <a:pt x="36467" y="44214"/>
                            <a:pt x="36654" y="43985"/>
                            <a:pt x="36842" y="43756"/>
                          </a:cubicBezTo>
                          <a:cubicBezTo>
                            <a:pt x="37196" y="43319"/>
                            <a:pt x="37550" y="42881"/>
                            <a:pt x="37883" y="42423"/>
                          </a:cubicBezTo>
                          <a:close/>
                          <a:moveTo>
                            <a:pt x="48712" y="46588"/>
                          </a:moveTo>
                          <a:cubicBezTo>
                            <a:pt x="48712" y="46734"/>
                            <a:pt x="48692" y="46901"/>
                            <a:pt x="48692" y="47046"/>
                          </a:cubicBezTo>
                          <a:cubicBezTo>
                            <a:pt x="48650" y="46984"/>
                            <a:pt x="48608" y="46942"/>
                            <a:pt x="48567" y="46901"/>
                          </a:cubicBezTo>
                          <a:cubicBezTo>
                            <a:pt x="48546" y="46796"/>
                            <a:pt x="48525" y="46713"/>
                            <a:pt x="48504" y="46630"/>
                          </a:cubicBezTo>
                          <a:cubicBezTo>
                            <a:pt x="48567" y="46609"/>
                            <a:pt x="48629" y="46609"/>
                            <a:pt x="48712" y="46588"/>
                          </a:cubicBezTo>
                          <a:close/>
                          <a:moveTo>
                            <a:pt x="68143" y="44880"/>
                          </a:moveTo>
                          <a:lnTo>
                            <a:pt x="68143" y="44880"/>
                          </a:lnTo>
                          <a:cubicBezTo>
                            <a:pt x="67581" y="45630"/>
                            <a:pt x="66997" y="46359"/>
                            <a:pt x="66393" y="47046"/>
                          </a:cubicBezTo>
                          <a:cubicBezTo>
                            <a:pt x="66310" y="46963"/>
                            <a:pt x="66227" y="46880"/>
                            <a:pt x="66164" y="46796"/>
                          </a:cubicBezTo>
                          <a:cubicBezTo>
                            <a:pt x="66852" y="46213"/>
                            <a:pt x="67518" y="45568"/>
                            <a:pt x="68143" y="44880"/>
                          </a:cubicBezTo>
                          <a:close/>
                          <a:moveTo>
                            <a:pt x="32593" y="44901"/>
                          </a:moveTo>
                          <a:cubicBezTo>
                            <a:pt x="32864" y="45526"/>
                            <a:pt x="33239" y="46109"/>
                            <a:pt x="33697" y="46630"/>
                          </a:cubicBezTo>
                          <a:cubicBezTo>
                            <a:pt x="33468" y="46817"/>
                            <a:pt x="33218" y="46984"/>
                            <a:pt x="32968" y="47150"/>
                          </a:cubicBezTo>
                          <a:cubicBezTo>
                            <a:pt x="32822" y="47130"/>
                            <a:pt x="32656" y="47088"/>
                            <a:pt x="32510" y="47046"/>
                          </a:cubicBezTo>
                          <a:cubicBezTo>
                            <a:pt x="32073" y="46796"/>
                            <a:pt x="31656" y="46505"/>
                            <a:pt x="31260" y="46213"/>
                          </a:cubicBezTo>
                          <a:cubicBezTo>
                            <a:pt x="31718" y="45797"/>
                            <a:pt x="32156" y="45359"/>
                            <a:pt x="32593" y="44901"/>
                          </a:cubicBezTo>
                          <a:close/>
                          <a:moveTo>
                            <a:pt x="23097" y="46817"/>
                          </a:moveTo>
                          <a:cubicBezTo>
                            <a:pt x="23159" y="46880"/>
                            <a:pt x="23222" y="46963"/>
                            <a:pt x="23305" y="47026"/>
                          </a:cubicBezTo>
                          <a:cubicBezTo>
                            <a:pt x="23076" y="47088"/>
                            <a:pt x="22847" y="47130"/>
                            <a:pt x="22618" y="47192"/>
                          </a:cubicBezTo>
                          <a:cubicBezTo>
                            <a:pt x="22784" y="47067"/>
                            <a:pt x="22930" y="46942"/>
                            <a:pt x="23097" y="46817"/>
                          </a:cubicBezTo>
                          <a:close/>
                          <a:moveTo>
                            <a:pt x="30490" y="46942"/>
                          </a:moveTo>
                          <a:lnTo>
                            <a:pt x="30490" y="46942"/>
                          </a:lnTo>
                          <a:cubicBezTo>
                            <a:pt x="30573" y="46963"/>
                            <a:pt x="30656" y="46963"/>
                            <a:pt x="30740" y="46984"/>
                          </a:cubicBezTo>
                          <a:cubicBezTo>
                            <a:pt x="30740" y="47067"/>
                            <a:pt x="30740" y="47150"/>
                            <a:pt x="30740" y="47234"/>
                          </a:cubicBezTo>
                          <a:cubicBezTo>
                            <a:pt x="30656" y="47130"/>
                            <a:pt x="30573" y="47046"/>
                            <a:pt x="30490" y="46942"/>
                          </a:cubicBezTo>
                          <a:close/>
                          <a:moveTo>
                            <a:pt x="41486" y="46671"/>
                          </a:moveTo>
                          <a:cubicBezTo>
                            <a:pt x="41507" y="46859"/>
                            <a:pt x="41507" y="47046"/>
                            <a:pt x="41507" y="47234"/>
                          </a:cubicBezTo>
                          <a:cubicBezTo>
                            <a:pt x="41403" y="47130"/>
                            <a:pt x="41298" y="47005"/>
                            <a:pt x="41194" y="46901"/>
                          </a:cubicBezTo>
                          <a:cubicBezTo>
                            <a:pt x="41298" y="46817"/>
                            <a:pt x="41403" y="46755"/>
                            <a:pt x="41486" y="46671"/>
                          </a:cubicBezTo>
                          <a:close/>
                          <a:moveTo>
                            <a:pt x="45755" y="46880"/>
                          </a:moveTo>
                          <a:cubicBezTo>
                            <a:pt x="45630" y="47005"/>
                            <a:pt x="45505" y="47109"/>
                            <a:pt x="45380" y="47234"/>
                          </a:cubicBezTo>
                          <a:cubicBezTo>
                            <a:pt x="45380" y="47213"/>
                            <a:pt x="45380" y="47213"/>
                            <a:pt x="45380" y="47213"/>
                          </a:cubicBezTo>
                          <a:cubicBezTo>
                            <a:pt x="45380" y="47109"/>
                            <a:pt x="45359" y="47005"/>
                            <a:pt x="45359" y="46880"/>
                          </a:cubicBezTo>
                          <a:close/>
                          <a:moveTo>
                            <a:pt x="2021" y="45297"/>
                          </a:moveTo>
                          <a:cubicBezTo>
                            <a:pt x="2000" y="45943"/>
                            <a:pt x="2000" y="46588"/>
                            <a:pt x="2021" y="47255"/>
                          </a:cubicBezTo>
                          <a:cubicBezTo>
                            <a:pt x="1792" y="47026"/>
                            <a:pt x="1584" y="46796"/>
                            <a:pt x="1396" y="46547"/>
                          </a:cubicBezTo>
                          <a:cubicBezTo>
                            <a:pt x="1604" y="46130"/>
                            <a:pt x="1813" y="45714"/>
                            <a:pt x="2021" y="45297"/>
                          </a:cubicBezTo>
                          <a:close/>
                          <a:moveTo>
                            <a:pt x="12892" y="44006"/>
                          </a:moveTo>
                          <a:lnTo>
                            <a:pt x="12892" y="44006"/>
                          </a:lnTo>
                          <a:cubicBezTo>
                            <a:pt x="12767" y="45068"/>
                            <a:pt x="12725" y="46151"/>
                            <a:pt x="12788" y="47255"/>
                          </a:cubicBezTo>
                          <a:cubicBezTo>
                            <a:pt x="12163" y="46630"/>
                            <a:pt x="11622" y="45922"/>
                            <a:pt x="11226" y="45151"/>
                          </a:cubicBezTo>
                          <a:cubicBezTo>
                            <a:pt x="11767" y="44756"/>
                            <a:pt x="12330" y="44360"/>
                            <a:pt x="12892" y="44006"/>
                          </a:cubicBezTo>
                          <a:close/>
                          <a:moveTo>
                            <a:pt x="23534" y="47130"/>
                          </a:moveTo>
                          <a:cubicBezTo>
                            <a:pt x="23534" y="47171"/>
                            <a:pt x="23534" y="47213"/>
                            <a:pt x="23534" y="47255"/>
                          </a:cubicBezTo>
                          <a:cubicBezTo>
                            <a:pt x="23513" y="47213"/>
                            <a:pt x="23471" y="47171"/>
                            <a:pt x="23430" y="47150"/>
                          </a:cubicBezTo>
                          <a:cubicBezTo>
                            <a:pt x="23471" y="47130"/>
                            <a:pt x="23492" y="47130"/>
                            <a:pt x="23534" y="47130"/>
                          </a:cubicBezTo>
                          <a:close/>
                          <a:moveTo>
                            <a:pt x="34280" y="46442"/>
                          </a:moveTo>
                          <a:cubicBezTo>
                            <a:pt x="34280" y="46713"/>
                            <a:pt x="34280" y="46984"/>
                            <a:pt x="34301" y="47255"/>
                          </a:cubicBezTo>
                          <a:cubicBezTo>
                            <a:pt x="34155" y="47109"/>
                            <a:pt x="34009" y="46942"/>
                            <a:pt x="33884" y="46796"/>
                          </a:cubicBezTo>
                          <a:cubicBezTo>
                            <a:pt x="34009" y="46671"/>
                            <a:pt x="34155" y="46567"/>
                            <a:pt x="34280" y="46442"/>
                          </a:cubicBezTo>
                          <a:close/>
                          <a:moveTo>
                            <a:pt x="41194" y="46921"/>
                          </a:moveTo>
                          <a:cubicBezTo>
                            <a:pt x="41298" y="47026"/>
                            <a:pt x="41403" y="47150"/>
                            <a:pt x="41507" y="47255"/>
                          </a:cubicBezTo>
                          <a:cubicBezTo>
                            <a:pt x="41382" y="47171"/>
                            <a:pt x="41236" y="47067"/>
                            <a:pt x="41090" y="46984"/>
                          </a:cubicBezTo>
                          <a:cubicBezTo>
                            <a:pt x="41132" y="46963"/>
                            <a:pt x="41153" y="46942"/>
                            <a:pt x="41194" y="46921"/>
                          </a:cubicBezTo>
                          <a:close/>
                          <a:moveTo>
                            <a:pt x="44776" y="46901"/>
                          </a:moveTo>
                          <a:cubicBezTo>
                            <a:pt x="44880" y="47005"/>
                            <a:pt x="44964" y="47109"/>
                            <a:pt x="45068" y="47234"/>
                          </a:cubicBezTo>
                          <a:cubicBezTo>
                            <a:pt x="45068" y="47234"/>
                            <a:pt x="45068" y="47234"/>
                            <a:pt x="45068" y="47255"/>
                          </a:cubicBezTo>
                          <a:cubicBezTo>
                            <a:pt x="44943" y="47130"/>
                            <a:pt x="44839" y="47026"/>
                            <a:pt x="44735" y="46901"/>
                          </a:cubicBezTo>
                          <a:close/>
                          <a:moveTo>
                            <a:pt x="14017" y="43319"/>
                          </a:moveTo>
                          <a:cubicBezTo>
                            <a:pt x="14162" y="44297"/>
                            <a:pt x="14558" y="45255"/>
                            <a:pt x="15224" y="46130"/>
                          </a:cubicBezTo>
                          <a:cubicBezTo>
                            <a:pt x="14912" y="46297"/>
                            <a:pt x="14600" y="46463"/>
                            <a:pt x="14308" y="46630"/>
                          </a:cubicBezTo>
                          <a:cubicBezTo>
                            <a:pt x="13892" y="46880"/>
                            <a:pt x="13496" y="47130"/>
                            <a:pt x="13100" y="47380"/>
                          </a:cubicBezTo>
                          <a:cubicBezTo>
                            <a:pt x="13059" y="46193"/>
                            <a:pt x="13079" y="44985"/>
                            <a:pt x="13184" y="43818"/>
                          </a:cubicBezTo>
                          <a:cubicBezTo>
                            <a:pt x="13454" y="43631"/>
                            <a:pt x="13725" y="43464"/>
                            <a:pt x="14017" y="43319"/>
                          </a:cubicBezTo>
                          <a:close/>
                          <a:moveTo>
                            <a:pt x="33843" y="46817"/>
                          </a:moveTo>
                          <a:cubicBezTo>
                            <a:pt x="33989" y="46963"/>
                            <a:pt x="34155" y="47130"/>
                            <a:pt x="34301" y="47275"/>
                          </a:cubicBezTo>
                          <a:cubicBezTo>
                            <a:pt x="34301" y="47359"/>
                            <a:pt x="34301" y="47442"/>
                            <a:pt x="34322" y="47546"/>
                          </a:cubicBezTo>
                          <a:cubicBezTo>
                            <a:pt x="33989" y="47442"/>
                            <a:pt x="33634" y="47338"/>
                            <a:pt x="33301" y="47255"/>
                          </a:cubicBezTo>
                          <a:cubicBezTo>
                            <a:pt x="33489" y="47109"/>
                            <a:pt x="33676" y="46963"/>
                            <a:pt x="33843" y="46817"/>
                          </a:cubicBezTo>
                          <a:close/>
                          <a:moveTo>
                            <a:pt x="26554" y="46838"/>
                          </a:moveTo>
                          <a:cubicBezTo>
                            <a:pt x="26345" y="47088"/>
                            <a:pt x="26158" y="47338"/>
                            <a:pt x="25971" y="47609"/>
                          </a:cubicBezTo>
                          <a:cubicBezTo>
                            <a:pt x="25929" y="47525"/>
                            <a:pt x="25866" y="47442"/>
                            <a:pt x="25825" y="47359"/>
                          </a:cubicBezTo>
                          <a:cubicBezTo>
                            <a:pt x="26054" y="47192"/>
                            <a:pt x="26283" y="47005"/>
                            <a:pt x="26491" y="46838"/>
                          </a:cubicBezTo>
                          <a:lnTo>
                            <a:pt x="26491" y="46838"/>
                          </a:lnTo>
                          <a:cubicBezTo>
                            <a:pt x="26262" y="47005"/>
                            <a:pt x="26033" y="47171"/>
                            <a:pt x="25804" y="47338"/>
                          </a:cubicBezTo>
                          <a:cubicBezTo>
                            <a:pt x="25721" y="47192"/>
                            <a:pt x="25658" y="47046"/>
                            <a:pt x="25575" y="46901"/>
                          </a:cubicBezTo>
                          <a:cubicBezTo>
                            <a:pt x="25887" y="46859"/>
                            <a:pt x="26179" y="46859"/>
                            <a:pt x="26491" y="46838"/>
                          </a:cubicBezTo>
                          <a:lnTo>
                            <a:pt x="26491" y="46838"/>
                          </a:lnTo>
                          <a:cubicBezTo>
                            <a:pt x="26491" y="46838"/>
                            <a:pt x="26491" y="46838"/>
                            <a:pt x="26491" y="46838"/>
                          </a:cubicBezTo>
                          <a:close/>
                          <a:moveTo>
                            <a:pt x="28095" y="46817"/>
                          </a:moveTo>
                          <a:cubicBezTo>
                            <a:pt x="28720" y="46817"/>
                            <a:pt x="29344" y="46838"/>
                            <a:pt x="29948" y="46901"/>
                          </a:cubicBezTo>
                          <a:cubicBezTo>
                            <a:pt x="29594" y="47171"/>
                            <a:pt x="29240" y="47421"/>
                            <a:pt x="28865" y="47650"/>
                          </a:cubicBezTo>
                          <a:cubicBezTo>
                            <a:pt x="28595" y="47380"/>
                            <a:pt x="28345" y="47088"/>
                            <a:pt x="28095" y="46817"/>
                          </a:cubicBezTo>
                          <a:close/>
                          <a:moveTo>
                            <a:pt x="30740" y="46984"/>
                          </a:moveTo>
                          <a:lnTo>
                            <a:pt x="30740" y="46984"/>
                          </a:lnTo>
                          <a:cubicBezTo>
                            <a:pt x="31364" y="47046"/>
                            <a:pt x="31989" y="47150"/>
                            <a:pt x="32593" y="47275"/>
                          </a:cubicBezTo>
                          <a:cubicBezTo>
                            <a:pt x="32635" y="47296"/>
                            <a:pt x="32656" y="47317"/>
                            <a:pt x="32697" y="47338"/>
                          </a:cubicBezTo>
                          <a:lnTo>
                            <a:pt x="32718" y="47338"/>
                          </a:lnTo>
                          <a:cubicBezTo>
                            <a:pt x="32531" y="47463"/>
                            <a:pt x="32343" y="47588"/>
                            <a:pt x="32156" y="47692"/>
                          </a:cubicBezTo>
                          <a:cubicBezTo>
                            <a:pt x="32010" y="47682"/>
                            <a:pt x="31859" y="47676"/>
                            <a:pt x="31705" y="47676"/>
                          </a:cubicBezTo>
                          <a:cubicBezTo>
                            <a:pt x="31552" y="47676"/>
                            <a:pt x="31396" y="47682"/>
                            <a:pt x="31240" y="47692"/>
                          </a:cubicBezTo>
                          <a:cubicBezTo>
                            <a:pt x="31073" y="47546"/>
                            <a:pt x="30927" y="47400"/>
                            <a:pt x="30761" y="47255"/>
                          </a:cubicBezTo>
                          <a:cubicBezTo>
                            <a:pt x="30761" y="47150"/>
                            <a:pt x="30761" y="47067"/>
                            <a:pt x="30740" y="46984"/>
                          </a:cubicBezTo>
                          <a:close/>
                          <a:moveTo>
                            <a:pt x="30761" y="47296"/>
                          </a:moveTo>
                          <a:lnTo>
                            <a:pt x="30761" y="47296"/>
                          </a:lnTo>
                          <a:cubicBezTo>
                            <a:pt x="30906" y="47421"/>
                            <a:pt x="31052" y="47567"/>
                            <a:pt x="31177" y="47692"/>
                          </a:cubicBezTo>
                          <a:cubicBezTo>
                            <a:pt x="31052" y="47713"/>
                            <a:pt x="30927" y="47713"/>
                            <a:pt x="30802" y="47734"/>
                          </a:cubicBezTo>
                          <a:cubicBezTo>
                            <a:pt x="30781" y="47588"/>
                            <a:pt x="30781" y="47442"/>
                            <a:pt x="30761" y="47296"/>
                          </a:cubicBezTo>
                          <a:close/>
                          <a:moveTo>
                            <a:pt x="2396" y="47609"/>
                          </a:moveTo>
                          <a:lnTo>
                            <a:pt x="2396" y="47609"/>
                          </a:lnTo>
                          <a:cubicBezTo>
                            <a:pt x="2458" y="47650"/>
                            <a:pt x="2500" y="47713"/>
                            <a:pt x="2562" y="47754"/>
                          </a:cubicBezTo>
                          <a:cubicBezTo>
                            <a:pt x="2521" y="47713"/>
                            <a:pt x="2458" y="47650"/>
                            <a:pt x="2396" y="47609"/>
                          </a:cubicBezTo>
                          <a:close/>
                          <a:moveTo>
                            <a:pt x="24096" y="47754"/>
                          </a:moveTo>
                          <a:lnTo>
                            <a:pt x="24075" y="47796"/>
                          </a:lnTo>
                          <a:cubicBezTo>
                            <a:pt x="24075" y="47796"/>
                            <a:pt x="24096" y="47775"/>
                            <a:pt x="24096" y="47754"/>
                          </a:cubicBezTo>
                          <a:close/>
                          <a:moveTo>
                            <a:pt x="20014" y="47296"/>
                          </a:moveTo>
                          <a:lnTo>
                            <a:pt x="20014" y="47296"/>
                          </a:lnTo>
                          <a:cubicBezTo>
                            <a:pt x="20160" y="47442"/>
                            <a:pt x="20327" y="47609"/>
                            <a:pt x="20493" y="47754"/>
                          </a:cubicBezTo>
                          <a:cubicBezTo>
                            <a:pt x="20348" y="47796"/>
                            <a:pt x="20202" y="47838"/>
                            <a:pt x="20056" y="47859"/>
                          </a:cubicBezTo>
                          <a:cubicBezTo>
                            <a:pt x="20035" y="47671"/>
                            <a:pt x="20014" y="47484"/>
                            <a:pt x="20014" y="47296"/>
                          </a:cubicBezTo>
                          <a:close/>
                          <a:moveTo>
                            <a:pt x="35134" y="45651"/>
                          </a:moveTo>
                          <a:cubicBezTo>
                            <a:pt x="35634" y="46193"/>
                            <a:pt x="36071" y="46796"/>
                            <a:pt x="36550" y="47338"/>
                          </a:cubicBezTo>
                          <a:cubicBezTo>
                            <a:pt x="36238" y="47567"/>
                            <a:pt x="35925" y="47775"/>
                            <a:pt x="35613" y="47963"/>
                          </a:cubicBezTo>
                          <a:cubicBezTo>
                            <a:pt x="35321" y="47859"/>
                            <a:pt x="35051" y="47754"/>
                            <a:pt x="34759" y="47671"/>
                          </a:cubicBezTo>
                          <a:cubicBezTo>
                            <a:pt x="34738" y="47650"/>
                            <a:pt x="34697" y="47630"/>
                            <a:pt x="34676" y="47609"/>
                          </a:cubicBezTo>
                          <a:lnTo>
                            <a:pt x="34676" y="47609"/>
                          </a:lnTo>
                          <a:cubicBezTo>
                            <a:pt x="34697" y="47630"/>
                            <a:pt x="34717" y="47650"/>
                            <a:pt x="34738" y="47671"/>
                          </a:cubicBezTo>
                          <a:cubicBezTo>
                            <a:pt x="34717" y="47650"/>
                            <a:pt x="34676" y="47650"/>
                            <a:pt x="34634" y="47629"/>
                          </a:cubicBezTo>
                          <a:cubicBezTo>
                            <a:pt x="34634" y="47609"/>
                            <a:pt x="34634" y="47588"/>
                            <a:pt x="34634" y="47567"/>
                          </a:cubicBezTo>
                          <a:cubicBezTo>
                            <a:pt x="34613" y="47088"/>
                            <a:pt x="34592" y="46630"/>
                            <a:pt x="34592" y="46172"/>
                          </a:cubicBezTo>
                          <a:cubicBezTo>
                            <a:pt x="34780" y="46005"/>
                            <a:pt x="34967" y="45818"/>
                            <a:pt x="35134" y="45651"/>
                          </a:cubicBezTo>
                          <a:close/>
                          <a:moveTo>
                            <a:pt x="43110" y="45214"/>
                          </a:moveTo>
                          <a:cubicBezTo>
                            <a:pt x="43423" y="45484"/>
                            <a:pt x="43714" y="45776"/>
                            <a:pt x="44006" y="46068"/>
                          </a:cubicBezTo>
                          <a:cubicBezTo>
                            <a:pt x="44152" y="46255"/>
                            <a:pt x="44297" y="46442"/>
                            <a:pt x="44464" y="46630"/>
                          </a:cubicBezTo>
                          <a:cubicBezTo>
                            <a:pt x="44360" y="46713"/>
                            <a:pt x="44256" y="46796"/>
                            <a:pt x="44131" y="46880"/>
                          </a:cubicBezTo>
                          <a:cubicBezTo>
                            <a:pt x="43589" y="47275"/>
                            <a:pt x="43027" y="47650"/>
                            <a:pt x="42444" y="47984"/>
                          </a:cubicBezTo>
                          <a:cubicBezTo>
                            <a:pt x="42173" y="47775"/>
                            <a:pt x="41902" y="47567"/>
                            <a:pt x="41632" y="47359"/>
                          </a:cubicBezTo>
                          <a:cubicBezTo>
                            <a:pt x="41611" y="47317"/>
                            <a:pt x="41569" y="47275"/>
                            <a:pt x="41527" y="47255"/>
                          </a:cubicBezTo>
                          <a:cubicBezTo>
                            <a:pt x="41507" y="47046"/>
                            <a:pt x="41507" y="46859"/>
                            <a:pt x="41507" y="46671"/>
                          </a:cubicBezTo>
                          <a:lnTo>
                            <a:pt x="41507" y="46671"/>
                          </a:lnTo>
                          <a:cubicBezTo>
                            <a:pt x="42131" y="46755"/>
                            <a:pt x="42756" y="46817"/>
                            <a:pt x="43402" y="46838"/>
                          </a:cubicBezTo>
                          <a:cubicBezTo>
                            <a:pt x="42756" y="46817"/>
                            <a:pt x="42131" y="46755"/>
                            <a:pt x="41507" y="46651"/>
                          </a:cubicBezTo>
                          <a:cubicBezTo>
                            <a:pt x="42027" y="46213"/>
                            <a:pt x="42527" y="45734"/>
                            <a:pt x="43027" y="45235"/>
                          </a:cubicBezTo>
                          <a:cubicBezTo>
                            <a:pt x="43048" y="45235"/>
                            <a:pt x="43069" y="45214"/>
                            <a:pt x="43110" y="45214"/>
                          </a:cubicBezTo>
                          <a:close/>
                          <a:moveTo>
                            <a:pt x="21451" y="43860"/>
                          </a:moveTo>
                          <a:cubicBezTo>
                            <a:pt x="21535" y="44131"/>
                            <a:pt x="21618" y="44381"/>
                            <a:pt x="21722" y="44631"/>
                          </a:cubicBezTo>
                          <a:cubicBezTo>
                            <a:pt x="21160" y="45214"/>
                            <a:pt x="20577" y="45776"/>
                            <a:pt x="19973" y="46276"/>
                          </a:cubicBezTo>
                          <a:cubicBezTo>
                            <a:pt x="19806" y="46422"/>
                            <a:pt x="19640" y="46547"/>
                            <a:pt x="19473" y="46671"/>
                          </a:cubicBezTo>
                          <a:cubicBezTo>
                            <a:pt x="18827" y="47171"/>
                            <a:pt x="18182" y="47629"/>
                            <a:pt x="17494" y="48025"/>
                          </a:cubicBezTo>
                          <a:cubicBezTo>
                            <a:pt x="17203" y="47796"/>
                            <a:pt x="16911" y="47546"/>
                            <a:pt x="16641" y="47275"/>
                          </a:cubicBezTo>
                          <a:cubicBezTo>
                            <a:pt x="16620" y="46713"/>
                            <a:pt x="16620" y="46151"/>
                            <a:pt x="16641" y="45589"/>
                          </a:cubicBezTo>
                          <a:cubicBezTo>
                            <a:pt x="17182" y="45339"/>
                            <a:pt x="17744" y="45110"/>
                            <a:pt x="18328" y="44880"/>
                          </a:cubicBezTo>
                          <a:cubicBezTo>
                            <a:pt x="18890" y="44672"/>
                            <a:pt x="19452" y="44464"/>
                            <a:pt x="20014" y="44277"/>
                          </a:cubicBezTo>
                          <a:lnTo>
                            <a:pt x="20014" y="44277"/>
                          </a:lnTo>
                          <a:cubicBezTo>
                            <a:pt x="19973" y="44943"/>
                            <a:pt x="19952" y="45609"/>
                            <a:pt x="19973" y="46276"/>
                          </a:cubicBezTo>
                          <a:cubicBezTo>
                            <a:pt x="19973" y="45609"/>
                            <a:pt x="20014" y="44943"/>
                            <a:pt x="20077" y="44277"/>
                          </a:cubicBezTo>
                          <a:cubicBezTo>
                            <a:pt x="20535" y="44110"/>
                            <a:pt x="20993" y="43985"/>
                            <a:pt x="21451" y="43860"/>
                          </a:cubicBezTo>
                          <a:close/>
                          <a:moveTo>
                            <a:pt x="21826" y="44901"/>
                          </a:moveTo>
                          <a:cubicBezTo>
                            <a:pt x="22097" y="45526"/>
                            <a:pt x="22493" y="46109"/>
                            <a:pt x="22930" y="46630"/>
                          </a:cubicBezTo>
                          <a:cubicBezTo>
                            <a:pt x="22597" y="46901"/>
                            <a:pt x="22264" y="47130"/>
                            <a:pt x="21910" y="47359"/>
                          </a:cubicBezTo>
                          <a:cubicBezTo>
                            <a:pt x="21639" y="47442"/>
                            <a:pt x="21368" y="47525"/>
                            <a:pt x="21077" y="47609"/>
                          </a:cubicBezTo>
                          <a:cubicBezTo>
                            <a:pt x="21326" y="47546"/>
                            <a:pt x="21556" y="47484"/>
                            <a:pt x="21805" y="47442"/>
                          </a:cubicBezTo>
                          <a:lnTo>
                            <a:pt x="21805" y="47442"/>
                          </a:lnTo>
                          <a:cubicBezTo>
                            <a:pt x="21493" y="47650"/>
                            <a:pt x="21181" y="47838"/>
                            <a:pt x="20868" y="48025"/>
                          </a:cubicBezTo>
                          <a:cubicBezTo>
                            <a:pt x="20764" y="47942"/>
                            <a:pt x="20660" y="47859"/>
                            <a:pt x="20556" y="47754"/>
                          </a:cubicBezTo>
                          <a:cubicBezTo>
                            <a:pt x="20722" y="47713"/>
                            <a:pt x="20910" y="47650"/>
                            <a:pt x="21076" y="47609"/>
                          </a:cubicBezTo>
                          <a:lnTo>
                            <a:pt x="21076" y="47609"/>
                          </a:lnTo>
                          <a:cubicBezTo>
                            <a:pt x="20910" y="47650"/>
                            <a:pt x="20722" y="47692"/>
                            <a:pt x="20535" y="47734"/>
                          </a:cubicBezTo>
                          <a:cubicBezTo>
                            <a:pt x="20348" y="47588"/>
                            <a:pt x="20181" y="47421"/>
                            <a:pt x="20014" y="47255"/>
                          </a:cubicBezTo>
                          <a:cubicBezTo>
                            <a:pt x="19994" y="47046"/>
                            <a:pt x="19994" y="46859"/>
                            <a:pt x="19973" y="46671"/>
                          </a:cubicBezTo>
                          <a:lnTo>
                            <a:pt x="19973" y="46671"/>
                          </a:lnTo>
                          <a:cubicBezTo>
                            <a:pt x="19973" y="46859"/>
                            <a:pt x="19973" y="47046"/>
                            <a:pt x="19994" y="47234"/>
                          </a:cubicBezTo>
                          <a:cubicBezTo>
                            <a:pt x="19889" y="47130"/>
                            <a:pt x="19785" y="47005"/>
                            <a:pt x="19681" y="46901"/>
                          </a:cubicBezTo>
                          <a:cubicBezTo>
                            <a:pt x="19785" y="46817"/>
                            <a:pt x="19869" y="46755"/>
                            <a:pt x="19973" y="46671"/>
                          </a:cubicBezTo>
                          <a:cubicBezTo>
                            <a:pt x="20618" y="46130"/>
                            <a:pt x="21243" y="45526"/>
                            <a:pt x="21826" y="44901"/>
                          </a:cubicBezTo>
                          <a:close/>
                          <a:moveTo>
                            <a:pt x="27580" y="46808"/>
                          </a:moveTo>
                          <a:cubicBezTo>
                            <a:pt x="27711" y="46808"/>
                            <a:pt x="27845" y="46817"/>
                            <a:pt x="27970" y="46817"/>
                          </a:cubicBezTo>
                          <a:cubicBezTo>
                            <a:pt x="28241" y="47109"/>
                            <a:pt x="28532" y="47400"/>
                            <a:pt x="28824" y="47671"/>
                          </a:cubicBezTo>
                          <a:cubicBezTo>
                            <a:pt x="28636" y="47796"/>
                            <a:pt x="28449" y="47921"/>
                            <a:pt x="28241" y="48025"/>
                          </a:cubicBezTo>
                          <a:cubicBezTo>
                            <a:pt x="27949" y="47796"/>
                            <a:pt x="27678" y="47546"/>
                            <a:pt x="27408" y="47275"/>
                          </a:cubicBezTo>
                          <a:cubicBezTo>
                            <a:pt x="27387" y="47130"/>
                            <a:pt x="27387" y="46963"/>
                            <a:pt x="27387" y="46817"/>
                          </a:cubicBezTo>
                          <a:cubicBezTo>
                            <a:pt x="27449" y="46810"/>
                            <a:pt x="27514" y="46808"/>
                            <a:pt x="27580" y="46808"/>
                          </a:cubicBezTo>
                          <a:close/>
                          <a:moveTo>
                            <a:pt x="31718" y="47963"/>
                          </a:moveTo>
                          <a:cubicBezTo>
                            <a:pt x="31698" y="47984"/>
                            <a:pt x="31656" y="48004"/>
                            <a:pt x="31635" y="48025"/>
                          </a:cubicBezTo>
                          <a:cubicBezTo>
                            <a:pt x="31614" y="48004"/>
                            <a:pt x="31573" y="47984"/>
                            <a:pt x="31552" y="47963"/>
                          </a:cubicBezTo>
                          <a:close/>
                          <a:moveTo>
                            <a:pt x="38633" y="45651"/>
                          </a:moveTo>
                          <a:cubicBezTo>
                            <a:pt x="39049" y="45880"/>
                            <a:pt x="39466" y="46109"/>
                            <a:pt x="39861" y="46359"/>
                          </a:cubicBezTo>
                          <a:cubicBezTo>
                            <a:pt x="39487" y="46276"/>
                            <a:pt x="39112" y="46193"/>
                            <a:pt x="38737" y="46088"/>
                          </a:cubicBezTo>
                          <a:lnTo>
                            <a:pt x="38737" y="46088"/>
                          </a:lnTo>
                          <a:cubicBezTo>
                            <a:pt x="39112" y="46193"/>
                            <a:pt x="39487" y="46297"/>
                            <a:pt x="39882" y="46380"/>
                          </a:cubicBezTo>
                          <a:cubicBezTo>
                            <a:pt x="40153" y="46547"/>
                            <a:pt x="40424" y="46734"/>
                            <a:pt x="40694" y="46921"/>
                          </a:cubicBezTo>
                          <a:cubicBezTo>
                            <a:pt x="40153" y="47317"/>
                            <a:pt x="39591" y="47692"/>
                            <a:pt x="39008" y="48025"/>
                          </a:cubicBezTo>
                          <a:cubicBezTo>
                            <a:pt x="38716" y="47796"/>
                            <a:pt x="38424" y="47546"/>
                            <a:pt x="38154" y="47275"/>
                          </a:cubicBezTo>
                          <a:cubicBezTo>
                            <a:pt x="38154" y="46880"/>
                            <a:pt x="38133" y="46484"/>
                            <a:pt x="38154" y="46088"/>
                          </a:cubicBezTo>
                          <a:cubicBezTo>
                            <a:pt x="38195" y="46047"/>
                            <a:pt x="38237" y="46005"/>
                            <a:pt x="38279" y="45963"/>
                          </a:cubicBezTo>
                          <a:cubicBezTo>
                            <a:pt x="38404" y="45859"/>
                            <a:pt x="38508" y="45755"/>
                            <a:pt x="38633" y="45651"/>
                          </a:cubicBezTo>
                          <a:close/>
                          <a:moveTo>
                            <a:pt x="53169" y="45464"/>
                          </a:moveTo>
                          <a:cubicBezTo>
                            <a:pt x="52711" y="45901"/>
                            <a:pt x="52253" y="46297"/>
                            <a:pt x="51753" y="46671"/>
                          </a:cubicBezTo>
                          <a:cubicBezTo>
                            <a:pt x="51107" y="47171"/>
                            <a:pt x="50462" y="47629"/>
                            <a:pt x="49774" y="48025"/>
                          </a:cubicBezTo>
                          <a:cubicBezTo>
                            <a:pt x="49462" y="47796"/>
                            <a:pt x="49171" y="47546"/>
                            <a:pt x="48900" y="47255"/>
                          </a:cubicBezTo>
                          <a:cubicBezTo>
                            <a:pt x="48921" y="47026"/>
                            <a:pt x="48921" y="46796"/>
                            <a:pt x="48921" y="46547"/>
                          </a:cubicBezTo>
                          <a:cubicBezTo>
                            <a:pt x="49712" y="46422"/>
                            <a:pt x="50503" y="46255"/>
                            <a:pt x="51274" y="46047"/>
                          </a:cubicBezTo>
                          <a:cubicBezTo>
                            <a:pt x="51795" y="45922"/>
                            <a:pt x="52315" y="45755"/>
                            <a:pt x="52836" y="45589"/>
                          </a:cubicBezTo>
                          <a:cubicBezTo>
                            <a:pt x="52940" y="45547"/>
                            <a:pt x="53044" y="45505"/>
                            <a:pt x="53169" y="45464"/>
                          </a:cubicBezTo>
                          <a:close/>
                          <a:moveTo>
                            <a:pt x="54190" y="45089"/>
                          </a:moveTo>
                          <a:cubicBezTo>
                            <a:pt x="54460" y="45651"/>
                            <a:pt x="54814" y="46151"/>
                            <a:pt x="55210" y="46630"/>
                          </a:cubicBezTo>
                          <a:cubicBezTo>
                            <a:pt x="54564" y="47150"/>
                            <a:pt x="53877" y="47609"/>
                            <a:pt x="53148" y="48025"/>
                          </a:cubicBezTo>
                          <a:cubicBezTo>
                            <a:pt x="52732" y="47692"/>
                            <a:pt x="52336" y="47317"/>
                            <a:pt x="51961" y="46901"/>
                          </a:cubicBezTo>
                          <a:cubicBezTo>
                            <a:pt x="52586" y="46401"/>
                            <a:pt x="53190" y="45838"/>
                            <a:pt x="53773" y="45255"/>
                          </a:cubicBezTo>
                          <a:cubicBezTo>
                            <a:pt x="53919" y="45193"/>
                            <a:pt x="54044" y="45130"/>
                            <a:pt x="54190" y="45089"/>
                          </a:cubicBezTo>
                          <a:close/>
                          <a:moveTo>
                            <a:pt x="70121" y="27991"/>
                          </a:moveTo>
                          <a:cubicBezTo>
                            <a:pt x="70205" y="28074"/>
                            <a:pt x="70309" y="28178"/>
                            <a:pt x="70392" y="28261"/>
                          </a:cubicBezTo>
                          <a:cubicBezTo>
                            <a:pt x="70434" y="29053"/>
                            <a:pt x="70434" y="29865"/>
                            <a:pt x="70392" y="30656"/>
                          </a:cubicBezTo>
                          <a:cubicBezTo>
                            <a:pt x="70142" y="31115"/>
                            <a:pt x="69892" y="31552"/>
                            <a:pt x="69621" y="31989"/>
                          </a:cubicBezTo>
                          <a:cubicBezTo>
                            <a:pt x="69892" y="31573"/>
                            <a:pt x="70142" y="31135"/>
                            <a:pt x="70392" y="30698"/>
                          </a:cubicBezTo>
                          <a:lnTo>
                            <a:pt x="70392" y="30698"/>
                          </a:lnTo>
                          <a:cubicBezTo>
                            <a:pt x="70330" y="32239"/>
                            <a:pt x="70121" y="33780"/>
                            <a:pt x="69767" y="35280"/>
                          </a:cubicBezTo>
                          <a:cubicBezTo>
                            <a:pt x="70205" y="33697"/>
                            <a:pt x="70455" y="32073"/>
                            <a:pt x="70538" y="30448"/>
                          </a:cubicBezTo>
                          <a:cubicBezTo>
                            <a:pt x="70767" y="30032"/>
                            <a:pt x="70975" y="29636"/>
                            <a:pt x="71204" y="29219"/>
                          </a:cubicBezTo>
                          <a:cubicBezTo>
                            <a:pt x="71537" y="29698"/>
                            <a:pt x="71850" y="30240"/>
                            <a:pt x="72058" y="30802"/>
                          </a:cubicBezTo>
                          <a:cubicBezTo>
                            <a:pt x="71392" y="32364"/>
                            <a:pt x="70621" y="33843"/>
                            <a:pt x="69767" y="35280"/>
                          </a:cubicBezTo>
                          <a:cubicBezTo>
                            <a:pt x="68289" y="37779"/>
                            <a:pt x="66518" y="40070"/>
                            <a:pt x="64457" y="42069"/>
                          </a:cubicBezTo>
                          <a:cubicBezTo>
                            <a:pt x="66498" y="40111"/>
                            <a:pt x="68247" y="37883"/>
                            <a:pt x="69726" y="35446"/>
                          </a:cubicBezTo>
                          <a:cubicBezTo>
                            <a:pt x="70621" y="33989"/>
                            <a:pt x="71392" y="32447"/>
                            <a:pt x="72079" y="30844"/>
                          </a:cubicBezTo>
                          <a:cubicBezTo>
                            <a:pt x="72141" y="31010"/>
                            <a:pt x="72204" y="31177"/>
                            <a:pt x="72266" y="31364"/>
                          </a:cubicBezTo>
                          <a:cubicBezTo>
                            <a:pt x="72391" y="31864"/>
                            <a:pt x="72516" y="32343"/>
                            <a:pt x="72600" y="32822"/>
                          </a:cubicBezTo>
                          <a:cubicBezTo>
                            <a:pt x="71975" y="34447"/>
                            <a:pt x="71246" y="36009"/>
                            <a:pt x="70413" y="37508"/>
                          </a:cubicBezTo>
                          <a:cubicBezTo>
                            <a:pt x="69434" y="38279"/>
                            <a:pt x="68476" y="39091"/>
                            <a:pt x="68101" y="40382"/>
                          </a:cubicBezTo>
                          <a:cubicBezTo>
                            <a:pt x="67976" y="40757"/>
                            <a:pt x="67893" y="41132"/>
                            <a:pt x="67830" y="41507"/>
                          </a:cubicBezTo>
                          <a:cubicBezTo>
                            <a:pt x="66935" y="42694"/>
                            <a:pt x="65956" y="43839"/>
                            <a:pt x="64915" y="44922"/>
                          </a:cubicBezTo>
                          <a:cubicBezTo>
                            <a:pt x="64894" y="44901"/>
                            <a:pt x="64894" y="44880"/>
                            <a:pt x="64894" y="44860"/>
                          </a:cubicBezTo>
                          <a:cubicBezTo>
                            <a:pt x="65831" y="43839"/>
                            <a:pt x="66664" y="42673"/>
                            <a:pt x="67414" y="41423"/>
                          </a:cubicBezTo>
                          <a:cubicBezTo>
                            <a:pt x="68455" y="39507"/>
                            <a:pt x="69226" y="37508"/>
                            <a:pt x="69726" y="35446"/>
                          </a:cubicBezTo>
                          <a:lnTo>
                            <a:pt x="69726" y="35446"/>
                          </a:lnTo>
                          <a:cubicBezTo>
                            <a:pt x="69205" y="37383"/>
                            <a:pt x="68434" y="39257"/>
                            <a:pt x="67414" y="41090"/>
                          </a:cubicBezTo>
                          <a:cubicBezTo>
                            <a:pt x="66664" y="42340"/>
                            <a:pt x="65790" y="43527"/>
                            <a:pt x="64769" y="44610"/>
                          </a:cubicBezTo>
                          <a:cubicBezTo>
                            <a:pt x="64582" y="44152"/>
                            <a:pt x="64436" y="43693"/>
                            <a:pt x="64373" y="43214"/>
                          </a:cubicBezTo>
                          <a:lnTo>
                            <a:pt x="64373" y="43214"/>
                          </a:lnTo>
                          <a:cubicBezTo>
                            <a:pt x="64436" y="43714"/>
                            <a:pt x="64582" y="44193"/>
                            <a:pt x="64748" y="44631"/>
                          </a:cubicBezTo>
                          <a:cubicBezTo>
                            <a:pt x="64061" y="45380"/>
                            <a:pt x="63311" y="46047"/>
                            <a:pt x="62520" y="46671"/>
                          </a:cubicBezTo>
                          <a:cubicBezTo>
                            <a:pt x="61874" y="47171"/>
                            <a:pt x="61208" y="47629"/>
                            <a:pt x="60521" y="48025"/>
                          </a:cubicBezTo>
                          <a:cubicBezTo>
                            <a:pt x="60000" y="47609"/>
                            <a:pt x="59500" y="47130"/>
                            <a:pt x="59063" y="46588"/>
                          </a:cubicBezTo>
                          <a:cubicBezTo>
                            <a:pt x="59000" y="46526"/>
                            <a:pt x="58938" y="46442"/>
                            <a:pt x="58896" y="46359"/>
                          </a:cubicBezTo>
                          <a:cubicBezTo>
                            <a:pt x="58459" y="45797"/>
                            <a:pt x="58084" y="45151"/>
                            <a:pt x="57792" y="44443"/>
                          </a:cubicBezTo>
                          <a:cubicBezTo>
                            <a:pt x="58334" y="43798"/>
                            <a:pt x="58875" y="43131"/>
                            <a:pt x="59375" y="42444"/>
                          </a:cubicBezTo>
                          <a:cubicBezTo>
                            <a:pt x="59750" y="42215"/>
                            <a:pt x="60125" y="41965"/>
                            <a:pt x="60479" y="41715"/>
                          </a:cubicBezTo>
                          <a:lnTo>
                            <a:pt x="60479" y="41715"/>
                          </a:lnTo>
                          <a:cubicBezTo>
                            <a:pt x="60479" y="41840"/>
                            <a:pt x="60458" y="41986"/>
                            <a:pt x="60458" y="42131"/>
                          </a:cubicBezTo>
                          <a:cubicBezTo>
                            <a:pt x="60666" y="42923"/>
                            <a:pt x="60875" y="43735"/>
                            <a:pt x="61208" y="44547"/>
                          </a:cubicBezTo>
                          <a:cubicBezTo>
                            <a:pt x="61229" y="44610"/>
                            <a:pt x="61270" y="44693"/>
                            <a:pt x="61291" y="44756"/>
                          </a:cubicBezTo>
                          <a:cubicBezTo>
                            <a:pt x="61000" y="44964"/>
                            <a:pt x="60708" y="45172"/>
                            <a:pt x="60416" y="45380"/>
                          </a:cubicBezTo>
                          <a:cubicBezTo>
                            <a:pt x="60687" y="45110"/>
                            <a:pt x="60958" y="44839"/>
                            <a:pt x="61208" y="44547"/>
                          </a:cubicBezTo>
                          <a:lnTo>
                            <a:pt x="61208" y="44547"/>
                          </a:lnTo>
                          <a:cubicBezTo>
                            <a:pt x="60937" y="44839"/>
                            <a:pt x="60646" y="45130"/>
                            <a:pt x="60354" y="45422"/>
                          </a:cubicBezTo>
                          <a:cubicBezTo>
                            <a:pt x="59875" y="45755"/>
                            <a:pt x="59375" y="46068"/>
                            <a:pt x="58896" y="46359"/>
                          </a:cubicBezTo>
                          <a:cubicBezTo>
                            <a:pt x="59354" y="46088"/>
                            <a:pt x="59833" y="45797"/>
                            <a:pt x="60292" y="45484"/>
                          </a:cubicBezTo>
                          <a:lnTo>
                            <a:pt x="60292" y="45484"/>
                          </a:lnTo>
                          <a:cubicBezTo>
                            <a:pt x="59896" y="45859"/>
                            <a:pt x="59500" y="46234"/>
                            <a:pt x="59063" y="46588"/>
                          </a:cubicBezTo>
                          <a:cubicBezTo>
                            <a:pt x="59521" y="46234"/>
                            <a:pt x="59937" y="45859"/>
                            <a:pt x="60354" y="45443"/>
                          </a:cubicBezTo>
                          <a:cubicBezTo>
                            <a:pt x="60666" y="45235"/>
                            <a:pt x="61000" y="45005"/>
                            <a:pt x="61312" y="44776"/>
                          </a:cubicBezTo>
                          <a:cubicBezTo>
                            <a:pt x="61541" y="45276"/>
                            <a:pt x="61812" y="45776"/>
                            <a:pt x="62207" y="46297"/>
                          </a:cubicBezTo>
                          <a:cubicBezTo>
                            <a:pt x="61833" y="45797"/>
                            <a:pt x="61541" y="45276"/>
                            <a:pt x="61312" y="44756"/>
                          </a:cubicBezTo>
                          <a:cubicBezTo>
                            <a:pt x="61270" y="44672"/>
                            <a:pt x="61249" y="44610"/>
                            <a:pt x="61208" y="44526"/>
                          </a:cubicBezTo>
                          <a:cubicBezTo>
                            <a:pt x="60791" y="43527"/>
                            <a:pt x="60625" y="42506"/>
                            <a:pt x="60750" y="41528"/>
                          </a:cubicBezTo>
                          <a:cubicBezTo>
                            <a:pt x="62478" y="40299"/>
                            <a:pt x="64061" y="38903"/>
                            <a:pt x="65498" y="37383"/>
                          </a:cubicBezTo>
                          <a:lnTo>
                            <a:pt x="65498" y="37383"/>
                          </a:lnTo>
                          <a:cubicBezTo>
                            <a:pt x="64540" y="39820"/>
                            <a:pt x="63249" y="42111"/>
                            <a:pt x="61624" y="44047"/>
                          </a:cubicBezTo>
                          <a:cubicBezTo>
                            <a:pt x="63374" y="42006"/>
                            <a:pt x="64686" y="39716"/>
                            <a:pt x="65581" y="37300"/>
                          </a:cubicBezTo>
                          <a:cubicBezTo>
                            <a:pt x="66914" y="35863"/>
                            <a:pt x="68122" y="34301"/>
                            <a:pt x="69205" y="32656"/>
                          </a:cubicBezTo>
                          <a:lnTo>
                            <a:pt x="69205" y="32656"/>
                          </a:lnTo>
                          <a:cubicBezTo>
                            <a:pt x="69351" y="34051"/>
                            <a:pt x="69018" y="35446"/>
                            <a:pt x="68101" y="36571"/>
                          </a:cubicBezTo>
                          <a:cubicBezTo>
                            <a:pt x="66872" y="37550"/>
                            <a:pt x="65477" y="38695"/>
                            <a:pt x="64769" y="40153"/>
                          </a:cubicBezTo>
                          <a:cubicBezTo>
                            <a:pt x="65894" y="38258"/>
                            <a:pt x="68476" y="37508"/>
                            <a:pt x="69142" y="35176"/>
                          </a:cubicBezTo>
                          <a:cubicBezTo>
                            <a:pt x="69455" y="34197"/>
                            <a:pt x="69559" y="33239"/>
                            <a:pt x="69434" y="32302"/>
                          </a:cubicBezTo>
                          <a:cubicBezTo>
                            <a:pt x="69496" y="32198"/>
                            <a:pt x="69559" y="32094"/>
                            <a:pt x="69621" y="31989"/>
                          </a:cubicBezTo>
                          <a:lnTo>
                            <a:pt x="69621" y="31989"/>
                          </a:lnTo>
                          <a:cubicBezTo>
                            <a:pt x="69559" y="32093"/>
                            <a:pt x="69496" y="32177"/>
                            <a:pt x="69434" y="32281"/>
                          </a:cubicBezTo>
                          <a:cubicBezTo>
                            <a:pt x="69330" y="31552"/>
                            <a:pt x="69080" y="30844"/>
                            <a:pt x="68705" y="30177"/>
                          </a:cubicBezTo>
                          <a:cubicBezTo>
                            <a:pt x="69205" y="29469"/>
                            <a:pt x="69684" y="28740"/>
                            <a:pt x="70121" y="27991"/>
                          </a:cubicBezTo>
                          <a:close/>
                          <a:moveTo>
                            <a:pt x="65019" y="45235"/>
                          </a:moveTo>
                          <a:cubicBezTo>
                            <a:pt x="65290" y="45734"/>
                            <a:pt x="65602" y="46213"/>
                            <a:pt x="65977" y="46630"/>
                          </a:cubicBezTo>
                          <a:cubicBezTo>
                            <a:pt x="65311" y="47150"/>
                            <a:pt x="64623" y="47609"/>
                            <a:pt x="63915" y="48025"/>
                          </a:cubicBezTo>
                          <a:cubicBezTo>
                            <a:pt x="63561" y="47754"/>
                            <a:pt x="63249" y="47442"/>
                            <a:pt x="62936" y="47130"/>
                          </a:cubicBezTo>
                          <a:cubicBezTo>
                            <a:pt x="63665" y="46526"/>
                            <a:pt x="64353" y="45901"/>
                            <a:pt x="65019" y="45235"/>
                          </a:cubicBezTo>
                          <a:close/>
                          <a:moveTo>
                            <a:pt x="33135" y="47380"/>
                          </a:moveTo>
                          <a:cubicBezTo>
                            <a:pt x="33530" y="47463"/>
                            <a:pt x="33926" y="47567"/>
                            <a:pt x="34322" y="47671"/>
                          </a:cubicBezTo>
                          <a:cubicBezTo>
                            <a:pt x="34343" y="47796"/>
                            <a:pt x="34343" y="47921"/>
                            <a:pt x="34363" y="48046"/>
                          </a:cubicBezTo>
                          <a:cubicBezTo>
                            <a:pt x="33926" y="47859"/>
                            <a:pt x="33510" y="47629"/>
                            <a:pt x="33093" y="47400"/>
                          </a:cubicBezTo>
                          <a:cubicBezTo>
                            <a:pt x="33114" y="47380"/>
                            <a:pt x="33114" y="47380"/>
                            <a:pt x="33135" y="47380"/>
                          </a:cubicBezTo>
                          <a:close/>
                          <a:moveTo>
                            <a:pt x="3250" y="43214"/>
                          </a:moveTo>
                          <a:cubicBezTo>
                            <a:pt x="3333" y="43985"/>
                            <a:pt x="3604" y="44735"/>
                            <a:pt x="3999" y="45443"/>
                          </a:cubicBezTo>
                          <a:cubicBezTo>
                            <a:pt x="3500" y="46193"/>
                            <a:pt x="3021" y="46963"/>
                            <a:pt x="2562" y="47754"/>
                          </a:cubicBezTo>
                          <a:cubicBezTo>
                            <a:pt x="2500" y="47859"/>
                            <a:pt x="2437" y="47963"/>
                            <a:pt x="2375" y="48067"/>
                          </a:cubicBezTo>
                          <a:cubicBezTo>
                            <a:pt x="2375" y="47900"/>
                            <a:pt x="2354" y="47734"/>
                            <a:pt x="2354" y="47567"/>
                          </a:cubicBezTo>
                          <a:cubicBezTo>
                            <a:pt x="2312" y="46609"/>
                            <a:pt x="2312" y="45651"/>
                            <a:pt x="2354" y="44693"/>
                          </a:cubicBezTo>
                          <a:cubicBezTo>
                            <a:pt x="2646" y="44193"/>
                            <a:pt x="2937" y="43693"/>
                            <a:pt x="3250" y="43214"/>
                          </a:cubicBezTo>
                          <a:close/>
                          <a:moveTo>
                            <a:pt x="25512" y="46901"/>
                          </a:moveTo>
                          <a:cubicBezTo>
                            <a:pt x="25596" y="47046"/>
                            <a:pt x="25679" y="47213"/>
                            <a:pt x="25762" y="47359"/>
                          </a:cubicBezTo>
                          <a:cubicBezTo>
                            <a:pt x="25408" y="47629"/>
                            <a:pt x="25013" y="47859"/>
                            <a:pt x="24638" y="48088"/>
                          </a:cubicBezTo>
                          <a:cubicBezTo>
                            <a:pt x="24513" y="47734"/>
                            <a:pt x="24409" y="47400"/>
                            <a:pt x="24305" y="47046"/>
                          </a:cubicBezTo>
                          <a:cubicBezTo>
                            <a:pt x="24305" y="47026"/>
                            <a:pt x="24305" y="47026"/>
                            <a:pt x="24305" y="47026"/>
                          </a:cubicBezTo>
                          <a:cubicBezTo>
                            <a:pt x="24721" y="46963"/>
                            <a:pt x="25117" y="46921"/>
                            <a:pt x="25512" y="46901"/>
                          </a:cubicBezTo>
                          <a:close/>
                          <a:moveTo>
                            <a:pt x="35009" y="47859"/>
                          </a:moveTo>
                          <a:lnTo>
                            <a:pt x="35009" y="47859"/>
                          </a:lnTo>
                          <a:cubicBezTo>
                            <a:pt x="35176" y="47921"/>
                            <a:pt x="35342" y="47963"/>
                            <a:pt x="35509" y="48025"/>
                          </a:cubicBezTo>
                          <a:cubicBezTo>
                            <a:pt x="35446" y="48046"/>
                            <a:pt x="35405" y="48088"/>
                            <a:pt x="35342" y="48108"/>
                          </a:cubicBezTo>
                          <a:cubicBezTo>
                            <a:pt x="35217" y="48046"/>
                            <a:pt x="35113" y="47963"/>
                            <a:pt x="35009" y="47859"/>
                          </a:cubicBezTo>
                          <a:close/>
                          <a:moveTo>
                            <a:pt x="47025" y="46796"/>
                          </a:moveTo>
                          <a:cubicBezTo>
                            <a:pt x="47130" y="46984"/>
                            <a:pt x="47213" y="47171"/>
                            <a:pt x="47317" y="47359"/>
                          </a:cubicBezTo>
                          <a:cubicBezTo>
                            <a:pt x="46921" y="47629"/>
                            <a:pt x="46526" y="47879"/>
                            <a:pt x="46109" y="48108"/>
                          </a:cubicBezTo>
                          <a:cubicBezTo>
                            <a:pt x="46067" y="48088"/>
                            <a:pt x="46026" y="48067"/>
                            <a:pt x="45984" y="48025"/>
                          </a:cubicBezTo>
                          <a:cubicBezTo>
                            <a:pt x="45838" y="47817"/>
                            <a:pt x="45672" y="47609"/>
                            <a:pt x="45505" y="47400"/>
                          </a:cubicBezTo>
                          <a:cubicBezTo>
                            <a:pt x="45693" y="47213"/>
                            <a:pt x="45838" y="47046"/>
                            <a:pt x="46005" y="46859"/>
                          </a:cubicBezTo>
                          <a:cubicBezTo>
                            <a:pt x="46338" y="46859"/>
                            <a:pt x="46692" y="46817"/>
                            <a:pt x="47025" y="46796"/>
                          </a:cubicBezTo>
                          <a:close/>
                          <a:moveTo>
                            <a:pt x="30469" y="46942"/>
                          </a:moveTo>
                          <a:cubicBezTo>
                            <a:pt x="30552" y="47046"/>
                            <a:pt x="30656" y="47171"/>
                            <a:pt x="30740" y="47275"/>
                          </a:cubicBezTo>
                          <a:cubicBezTo>
                            <a:pt x="30761" y="47421"/>
                            <a:pt x="30761" y="47588"/>
                            <a:pt x="30781" y="47754"/>
                          </a:cubicBezTo>
                          <a:cubicBezTo>
                            <a:pt x="30282" y="47817"/>
                            <a:pt x="29823" y="47963"/>
                            <a:pt x="29365" y="48150"/>
                          </a:cubicBezTo>
                          <a:cubicBezTo>
                            <a:pt x="29324" y="48108"/>
                            <a:pt x="29261" y="48067"/>
                            <a:pt x="29219" y="48025"/>
                          </a:cubicBezTo>
                          <a:cubicBezTo>
                            <a:pt x="29178" y="47984"/>
                            <a:pt x="29136" y="47921"/>
                            <a:pt x="29074" y="47879"/>
                          </a:cubicBezTo>
                          <a:cubicBezTo>
                            <a:pt x="29532" y="47588"/>
                            <a:pt x="29969" y="47275"/>
                            <a:pt x="30386" y="46942"/>
                          </a:cubicBezTo>
                          <a:close/>
                          <a:moveTo>
                            <a:pt x="46026" y="48088"/>
                          </a:moveTo>
                          <a:lnTo>
                            <a:pt x="46026" y="48088"/>
                          </a:lnTo>
                          <a:cubicBezTo>
                            <a:pt x="46047" y="48108"/>
                            <a:pt x="46047" y="48129"/>
                            <a:pt x="46067" y="48129"/>
                          </a:cubicBezTo>
                          <a:cubicBezTo>
                            <a:pt x="46067" y="48129"/>
                            <a:pt x="46067" y="48150"/>
                            <a:pt x="46047" y="48150"/>
                          </a:cubicBezTo>
                          <a:cubicBezTo>
                            <a:pt x="46047" y="48129"/>
                            <a:pt x="46026" y="48108"/>
                            <a:pt x="46026" y="48088"/>
                          </a:cubicBezTo>
                          <a:close/>
                          <a:moveTo>
                            <a:pt x="32989" y="47484"/>
                          </a:moveTo>
                          <a:cubicBezTo>
                            <a:pt x="33447" y="47734"/>
                            <a:pt x="33905" y="47963"/>
                            <a:pt x="34363" y="48171"/>
                          </a:cubicBezTo>
                          <a:cubicBezTo>
                            <a:pt x="34384" y="48213"/>
                            <a:pt x="34384" y="48233"/>
                            <a:pt x="34384" y="48275"/>
                          </a:cubicBezTo>
                          <a:cubicBezTo>
                            <a:pt x="34176" y="48171"/>
                            <a:pt x="33968" y="48088"/>
                            <a:pt x="33739" y="48025"/>
                          </a:cubicBezTo>
                          <a:cubicBezTo>
                            <a:pt x="33364" y="47900"/>
                            <a:pt x="32968" y="47796"/>
                            <a:pt x="32593" y="47754"/>
                          </a:cubicBezTo>
                          <a:cubicBezTo>
                            <a:pt x="32718" y="47650"/>
                            <a:pt x="32843" y="47567"/>
                            <a:pt x="32989" y="47484"/>
                          </a:cubicBezTo>
                          <a:close/>
                          <a:moveTo>
                            <a:pt x="70913" y="48088"/>
                          </a:moveTo>
                          <a:cubicBezTo>
                            <a:pt x="70954" y="48129"/>
                            <a:pt x="70996" y="48150"/>
                            <a:pt x="71038" y="48171"/>
                          </a:cubicBezTo>
                          <a:cubicBezTo>
                            <a:pt x="70954" y="48213"/>
                            <a:pt x="70892" y="48254"/>
                            <a:pt x="70809" y="48296"/>
                          </a:cubicBezTo>
                          <a:cubicBezTo>
                            <a:pt x="70850" y="48233"/>
                            <a:pt x="70892" y="48171"/>
                            <a:pt x="70913" y="48088"/>
                          </a:cubicBezTo>
                          <a:close/>
                          <a:moveTo>
                            <a:pt x="34634" y="47754"/>
                          </a:moveTo>
                          <a:cubicBezTo>
                            <a:pt x="34759" y="47796"/>
                            <a:pt x="34863" y="47817"/>
                            <a:pt x="34967" y="47859"/>
                          </a:cubicBezTo>
                          <a:cubicBezTo>
                            <a:pt x="35071" y="47942"/>
                            <a:pt x="35196" y="48046"/>
                            <a:pt x="35321" y="48129"/>
                          </a:cubicBezTo>
                          <a:cubicBezTo>
                            <a:pt x="35196" y="48192"/>
                            <a:pt x="35092" y="48254"/>
                            <a:pt x="34967" y="48338"/>
                          </a:cubicBezTo>
                          <a:cubicBezTo>
                            <a:pt x="34863" y="48275"/>
                            <a:pt x="34759" y="48233"/>
                            <a:pt x="34676" y="48192"/>
                          </a:cubicBezTo>
                          <a:cubicBezTo>
                            <a:pt x="34655" y="48046"/>
                            <a:pt x="34655" y="47900"/>
                            <a:pt x="34634" y="47754"/>
                          </a:cubicBezTo>
                          <a:close/>
                          <a:moveTo>
                            <a:pt x="35946" y="44797"/>
                          </a:moveTo>
                          <a:cubicBezTo>
                            <a:pt x="36009" y="44943"/>
                            <a:pt x="36092" y="45089"/>
                            <a:pt x="36154" y="45214"/>
                          </a:cubicBezTo>
                          <a:cubicBezTo>
                            <a:pt x="36009" y="45172"/>
                            <a:pt x="35863" y="45110"/>
                            <a:pt x="35717" y="45047"/>
                          </a:cubicBezTo>
                          <a:lnTo>
                            <a:pt x="35717" y="45047"/>
                          </a:lnTo>
                          <a:cubicBezTo>
                            <a:pt x="35863" y="45130"/>
                            <a:pt x="36009" y="45193"/>
                            <a:pt x="36175" y="45255"/>
                          </a:cubicBezTo>
                          <a:cubicBezTo>
                            <a:pt x="36363" y="45609"/>
                            <a:pt x="36592" y="45943"/>
                            <a:pt x="36862" y="46297"/>
                          </a:cubicBezTo>
                          <a:cubicBezTo>
                            <a:pt x="37008" y="46463"/>
                            <a:pt x="37133" y="46630"/>
                            <a:pt x="37279" y="46796"/>
                          </a:cubicBezTo>
                          <a:cubicBezTo>
                            <a:pt x="37508" y="47046"/>
                            <a:pt x="37716" y="47275"/>
                            <a:pt x="37945" y="47484"/>
                          </a:cubicBezTo>
                          <a:cubicBezTo>
                            <a:pt x="37945" y="47775"/>
                            <a:pt x="37966" y="48067"/>
                            <a:pt x="38008" y="48358"/>
                          </a:cubicBezTo>
                          <a:cubicBezTo>
                            <a:pt x="37841" y="48254"/>
                            <a:pt x="37696" y="48150"/>
                            <a:pt x="37550" y="48025"/>
                          </a:cubicBezTo>
                          <a:cubicBezTo>
                            <a:pt x="37321" y="47734"/>
                            <a:pt x="37092" y="47442"/>
                            <a:pt x="36842" y="47171"/>
                          </a:cubicBezTo>
                          <a:cubicBezTo>
                            <a:pt x="36987" y="47046"/>
                            <a:pt x="37133" y="46922"/>
                            <a:pt x="37279" y="46797"/>
                          </a:cubicBezTo>
                          <a:lnTo>
                            <a:pt x="37279" y="46797"/>
                          </a:lnTo>
                          <a:cubicBezTo>
                            <a:pt x="37133" y="46921"/>
                            <a:pt x="36987" y="47026"/>
                            <a:pt x="36842" y="47150"/>
                          </a:cubicBezTo>
                          <a:cubicBezTo>
                            <a:pt x="36342" y="46567"/>
                            <a:pt x="35821" y="46005"/>
                            <a:pt x="35259" y="45526"/>
                          </a:cubicBezTo>
                          <a:cubicBezTo>
                            <a:pt x="35405" y="45380"/>
                            <a:pt x="35550" y="45214"/>
                            <a:pt x="35717" y="45047"/>
                          </a:cubicBezTo>
                          <a:cubicBezTo>
                            <a:pt x="35800" y="44964"/>
                            <a:pt x="35884" y="44880"/>
                            <a:pt x="35946" y="44797"/>
                          </a:cubicBezTo>
                          <a:close/>
                          <a:moveTo>
                            <a:pt x="62707" y="46921"/>
                          </a:moveTo>
                          <a:cubicBezTo>
                            <a:pt x="62707" y="46921"/>
                            <a:pt x="62728" y="46942"/>
                            <a:pt x="62728" y="46942"/>
                          </a:cubicBezTo>
                          <a:cubicBezTo>
                            <a:pt x="62166" y="47442"/>
                            <a:pt x="61583" y="47900"/>
                            <a:pt x="60958" y="48358"/>
                          </a:cubicBezTo>
                          <a:cubicBezTo>
                            <a:pt x="60916" y="48317"/>
                            <a:pt x="60833" y="48275"/>
                            <a:pt x="60791" y="48233"/>
                          </a:cubicBezTo>
                          <a:cubicBezTo>
                            <a:pt x="61458" y="47838"/>
                            <a:pt x="62103" y="47400"/>
                            <a:pt x="62707" y="46921"/>
                          </a:cubicBezTo>
                          <a:close/>
                          <a:moveTo>
                            <a:pt x="29053" y="47900"/>
                          </a:moveTo>
                          <a:cubicBezTo>
                            <a:pt x="29136" y="47984"/>
                            <a:pt x="29240" y="48067"/>
                            <a:pt x="29324" y="48150"/>
                          </a:cubicBezTo>
                          <a:cubicBezTo>
                            <a:pt x="29157" y="48233"/>
                            <a:pt x="28969" y="48317"/>
                            <a:pt x="28782" y="48421"/>
                          </a:cubicBezTo>
                          <a:cubicBezTo>
                            <a:pt x="28699" y="48358"/>
                            <a:pt x="28595" y="48296"/>
                            <a:pt x="28511" y="48233"/>
                          </a:cubicBezTo>
                          <a:cubicBezTo>
                            <a:pt x="28678" y="48129"/>
                            <a:pt x="28865" y="48004"/>
                            <a:pt x="29053" y="47900"/>
                          </a:cubicBezTo>
                          <a:close/>
                          <a:moveTo>
                            <a:pt x="20514" y="47775"/>
                          </a:moveTo>
                          <a:cubicBezTo>
                            <a:pt x="20618" y="47859"/>
                            <a:pt x="20722" y="47963"/>
                            <a:pt x="20827" y="48046"/>
                          </a:cubicBezTo>
                          <a:cubicBezTo>
                            <a:pt x="20598" y="48171"/>
                            <a:pt x="20348" y="48317"/>
                            <a:pt x="20119" y="48442"/>
                          </a:cubicBezTo>
                          <a:cubicBezTo>
                            <a:pt x="20098" y="48254"/>
                            <a:pt x="20077" y="48088"/>
                            <a:pt x="20056" y="47921"/>
                          </a:cubicBezTo>
                          <a:cubicBezTo>
                            <a:pt x="20202" y="47879"/>
                            <a:pt x="20368" y="47817"/>
                            <a:pt x="20514" y="47775"/>
                          </a:cubicBezTo>
                          <a:close/>
                          <a:moveTo>
                            <a:pt x="24159" y="47046"/>
                          </a:moveTo>
                          <a:cubicBezTo>
                            <a:pt x="24180" y="47130"/>
                            <a:pt x="24200" y="47213"/>
                            <a:pt x="24221" y="47296"/>
                          </a:cubicBezTo>
                          <a:cubicBezTo>
                            <a:pt x="24180" y="47380"/>
                            <a:pt x="24159" y="47484"/>
                            <a:pt x="24138" y="47567"/>
                          </a:cubicBezTo>
                          <a:cubicBezTo>
                            <a:pt x="24159" y="47484"/>
                            <a:pt x="24200" y="47400"/>
                            <a:pt x="24221" y="47317"/>
                          </a:cubicBezTo>
                          <a:cubicBezTo>
                            <a:pt x="24263" y="47546"/>
                            <a:pt x="24325" y="47754"/>
                            <a:pt x="24388" y="47984"/>
                          </a:cubicBezTo>
                          <a:cubicBezTo>
                            <a:pt x="24284" y="47900"/>
                            <a:pt x="24200" y="47838"/>
                            <a:pt x="24096" y="47755"/>
                          </a:cubicBezTo>
                          <a:lnTo>
                            <a:pt x="24096" y="47755"/>
                          </a:lnTo>
                          <a:cubicBezTo>
                            <a:pt x="24200" y="47838"/>
                            <a:pt x="24305" y="47942"/>
                            <a:pt x="24409" y="48025"/>
                          </a:cubicBezTo>
                          <a:cubicBezTo>
                            <a:pt x="24429" y="48067"/>
                            <a:pt x="24429" y="48129"/>
                            <a:pt x="24450" y="48192"/>
                          </a:cubicBezTo>
                          <a:cubicBezTo>
                            <a:pt x="24305" y="48275"/>
                            <a:pt x="24138" y="48358"/>
                            <a:pt x="23971" y="48442"/>
                          </a:cubicBezTo>
                          <a:cubicBezTo>
                            <a:pt x="23971" y="48400"/>
                            <a:pt x="23971" y="48358"/>
                            <a:pt x="23971" y="48317"/>
                          </a:cubicBezTo>
                          <a:cubicBezTo>
                            <a:pt x="23992" y="48213"/>
                            <a:pt x="24013" y="48108"/>
                            <a:pt x="24034" y="48004"/>
                          </a:cubicBezTo>
                          <a:lnTo>
                            <a:pt x="24034" y="48004"/>
                          </a:lnTo>
                          <a:cubicBezTo>
                            <a:pt x="24013" y="48088"/>
                            <a:pt x="23992" y="48192"/>
                            <a:pt x="23971" y="48275"/>
                          </a:cubicBezTo>
                          <a:cubicBezTo>
                            <a:pt x="23950" y="48046"/>
                            <a:pt x="23930" y="47838"/>
                            <a:pt x="23909" y="47609"/>
                          </a:cubicBezTo>
                          <a:cubicBezTo>
                            <a:pt x="23909" y="47421"/>
                            <a:pt x="23909" y="47255"/>
                            <a:pt x="23909" y="47067"/>
                          </a:cubicBezTo>
                          <a:cubicBezTo>
                            <a:pt x="23992" y="47067"/>
                            <a:pt x="24075" y="47046"/>
                            <a:pt x="24159" y="47046"/>
                          </a:cubicBezTo>
                          <a:close/>
                          <a:moveTo>
                            <a:pt x="31510" y="47963"/>
                          </a:moveTo>
                          <a:cubicBezTo>
                            <a:pt x="31531" y="48004"/>
                            <a:pt x="31552" y="48025"/>
                            <a:pt x="31594" y="48046"/>
                          </a:cubicBezTo>
                          <a:cubicBezTo>
                            <a:pt x="31344" y="48171"/>
                            <a:pt x="31115" y="48317"/>
                            <a:pt x="30865" y="48442"/>
                          </a:cubicBezTo>
                          <a:cubicBezTo>
                            <a:pt x="30865" y="48317"/>
                            <a:pt x="30844" y="48192"/>
                            <a:pt x="30844" y="48067"/>
                          </a:cubicBezTo>
                          <a:cubicBezTo>
                            <a:pt x="31052" y="48004"/>
                            <a:pt x="31281" y="47984"/>
                            <a:pt x="31510" y="47963"/>
                          </a:cubicBezTo>
                          <a:close/>
                          <a:moveTo>
                            <a:pt x="41548" y="47546"/>
                          </a:moveTo>
                          <a:lnTo>
                            <a:pt x="41548" y="47546"/>
                          </a:lnTo>
                          <a:cubicBezTo>
                            <a:pt x="41777" y="47734"/>
                            <a:pt x="42006" y="47921"/>
                            <a:pt x="42236" y="48108"/>
                          </a:cubicBezTo>
                          <a:cubicBezTo>
                            <a:pt x="42027" y="48213"/>
                            <a:pt x="41840" y="48317"/>
                            <a:pt x="41632" y="48442"/>
                          </a:cubicBezTo>
                          <a:cubicBezTo>
                            <a:pt x="41590" y="48129"/>
                            <a:pt x="41569" y="47838"/>
                            <a:pt x="41548" y="47546"/>
                          </a:cubicBezTo>
                          <a:close/>
                          <a:moveTo>
                            <a:pt x="10497" y="38549"/>
                          </a:moveTo>
                          <a:cubicBezTo>
                            <a:pt x="9956" y="40028"/>
                            <a:pt x="9581" y="41548"/>
                            <a:pt x="9372" y="43110"/>
                          </a:cubicBezTo>
                          <a:cubicBezTo>
                            <a:pt x="9122" y="43339"/>
                            <a:pt x="8852" y="43589"/>
                            <a:pt x="8602" y="43818"/>
                          </a:cubicBezTo>
                          <a:cubicBezTo>
                            <a:pt x="8852" y="43589"/>
                            <a:pt x="9122" y="43381"/>
                            <a:pt x="9372" y="43152"/>
                          </a:cubicBezTo>
                          <a:lnTo>
                            <a:pt x="9372" y="43152"/>
                          </a:lnTo>
                          <a:cubicBezTo>
                            <a:pt x="9227" y="44297"/>
                            <a:pt x="9164" y="45464"/>
                            <a:pt x="9206" y="46651"/>
                          </a:cubicBezTo>
                          <a:cubicBezTo>
                            <a:pt x="9206" y="45464"/>
                            <a:pt x="9268" y="44277"/>
                            <a:pt x="9435" y="43110"/>
                          </a:cubicBezTo>
                          <a:cubicBezTo>
                            <a:pt x="9789" y="42819"/>
                            <a:pt x="10122" y="42527"/>
                            <a:pt x="10476" y="42256"/>
                          </a:cubicBezTo>
                          <a:cubicBezTo>
                            <a:pt x="10497" y="42444"/>
                            <a:pt x="10497" y="42631"/>
                            <a:pt x="10518" y="42819"/>
                          </a:cubicBezTo>
                          <a:cubicBezTo>
                            <a:pt x="10497" y="42631"/>
                            <a:pt x="10497" y="42444"/>
                            <a:pt x="10497" y="42256"/>
                          </a:cubicBezTo>
                          <a:cubicBezTo>
                            <a:pt x="11517" y="41444"/>
                            <a:pt x="12600" y="40694"/>
                            <a:pt x="13746" y="40028"/>
                          </a:cubicBezTo>
                          <a:lnTo>
                            <a:pt x="13746" y="40028"/>
                          </a:lnTo>
                          <a:cubicBezTo>
                            <a:pt x="13371" y="41278"/>
                            <a:pt x="13100" y="42527"/>
                            <a:pt x="12934" y="43818"/>
                          </a:cubicBezTo>
                          <a:cubicBezTo>
                            <a:pt x="12330" y="44214"/>
                            <a:pt x="11747" y="44631"/>
                            <a:pt x="11184" y="45047"/>
                          </a:cubicBezTo>
                          <a:cubicBezTo>
                            <a:pt x="10893" y="44464"/>
                            <a:pt x="10664" y="43839"/>
                            <a:pt x="10559" y="43214"/>
                          </a:cubicBezTo>
                          <a:lnTo>
                            <a:pt x="10559" y="43214"/>
                          </a:lnTo>
                          <a:cubicBezTo>
                            <a:pt x="10664" y="43881"/>
                            <a:pt x="10872" y="44506"/>
                            <a:pt x="11143" y="45068"/>
                          </a:cubicBezTo>
                          <a:cubicBezTo>
                            <a:pt x="10476" y="45568"/>
                            <a:pt x="9831" y="46109"/>
                            <a:pt x="9206" y="46651"/>
                          </a:cubicBezTo>
                          <a:cubicBezTo>
                            <a:pt x="9122" y="46755"/>
                            <a:pt x="9018" y="46838"/>
                            <a:pt x="8935" y="46921"/>
                          </a:cubicBezTo>
                          <a:cubicBezTo>
                            <a:pt x="8749" y="46715"/>
                            <a:pt x="8563" y="46508"/>
                            <a:pt x="8397" y="46302"/>
                          </a:cubicBezTo>
                          <a:lnTo>
                            <a:pt x="8397" y="46302"/>
                          </a:lnTo>
                          <a:cubicBezTo>
                            <a:pt x="8563" y="46508"/>
                            <a:pt x="8749" y="46715"/>
                            <a:pt x="8914" y="46921"/>
                          </a:cubicBezTo>
                          <a:cubicBezTo>
                            <a:pt x="8373" y="47421"/>
                            <a:pt x="7831" y="47921"/>
                            <a:pt x="7331" y="48463"/>
                          </a:cubicBezTo>
                          <a:cubicBezTo>
                            <a:pt x="6811" y="48108"/>
                            <a:pt x="6311" y="47713"/>
                            <a:pt x="5874" y="47275"/>
                          </a:cubicBezTo>
                          <a:cubicBezTo>
                            <a:pt x="5874" y="47109"/>
                            <a:pt x="5874" y="46942"/>
                            <a:pt x="5874" y="46776"/>
                          </a:cubicBezTo>
                          <a:cubicBezTo>
                            <a:pt x="6415" y="46130"/>
                            <a:pt x="6977" y="45484"/>
                            <a:pt x="7561" y="44880"/>
                          </a:cubicBezTo>
                          <a:cubicBezTo>
                            <a:pt x="7769" y="45339"/>
                            <a:pt x="8040" y="45818"/>
                            <a:pt x="8394" y="46297"/>
                          </a:cubicBezTo>
                          <a:cubicBezTo>
                            <a:pt x="8060" y="45818"/>
                            <a:pt x="7790" y="45339"/>
                            <a:pt x="7561" y="44860"/>
                          </a:cubicBezTo>
                          <a:cubicBezTo>
                            <a:pt x="7894" y="44506"/>
                            <a:pt x="8248" y="44172"/>
                            <a:pt x="8602" y="43818"/>
                          </a:cubicBezTo>
                          <a:lnTo>
                            <a:pt x="8602" y="43818"/>
                          </a:lnTo>
                          <a:cubicBezTo>
                            <a:pt x="8248" y="44152"/>
                            <a:pt x="7894" y="44485"/>
                            <a:pt x="7540" y="44839"/>
                          </a:cubicBezTo>
                          <a:cubicBezTo>
                            <a:pt x="6957" y="45422"/>
                            <a:pt x="6394" y="46005"/>
                            <a:pt x="5874" y="46630"/>
                          </a:cubicBezTo>
                          <a:cubicBezTo>
                            <a:pt x="5853" y="45380"/>
                            <a:pt x="5915" y="44131"/>
                            <a:pt x="6082" y="42902"/>
                          </a:cubicBezTo>
                          <a:cubicBezTo>
                            <a:pt x="6269" y="42652"/>
                            <a:pt x="6478" y="42423"/>
                            <a:pt x="6686" y="42194"/>
                          </a:cubicBezTo>
                          <a:cubicBezTo>
                            <a:pt x="6894" y="43069"/>
                            <a:pt x="7123" y="43964"/>
                            <a:pt x="7540" y="44839"/>
                          </a:cubicBezTo>
                          <a:cubicBezTo>
                            <a:pt x="7102" y="43860"/>
                            <a:pt x="6873" y="42881"/>
                            <a:pt x="6915" y="41923"/>
                          </a:cubicBezTo>
                          <a:cubicBezTo>
                            <a:pt x="7602" y="41153"/>
                            <a:pt x="8331" y="40403"/>
                            <a:pt x="9102" y="39695"/>
                          </a:cubicBezTo>
                          <a:cubicBezTo>
                            <a:pt x="9539" y="39299"/>
                            <a:pt x="10018" y="38924"/>
                            <a:pt x="10497" y="38549"/>
                          </a:cubicBezTo>
                          <a:close/>
                          <a:moveTo>
                            <a:pt x="16661" y="47713"/>
                          </a:moveTo>
                          <a:lnTo>
                            <a:pt x="16661" y="47713"/>
                          </a:lnTo>
                          <a:cubicBezTo>
                            <a:pt x="16849" y="47879"/>
                            <a:pt x="17036" y="48025"/>
                            <a:pt x="17245" y="48171"/>
                          </a:cubicBezTo>
                          <a:cubicBezTo>
                            <a:pt x="17057" y="48275"/>
                            <a:pt x="16891" y="48379"/>
                            <a:pt x="16703" y="48463"/>
                          </a:cubicBezTo>
                          <a:cubicBezTo>
                            <a:pt x="16682" y="48213"/>
                            <a:pt x="16682" y="47963"/>
                            <a:pt x="16661" y="47713"/>
                          </a:cubicBezTo>
                          <a:close/>
                          <a:moveTo>
                            <a:pt x="23930" y="48463"/>
                          </a:moveTo>
                          <a:lnTo>
                            <a:pt x="23930" y="48463"/>
                          </a:lnTo>
                          <a:cubicBezTo>
                            <a:pt x="23930" y="48463"/>
                            <a:pt x="23930" y="48463"/>
                            <a:pt x="23930" y="48463"/>
                          </a:cubicBezTo>
                          <a:lnTo>
                            <a:pt x="23930" y="48463"/>
                          </a:lnTo>
                          <a:cubicBezTo>
                            <a:pt x="23930" y="48463"/>
                            <a:pt x="23930" y="48463"/>
                            <a:pt x="23930" y="48463"/>
                          </a:cubicBezTo>
                          <a:close/>
                          <a:moveTo>
                            <a:pt x="27428" y="47713"/>
                          </a:moveTo>
                          <a:lnTo>
                            <a:pt x="27428" y="47713"/>
                          </a:lnTo>
                          <a:cubicBezTo>
                            <a:pt x="27616" y="47879"/>
                            <a:pt x="27803" y="48025"/>
                            <a:pt x="27991" y="48171"/>
                          </a:cubicBezTo>
                          <a:cubicBezTo>
                            <a:pt x="27824" y="48275"/>
                            <a:pt x="27637" y="48379"/>
                            <a:pt x="27470" y="48463"/>
                          </a:cubicBezTo>
                          <a:cubicBezTo>
                            <a:pt x="27449" y="48213"/>
                            <a:pt x="27428" y="47963"/>
                            <a:pt x="27428" y="47713"/>
                          </a:cubicBezTo>
                          <a:close/>
                          <a:moveTo>
                            <a:pt x="34676" y="48296"/>
                          </a:moveTo>
                          <a:cubicBezTo>
                            <a:pt x="34738" y="48338"/>
                            <a:pt x="34801" y="48358"/>
                            <a:pt x="34863" y="48379"/>
                          </a:cubicBezTo>
                          <a:cubicBezTo>
                            <a:pt x="34801" y="48421"/>
                            <a:pt x="34759" y="48442"/>
                            <a:pt x="34717" y="48463"/>
                          </a:cubicBezTo>
                          <a:cubicBezTo>
                            <a:pt x="34697" y="48463"/>
                            <a:pt x="34697" y="48442"/>
                            <a:pt x="34676" y="48442"/>
                          </a:cubicBezTo>
                          <a:cubicBezTo>
                            <a:pt x="34676" y="48400"/>
                            <a:pt x="34676" y="48358"/>
                            <a:pt x="34676" y="48296"/>
                          </a:cubicBezTo>
                          <a:close/>
                          <a:moveTo>
                            <a:pt x="38174" y="47713"/>
                          </a:moveTo>
                          <a:cubicBezTo>
                            <a:pt x="38362" y="47879"/>
                            <a:pt x="38549" y="48025"/>
                            <a:pt x="38758" y="48171"/>
                          </a:cubicBezTo>
                          <a:cubicBezTo>
                            <a:pt x="38570" y="48275"/>
                            <a:pt x="38404" y="48379"/>
                            <a:pt x="38237" y="48463"/>
                          </a:cubicBezTo>
                          <a:cubicBezTo>
                            <a:pt x="38216" y="48213"/>
                            <a:pt x="38195" y="47963"/>
                            <a:pt x="38174" y="47713"/>
                          </a:cubicBezTo>
                          <a:close/>
                          <a:moveTo>
                            <a:pt x="23888" y="47067"/>
                          </a:moveTo>
                          <a:cubicBezTo>
                            <a:pt x="23888" y="47255"/>
                            <a:pt x="23888" y="47421"/>
                            <a:pt x="23888" y="47588"/>
                          </a:cubicBezTo>
                          <a:cubicBezTo>
                            <a:pt x="23909" y="47859"/>
                            <a:pt x="23930" y="48129"/>
                            <a:pt x="23950" y="48379"/>
                          </a:cubicBezTo>
                          <a:cubicBezTo>
                            <a:pt x="23933" y="48413"/>
                            <a:pt x="23930" y="48433"/>
                            <a:pt x="23930" y="48463"/>
                          </a:cubicBezTo>
                          <a:lnTo>
                            <a:pt x="23930" y="48463"/>
                          </a:lnTo>
                          <a:cubicBezTo>
                            <a:pt x="23950" y="48462"/>
                            <a:pt x="23950" y="48442"/>
                            <a:pt x="23950" y="48421"/>
                          </a:cubicBezTo>
                          <a:cubicBezTo>
                            <a:pt x="23950" y="48442"/>
                            <a:pt x="23950" y="48442"/>
                            <a:pt x="23950" y="48463"/>
                          </a:cubicBezTo>
                          <a:lnTo>
                            <a:pt x="23930" y="48463"/>
                          </a:lnTo>
                          <a:cubicBezTo>
                            <a:pt x="23930" y="48469"/>
                            <a:pt x="23930" y="48476"/>
                            <a:pt x="23930" y="48483"/>
                          </a:cubicBezTo>
                          <a:cubicBezTo>
                            <a:pt x="23909" y="48171"/>
                            <a:pt x="23888" y="47879"/>
                            <a:pt x="23867" y="47567"/>
                          </a:cubicBezTo>
                          <a:cubicBezTo>
                            <a:pt x="23867" y="47400"/>
                            <a:pt x="23867" y="47234"/>
                            <a:pt x="23846" y="47088"/>
                          </a:cubicBezTo>
                          <a:cubicBezTo>
                            <a:pt x="23867" y="47088"/>
                            <a:pt x="23888" y="47067"/>
                            <a:pt x="23888" y="47067"/>
                          </a:cubicBezTo>
                          <a:close/>
                          <a:moveTo>
                            <a:pt x="45401" y="47629"/>
                          </a:moveTo>
                          <a:lnTo>
                            <a:pt x="45401" y="47629"/>
                          </a:lnTo>
                          <a:cubicBezTo>
                            <a:pt x="45547" y="47838"/>
                            <a:pt x="45713" y="48046"/>
                            <a:pt x="45859" y="48254"/>
                          </a:cubicBezTo>
                          <a:cubicBezTo>
                            <a:pt x="45713" y="48338"/>
                            <a:pt x="45588" y="48400"/>
                            <a:pt x="45443" y="48483"/>
                          </a:cubicBezTo>
                          <a:cubicBezTo>
                            <a:pt x="45422" y="48192"/>
                            <a:pt x="45401" y="47921"/>
                            <a:pt x="45401" y="47629"/>
                          </a:cubicBezTo>
                          <a:close/>
                          <a:moveTo>
                            <a:pt x="69018" y="47234"/>
                          </a:moveTo>
                          <a:cubicBezTo>
                            <a:pt x="68747" y="47650"/>
                            <a:pt x="68476" y="48067"/>
                            <a:pt x="68184" y="48483"/>
                          </a:cubicBezTo>
                          <a:cubicBezTo>
                            <a:pt x="67997" y="48379"/>
                            <a:pt x="67830" y="48275"/>
                            <a:pt x="67685" y="48150"/>
                          </a:cubicBezTo>
                          <a:cubicBezTo>
                            <a:pt x="67935" y="48004"/>
                            <a:pt x="68184" y="47838"/>
                            <a:pt x="68455" y="47671"/>
                          </a:cubicBezTo>
                          <a:cubicBezTo>
                            <a:pt x="68643" y="47525"/>
                            <a:pt x="68830" y="47380"/>
                            <a:pt x="69018" y="47234"/>
                          </a:cubicBezTo>
                          <a:close/>
                          <a:moveTo>
                            <a:pt x="19660" y="46921"/>
                          </a:moveTo>
                          <a:cubicBezTo>
                            <a:pt x="19764" y="47026"/>
                            <a:pt x="19889" y="47150"/>
                            <a:pt x="19994" y="47275"/>
                          </a:cubicBezTo>
                          <a:cubicBezTo>
                            <a:pt x="19994" y="47463"/>
                            <a:pt x="20014" y="47671"/>
                            <a:pt x="20014" y="47879"/>
                          </a:cubicBezTo>
                          <a:cubicBezTo>
                            <a:pt x="19848" y="47921"/>
                            <a:pt x="19681" y="47963"/>
                            <a:pt x="19515" y="48025"/>
                          </a:cubicBezTo>
                          <a:cubicBezTo>
                            <a:pt x="19056" y="48171"/>
                            <a:pt x="18598" y="48338"/>
                            <a:pt x="18161" y="48504"/>
                          </a:cubicBezTo>
                          <a:cubicBezTo>
                            <a:pt x="18015" y="48421"/>
                            <a:pt x="17869" y="48338"/>
                            <a:pt x="17744" y="48233"/>
                          </a:cubicBezTo>
                          <a:cubicBezTo>
                            <a:pt x="18411" y="47838"/>
                            <a:pt x="19056" y="47400"/>
                            <a:pt x="19660" y="46921"/>
                          </a:cubicBezTo>
                          <a:close/>
                          <a:moveTo>
                            <a:pt x="48879" y="47650"/>
                          </a:moveTo>
                          <a:cubicBezTo>
                            <a:pt x="49087" y="47838"/>
                            <a:pt x="49295" y="48004"/>
                            <a:pt x="49525" y="48171"/>
                          </a:cubicBezTo>
                          <a:cubicBezTo>
                            <a:pt x="49295" y="48296"/>
                            <a:pt x="49066" y="48421"/>
                            <a:pt x="48837" y="48546"/>
                          </a:cubicBezTo>
                          <a:cubicBezTo>
                            <a:pt x="48837" y="48421"/>
                            <a:pt x="48816" y="48317"/>
                            <a:pt x="48796" y="48213"/>
                          </a:cubicBezTo>
                          <a:cubicBezTo>
                            <a:pt x="48837" y="48025"/>
                            <a:pt x="48858" y="47838"/>
                            <a:pt x="48879" y="47650"/>
                          </a:cubicBezTo>
                          <a:close/>
                          <a:moveTo>
                            <a:pt x="25783" y="47400"/>
                          </a:moveTo>
                          <a:cubicBezTo>
                            <a:pt x="25825" y="47484"/>
                            <a:pt x="25887" y="47567"/>
                            <a:pt x="25929" y="47650"/>
                          </a:cubicBezTo>
                          <a:cubicBezTo>
                            <a:pt x="25721" y="47963"/>
                            <a:pt x="25533" y="48275"/>
                            <a:pt x="25346" y="48608"/>
                          </a:cubicBezTo>
                          <a:cubicBezTo>
                            <a:pt x="25117" y="48463"/>
                            <a:pt x="24888" y="48317"/>
                            <a:pt x="24659" y="48171"/>
                          </a:cubicBezTo>
                          <a:cubicBezTo>
                            <a:pt x="24659" y="48171"/>
                            <a:pt x="24659" y="48150"/>
                            <a:pt x="24659" y="48150"/>
                          </a:cubicBezTo>
                          <a:cubicBezTo>
                            <a:pt x="24908" y="48004"/>
                            <a:pt x="25158" y="47838"/>
                            <a:pt x="25408" y="47671"/>
                          </a:cubicBezTo>
                          <a:cubicBezTo>
                            <a:pt x="25533" y="47588"/>
                            <a:pt x="25658" y="47484"/>
                            <a:pt x="25783" y="47400"/>
                          </a:cubicBezTo>
                          <a:close/>
                          <a:moveTo>
                            <a:pt x="44693" y="46901"/>
                          </a:moveTo>
                          <a:cubicBezTo>
                            <a:pt x="44818" y="47026"/>
                            <a:pt x="44943" y="47150"/>
                            <a:pt x="45068" y="47275"/>
                          </a:cubicBezTo>
                          <a:cubicBezTo>
                            <a:pt x="45068" y="47338"/>
                            <a:pt x="45068" y="47421"/>
                            <a:pt x="45068" y="47484"/>
                          </a:cubicBezTo>
                          <a:cubicBezTo>
                            <a:pt x="45005" y="47546"/>
                            <a:pt x="44922" y="47609"/>
                            <a:pt x="44839" y="47671"/>
                          </a:cubicBezTo>
                          <a:cubicBezTo>
                            <a:pt x="44297" y="48067"/>
                            <a:pt x="43756" y="48358"/>
                            <a:pt x="43194" y="48608"/>
                          </a:cubicBezTo>
                          <a:cubicBezTo>
                            <a:pt x="43131" y="48567"/>
                            <a:pt x="43069" y="48525"/>
                            <a:pt x="43006" y="48483"/>
                          </a:cubicBezTo>
                          <a:cubicBezTo>
                            <a:pt x="42902" y="48379"/>
                            <a:pt x="42777" y="48275"/>
                            <a:pt x="42673" y="48171"/>
                          </a:cubicBezTo>
                          <a:cubicBezTo>
                            <a:pt x="43318" y="47796"/>
                            <a:pt x="43922" y="47359"/>
                            <a:pt x="44506" y="46901"/>
                          </a:cubicBezTo>
                          <a:close/>
                          <a:moveTo>
                            <a:pt x="72579" y="47588"/>
                          </a:moveTo>
                          <a:lnTo>
                            <a:pt x="72579" y="47588"/>
                          </a:lnTo>
                          <a:cubicBezTo>
                            <a:pt x="72433" y="47921"/>
                            <a:pt x="72287" y="48275"/>
                            <a:pt x="72141" y="48629"/>
                          </a:cubicBezTo>
                          <a:cubicBezTo>
                            <a:pt x="71933" y="48504"/>
                            <a:pt x="71746" y="48379"/>
                            <a:pt x="71537" y="48233"/>
                          </a:cubicBezTo>
                          <a:cubicBezTo>
                            <a:pt x="71891" y="48025"/>
                            <a:pt x="72225" y="47817"/>
                            <a:pt x="72579" y="47588"/>
                          </a:cubicBezTo>
                          <a:close/>
                          <a:moveTo>
                            <a:pt x="66123" y="46817"/>
                          </a:moveTo>
                          <a:cubicBezTo>
                            <a:pt x="66206" y="46901"/>
                            <a:pt x="66289" y="46984"/>
                            <a:pt x="66373" y="47067"/>
                          </a:cubicBezTo>
                          <a:cubicBezTo>
                            <a:pt x="65873" y="47629"/>
                            <a:pt x="65373" y="48171"/>
                            <a:pt x="64832" y="48692"/>
                          </a:cubicBezTo>
                          <a:cubicBezTo>
                            <a:pt x="64602" y="48546"/>
                            <a:pt x="64373" y="48379"/>
                            <a:pt x="64144" y="48213"/>
                          </a:cubicBezTo>
                          <a:cubicBezTo>
                            <a:pt x="64852" y="47796"/>
                            <a:pt x="65498" y="47317"/>
                            <a:pt x="66123" y="46817"/>
                          </a:cubicBezTo>
                          <a:close/>
                          <a:moveTo>
                            <a:pt x="11205" y="45193"/>
                          </a:moveTo>
                          <a:cubicBezTo>
                            <a:pt x="11601" y="45963"/>
                            <a:pt x="12142" y="46671"/>
                            <a:pt x="12788" y="47275"/>
                          </a:cubicBezTo>
                          <a:cubicBezTo>
                            <a:pt x="12788" y="47380"/>
                            <a:pt x="12788" y="47463"/>
                            <a:pt x="12788" y="47567"/>
                          </a:cubicBezTo>
                          <a:cubicBezTo>
                            <a:pt x="12226" y="47942"/>
                            <a:pt x="11684" y="48338"/>
                            <a:pt x="11143" y="48754"/>
                          </a:cubicBezTo>
                          <a:cubicBezTo>
                            <a:pt x="10455" y="48338"/>
                            <a:pt x="9831" y="47817"/>
                            <a:pt x="9247" y="47255"/>
                          </a:cubicBezTo>
                          <a:cubicBezTo>
                            <a:pt x="9227" y="47109"/>
                            <a:pt x="9227" y="46942"/>
                            <a:pt x="9227" y="46796"/>
                          </a:cubicBezTo>
                          <a:cubicBezTo>
                            <a:pt x="9851" y="46234"/>
                            <a:pt x="10518" y="45693"/>
                            <a:pt x="11205" y="45193"/>
                          </a:cubicBezTo>
                          <a:close/>
                          <a:moveTo>
                            <a:pt x="36571" y="47380"/>
                          </a:moveTo>
                          <a:cubicBezTo>
                            <a:pt x="36967" y="47838"/>
                            <a:pt x="37425" y="48275"/>
                            <a:pt x="37945" y="48608"/>
                          </a:cubicBezTo>
                          <a:cubicBezTo>
                            <a:pt x="37841" y="48650"/>
                            <a:pt x="37758" y="48692"/>
                            <a:pt x="37675" y="48754"/>
                          </a:cubicBezTo>
                          <a:cubicBezTo>
                            <a:pt x="37008" y="48483"/>
                            <a:pt x="36363" y="48213"/>
                            <a:pt x="35675" y="47984"/>
                          </a:cubicBezTo>
                          <a:cubicBezTo>
                            <a:pt x="35842" y="47879"/>
                            <a:pt x="36009" y="47775"/>
                            <a:pt x="36175" y="47671"/>
                          </a:cubicBezTo>
                          <a:cubicBezTo>
                            <a:pt x="36300" y="47567"/>
                            <a:pt x="36425" y="47463"/>
                            <a:pt x="36571" y="47380"/>
                          </a:cubicBezTo>
                          <a:close/>
                          <a:moveTo>
                            <a:pt x="47317" y="47380"/>
                          </a:moveTo>
                          <a:cubicBezTo>
                            <a:pt x="47421" y="47588"/>
                            <a:pt x="47525" y="47817"/>
                            <a:pt x="47609" y="48025"/>
                          </a:cubicBezTo>
                          <a:cubicBezTo>
                            <a:pt x="47484" y="48275"/>
                            <a:pt x="47317" y="48525"/>
                            <a:pt x="47150" y="48775"/>
                          </a:cubicBezTo>
                          <a:cubicBezTo>
                            <a:pt x="46796" y="48587"/>
                            <a:pt x="46463" y="48379"/>
                            <a:pt x="46151" y="48150"/>
                          </a:cubicBezTo>
                          <a:cubicBezTo>
                            <a:pt x="46422" y="48004"/>
                            <a:pt x="46671" y="47838"/>
                            <a:pt x="46921" y="47671"/>
                          </a:cubicBezTo>
                          <a:cubicBezTo>
                            <a:pt x="47067" y="47588"/>
                            <a:pt x="47192" y="47484"/>
                            <a:pt x="47317" y="47380"/>
                          </a:cubicBezTo>
                          <a:close/>
                          <a:moveTo>
                            <a:pt x="26699" y="47005"/>
                          </a:moveTo>
                          <a:cubicBezTo>
                            <a:pt x="26866" y="47171"/>
                            <a:pt x="27012" y="47338"/>
                            <a:pt x="27178" y="47484"/>
                          </a:cubicBezTo>
                          <a:cubicBezTo>
                            <a:pt x="27199" y="47859"/>
                            <a:pt x="27220" y="48213"/>
                            <a:pt x="27262" y="48567"/>
                          </a:cubicBezTo>
                          <a:cubicBezTo>
                            <a:pt x="27095" y="48650"/>
                            <a:pt x="26929" y="48733"/>
                            <a:pt x="26783" y="48817"/>
                          </a:cubicBezTo>
                          <a:cubicBezTo>
                            <a:pt x="26658" y="48671"/>
                            <a:pt x="26554" y="48525"/>
                            <a:pt x="26450" y="48379"/>
                          </a:cubicBezTo>
                          <a:cubicBezTo>
                            <a:pt x="26304" y="48171"/>
                            <a:pt x="26179" y="47963"/>
                            <a:pt x="26054" y="47754"/>
                          </a:cubicBezTo>
                          <a:cubicBezTo>
                            <a:pt x="26262" y="47484"/>
                            <a:pt x="26470" y="47234"/>
                            <a:pt x="26699" y="47005"/>
                          </a:cubicBezTo>
                          <a:close/>
                          <a:moveTo>
                            <a:pt x="30781" y="48067"/>
                          </a:moveTo>
                          <a:cubicBezTo>
                            <a:pt x="30802" y="48192"/>
                            <a:pt x="30802" y="48338"/>
                            <a:pt x="30823" y="48463"/>
                          </a:cubicBezTo>
                          <a:cubicBezTo>
                            <a:pt x="30573" y="48587"/>
                            <a:pt x="30344" y="48692"/>
                            <a:pt x="30094" y="48817"/>
                          </a:cubicBezTo>
                          <a:cubicBezTo>
                            <a:pt x="29969" y="48692"/>
                            <a:pt x="29844" y="48587"/>
                            <a:pt x="29698" y="48463"/>
                          </a:cubicBezTo>
                          <a:cubicBezTo>
                            <a:pt x="29782" y="48442"/>
                            <a:pt x="29844" y="48400"/>
                            <a:pt x="29927" y="48379"/>
                          </a:cubicBezTo>
                          <a:cubicBezTo>
                            <a:pt x="30219" y="48233"/>
                            <a:pt x="30511" y="48150"/>
                            <a:pt x="30781" y="48067"/>
                          </a:cubicBezTo>
                          <a:close/>
                          <a:moveTo>
                            <a:pt x="47942" y="46692"/>
                          </a:moveTo>
                          <a:cubicBezTo>
                            <a:pt x="47983" y="46734"/>
                            <a:pt x="48025" y="46776"/>
                            <a:pt x="48046" y="46796"/>
                          </a:cubicBezTo>
                          <a:cubicBezTo>
                            <a:pt x="48088" y="46838"/>
                            <a:pt x="48108" y="46880"/>
                            <a:pt x="48150" y="46921"/>
                          </a:cubicBezTo>
                          <a:cubicBezTo>
                            <a:pt x="48254" y="47046"/>
                            <a:pt x="48379" y="47171"/>
                            <a:pt x="48504" y="47275"/>
                          </a:cubicBezTo>
                          <a:cubicBezTo>
                            <a:pt x="48546" y="47463"/>
                            <a:pt x="48587" y="47650"/>
                            <a:pt x="48629" y="47838"/>
                          </a:cubicBezTo>
                          <a:cubicBezTo>
                            <a:pt x="48587" y="48129"/>
                            <a:pt x="48546" y="48421"/>
                            <a:pt x="48483" y="48712"/>
                          </a:cubicBezTo>
                          <a:cubicBezTo>
                            <a:pt x="48400" y="48754"/>
                            <a:pt x="48317" y="48796"/>
                            <a:pt x="48233" y="48837"/>
                          </a:cubicBezTo>
                          <a:cubicBezTo>
                            <a:pt x="48108" y="48463"/>
                            <a:pt x="47983" y="48088"/>
                            <a:pt x="47859" y="47734"/>
                          </a:cubicBezTo>
                          <a:cubicBezTo>
                            <a:pt x="47963" y="47463"/>
                            <a:pt x="48067" y="47192"/>
                            <a:pt x="48150" y="46921"/>
                          </a:cubicBezTo>
                          <a:lnTo>
                            <a:pt x="48150" y="46921"/>
                          </a:lnTo>
                          <a:cubicBezTo>
                            <a:pt x="48046" y="47171"/>
                            <a:pt x="47942" y="47400"/>
                            <a:pt x="47817" y="47629"/>
                          </a:cubicBezTo>
                          <a:cubicBezTo>
                            <a:pt x="47754" y="47484"/>
                            <a:pt x="47692" y="47317"/>
                            <a:pt x="47629" y="47150"/>
                          </a:cubicBezTo>
                          <a:cubicBezTo>
                            <a:pt x="47775" y="47046"/>
                            <a:pt x="47900" y="46921"/>
                            <a:pt x="48046" y="46797"/>
                          </a:cubicBezTo>
                          <a:lnTo>
                            <a:pt x="48046" y="46797"/>
                          </a:lnTo>
                          <a:cubicBezTo>
                            <a:pt x="47900" y="46921"/>
                            <a:pt x="47754" y="47026"/>
                            <a:pt x="47609" y="47130"/>
                          </a:cubicBezTo>
                          <a:cubicBezTo>
                            <a:pt x="47567" y="47005"/>
                            <a:pt x="47504" y="46880"/>
                            <a:pt x="47442" y="46755"/>
                          </a:cubicBezTo>
                          <a:cubicBezTo>
                            <a:pt x="47609" y="46734"/>
                            <a:pt x="47775" y="46713"/>
                            <a:pt x="47942" y="46692"/>
                          </a:cubicBezTo>
                          <a:close/>
                          <a:moveTo>
                            <a:pt x="38050" y="48879"/>
                          </a:moveTo>
                          <a:cubicBezTo>
                            <a:pt x="38050" y="48879"/>
                            <a:pt x="38050" y="48900"/>
                            <a:pt x="38050" y="48900"/>
                          </a:cubicBezTo>
                          <a:lnTo>
                            <a:pt x="38008" y="48900"/>
                          </a:lnTo>
                          <a:cubicBezTo>
                            <a:pt x="38029" y="48879"/>
                            <a:pt x="38029" y="48879"/>
                            <a:pt x="38050" y="48879"/>
                          </a:cubicBezTo>
                          <a:close/>
                          <a:moveTo>
                            <a:pt x="20014" y="47942"/>
                          </a:moveTo>
                          <a:cubicBezTo>
                            <a:pt x="20035" y="48108"/>
                            <a:pt x="20056" y="48275"/>
                            <a:pt x="20056" y="48463"/>
                          </a:cubicBezTo>
                          <a:cubicBezTo>
                            <a:pt x="19702" y="48650"/>
                            <a:pt x="19327" y="48817"/>
                            <a:pt x="18952" y="48983"/>
                          </a:cubicBezTo>
                          <a:cubicBezTo>
                            <a:pt x="18723" y="48858"/>
                            <a:pt x="18494" y="48712"/>
                            <a:pt x="18265" y="48567"/>
                          </a:cubicBezTo>
                          <a:cubicBezTo>
                            <a:pt x="18827" y="48338"/>
                            <a:pt x="19431" y="48129"/>
                            <a:pt x="20014" y="47942"/>
                          </a:cubicBezTo>
                          <a:close/>
                          <a:moveTo>
                            <a:pt x="29678" y="48483"/>
                          </a:moveTo>
                          <a:cubicBezTo>
                            <a:pt x="29823" y="48587"/>
                            <a:pt x="29948" y="48692"/>
                            <a:pt x="30073" y="48817"/>
                          </a:cubicBezTo>
                          <a:cubicBezTo>
                            <a:pt x="29969" y="48879"/>
                            <a:pt x="29844" y="48921"/>
                            <a:pt x="29719" y="48983"/>
                          </a:cubicBezTo>
                          <a:cubicBezTo>
                            <a:pt x="29553" y="48879"/>
                            <a:pt x="29365" y="48796"/>
                            <a:pt x="29199" y="48692"/>
                          </a:cubicBezTo>
                          <a:cubicBezTo>
                            <a:pt x="29344" y="48608"/>
                            <a:pt x="29511" y="48546"/>
                            <a:pt x="29678" y="48483"/>
                          </a:cubicBezTo>
                          <a:close/>
                          <a:moveTo>
                            <a:pt x="35363" y="48171"/>
                          </a:moveTo>
                          <a:cubicBezTo>
                            <a:pt x="35759" y="48483"/>
                            <a:pt x="36196" y="48754"/>
                            <a:pt x="36633" y="48983"/>
                          </a:cubicBezTo>
                          <a:cubicBezTo>
                            <a:pt x="36092" y="48796"/>
                            <a:pt x="35550" y="48587"/>
                            <a:pt x="35030" y="48358"/>
                          </a:cubicBezTo>
                          <a:cubicBezTo>
                            <a:pt x="35155" y="48296"/>
                            <a:pt x="35259" y="48233"/>
                            <a:pt x="35363" y="48171"/>
                          </a:cubicBezTo>
                          <a:close/>
                          <a:moveTo>
                            <a:pt x="40944" y="47109"/>
                          </a:moveTo>
                          <a:cubicBezTo>
                            <a:pt x="41132" y="47234"/>
                            <a:pt x="41340" y="47380"/>
                            <a:pt x="41527" y="47525"/>
                          </a:cubicBezTo>
                          <a:cubicBezTo>
                            <a:pt x="41527" y="47838"/>
                            <a:pt x="41548" y="48150"/>
                            <a:pt x="41590" y="48463"/>
                          </a:cubicBezTo>
                          <a:cubicBezTo>
                            <a:pt x="41215" y="48650"/>
                            <a:pt x="40861" y="48817"/>
                            <a:pt x="40486" y="48983"/>
                          </a:cubicBezTo>
                          <a:cubicBezTo>
                            <a:pt x="40049" y="48754"/>
                            <a:pt x="39653" y="48504"/>
                            <a:pt x="39257" y="48233"/>
                          </a:cubicBezTo>
                          <a:cubicBezTo>
                            <a:pt x="39841" y="47900"/>
                            <a:pt x="40403" y="47505"/>
                            <a:pt x="40944" y="47109"/>
                          </a:cubicBezTo>
                          <a:close/>
                          <a:moveTo>
                            <a:pt x="51940" y="46921"/>
                          </a:moveTo>
                          <a:cubicBezTo>
                            <a:pt x="52315" y="47338"/>
                            <a:pt x="52690" y="47713"/>
                            <a:pt x="53107" y="48046"/>
                          </a:cubicBezTo>
                          <a:cubicBezTo>
                            <a:pt x="52503" y="48379"/>
                            <a:pt x="51878" y="48692"/>
                            <a:pt x="51232" y="48983"/>
                          </a:cubicBezTo>
                          <a:cubicBezTo>
                            <a:pt x="50816" y="48754"/>
                            <a:pt x="50399" y="48504"/>
                            <a:pt x="50024" y="48233"/>
                          </a:cubicBezTo>
                          <a:cubicBezTo>
                            <a:pt x="50691" y="47838"/>
                            <a:pt x="51336" y="47400"/>
                            <a:pt x="51940" y="46921"/>
                          </a:cubicBezTo>
                          <a:close/>
                          <a:moveTo>
                            <a:pt x="62916" y="47150"/>
                          </a:moveTo>
                          <a:cubicBezTo>
                            <a:pt x="63228" y="47463"/>
                            <a:pt x="63540" y="47775"/>
                            <a:pt x="63874" y="48046"/>
                          </a:cubicBezTo>
                          <a:cubicBezTo>
                            <a:pt x="63270" y="48379"/>
                            <a:pt x="62645" y="48692"/>
                            <a:pt x="61999" y="48983"/>
                          </a:cubicBezTo>
                          <a:cubicBezTo>
                            <a:pt x="61708" y="48817"/>
                            <a:pt x="61437" y="48650"/>
                            <a:pt x="61166" y="48483"/>
                          </a:cubicBezTo>
                          <a:cubicBezTo>
                            <a:pt x="61770" y="48046"/>
                            <a:pt x="62353" y="47609"/>
                            <a:pt x="62916" y="47150"/>
                          </a:cubicBezTo>
                          <a:close/>
                          <a:moveTo>
                            <a:pt x="26012" y="47796"/>
                          </a:moveTo>
                          <a:cubicBezTo>
                            <a:pt x="26220" y="48150"/>
                            <a:pt x="26450" y="48504"/>
                            <a:pt x="26679" y="48858"/>
                          </a:cubicBezTo>
                          <a:cubicBezTo>
                            <a:pt x="26533" y="48921"/>
                            <a:pt x="26366" y="49004"/>
                            <a:pt x="26200" y="49066"/>
                          </a:cubicBezTo>
                          <a:cubicBezTo>
                            <a:pt x="25929" y="48921"/>
                            <a:pt x="25658" y="48796"/>
                            <a:pt x="25408" y="48650"/>
                          </a:cubicBezTo>
                          <a:cubicBezTo>
                            <a:pt x="25596" y="48358"/>
                            <a:pt x="25804" y="48067"/>
                            <a:pt x="26012" y="47796"/>
                          </a:cubicBezTo>
                          <a:close/>
                          <a:moveTo>
                            <a:pt x="35571" y="48046"/>
                          </a:moveTo>
                          <a:cubicBezTo>
                            <a:pt x="36238" y="48275"/>
                            <a:pt x="36883" y="48525"/>
                            <a:pt x="37529" y="48817"/>
                          </a:cubicBezTo>
                          <a:cubicBezTo>
                            <a:pt x="37341" y="48900"/>
                            <a:pt x="37154" y="48983"/>
                            <a:pt x="36967" y="49066"/>
                          </a:cubicBezTo>
                          <a:cubicBezTo>
                            <a:pt x="36425" y="48796"/>
                            <a:pt x="35884" y="48504"/>
                            <a:pt x="35405" y="48150"/>
                          </a:cubicBezTo>
                          <a:cubicBezTo>
                            <a:pt x="35446" y="48129"/>
                            <a:pt x="35509" y="48088"/>
                            <a:pt x="35571" y="48046"/>
                          </a:cubicBezTo>
                          <a:close/>
                          <a:moveTo>
                            <a:pt x="42465" y="48296"/>
                          </a:moveTo>
                          <a:cubicBezTo>
                            <a:pt x="42610" y="48442"/>
                            <a:pt x="42777" y="48587"/>
                            <a:pt x="42923" y="48712"/>
                          </a:cubicBezTo>
                          <a:cubicBezTo>
                            <a:pt x="42527" y="48879"/>
                            <a:pt x="42131" y="48983"/>
                            <a:pt x="41715" y="49066"/>
                          </a:cubicBezTo>
                          <a:cubicBezTo>
                            <a:pt x="41694" y="48942"/>
                            <a:pt x="41694" y="48837"/>
                            <a:pt x="41673" y="48712"/>
                          </a:cubicBezTo>
                          <a:cubicBezTo>
                            <a:pt x="41944" y="48587"/>
                            <a:pt x="42194" y="48442"/>
                            <a:pt x="42465" y="48296"/>
                          </a:cubicBezTo>
                          <a:close/>
                          <a:moveTo>
                            <a:pt x="47671" y="48129"/>
                          </a:moveTo>
                          <a:cubicBezTo>
                            <a:pt x="47775" y="48400"/>
                            <a:pt x="47879" y="48671"/>
                            <a:pt x="47983" y="48942"/>
                          </a:cubicBezTo>
                          <a:cubicBezTo>
                            <a:pt x="47900" y="48983"/>
                            <a:pt x="47817" y="49025"/>
                            <a:pt x="47734" y="49066"/>
                          </a:cubicBezTo>
                          <a:cubicBezTo>
                            <a:pt x="47588" y="48983"/>
                            <a:pt x="47442" y="48921"/>
                            <a:pt x="47296" y="48837"/>
                          </a:cubicBezTo>
                          <a:cubicBezTo>
                            <a:pt x="47421" y="48608"/>
                            <a:pt x="47546" y="48379"/>
                            <a:pt x="47671" y="48129"/>
                          </a:cubicBezTo>
                          <a:close/>
                          <a:moveTo>
                            <a:pt x="57480" y="44797"/>
                          </a:moveTo>
                          <a:cubicBezTo>
                            <a:pt x="57709" y="45318"/>
                            <a:pt x="58001" y="45818"/>
                            <a:pt x="58376" y="46297"/>
                          </a:cubicBezTo>
                          <a:cubicBezTo>
                            <a:pt x="58438" y="46380"/>
                            <a:pt x="58521" y="46463"/>
                            <a:pt x="58584" y="46547"/>
                          </a:cubicBezTo>
                          <a:cubicBezTo>
                            <a:pt x="58667" y="46630"/>
                            <a:pt x="58730" y="46713"/>
                            <a:pt x="58813" y="46796"/>
                          </a:cubicBezTo>
                          <a:cubicBezTo>
                            <a:pt x="59271" y="47338"/>
                            <a:pt x="59750" y="47796"/>
                            <a:pt x="60271" y="48171"/>
                          </a:cubicBezTo>
                          <a:cubicBezTo>
                            <a:pt x="59688" y="48504"/>
                            <a:pt x="59104" y="48796"/>
                            <a:pt x="58480" y="49066"/>
                          </a:cubicBezTo>
                          <a:cubicBezTo>
                            <a:pt x="57938" y="48796"/>
                            <a:pt x="57418" y="48504"/>
                            <a:pt x="56918" y="48150"/>
                          </a:cubicBezTo>
                          <a:cubicBezTo>
                            <a:pt x="57168" y="48004"/>
                            <a:pt x="57438" y="47838"/>
                            <a:pt x="57688" y="47671"/>
                          </a:cubicBezTo>
                          <a:cubicBezTo>
                            <a:pt x="58063" y="47400"/>
                            <a:pt x="58438" y="47109"/>
                            <a:pt x="58813" y="46796"/>
                          </a:cubicBezTo>
                          <a:lnTo>
                            <a:pt x="58813" y="46796"/>
                          </a:lnTo>
                          <a:cubicBezTo>
                            <a:pt x="58188" y="47296"/>
                            <a:pt x="57543" y="47734"/>
                            <a:pt x="56855" y="48108"/>
                          </a:cubicBezTo>
                          <a:cubicBezTo>
                            <a:pt x="56689" y="48004"/>
                            <a:pt x="56522" y="47859"/>
                            <a:pt x="56355" y="47734"/>
                          </a:cubicBezTo>
                          <a:cubicBezTo>
                            <a:pt x="57042" y="47400"/>
                            <a:pt x="57709" y="47047"/>
                            <a:pt x="58375" y="46672"/>
                          </a:cubicBezTo>
                          <a:lnTo>
                            <a:pt x="58375" y="46672"/>
                          </a:lnTo>
                          <a:cubicBezTo>
                            <a:pt x="57709" y="47047"/>
                            <a:pt x="57022" y="47380"/>
                            <a:pt x="56335" y="47713"/>
                          </a:cubicBezTo>
                          <a:cubicBezTo>
                            <a:pt x="56293" y="47671"/>
                            <a:pt x="56251" y="47650"/>
                            <a:pt x="56210" y="47609"/>
                          </a:cubicBezTo>
                          <a:lnTo>
                            <a:pt x="56210" y="47609"/>
                          </a:lnTo>
                          <a:cubicBezTo>
                            <a:pt x="56230" y="47650"/>
                            <a:pt x="56272" y="47671"/>
                            <a:pt x="56314" y="47713"/>
                          </a:cubicBezTo>
                          <a:cubicBezTo>
                            <a:pt x="55585" y="48067"/>
                            <a:pt x="54814" y="48379"/>
                            <a:pt x="54023" y="48650"/>
                          </a:cubicBezTo>
                          <a:cubicBezTo>
                            <a:pt x="53815" y="48525"/>
                            <a:pt x="53586" y="48358"/>
                            <a:pt x="53377" y="48213"/>
                          </a:cubicBezTo>
                          <a:cubicBezTo>
                            <a:pt x="54085" y="47796"/>
                            <a:pt x="54752" y="47317"/>
                            <a:pt x="55377" y="46817"/>
                          </a:cubicBezTo>
                          <a:cubicBezTo>
                            <a:pt x="55627" y="47088"/>
                            <a:pt x="55897" y="47359"/>
                            <a:pt x="56210" y="47609"/>
                          </a:cubicBezTo>
                          <a:cubicBezTo>
                            <a:pt x="55918" y="47359"/>
                            <a:pt x="55647" y="47088"/>
                            <a:pt x="55397" y="46796"/>
                          </a:cubicBezTo>
                          <a:cubicBezTo>
                            <a:pt x="56126" y="46172"/>
                            <a:pt x="56814" y="45505"/>
                            <a:pt x="57480" y="44797"/>
                          </a:cubicBezTo>
                          <a:close/>
                          <a:moveTo>
                            <a:pt x="69455" y="46671"/>
                          </a:moveTo>
                          <a:cubicBezTo>
                            <a:pt x="69497" y="46713"/>
                            <a:pt x="69517" y="46755"/>
                            <a:pt x="69559" y="46796"/>
                          </a:cubicBezTo>
                          <a:cubicBezTo>
                            <a:pt x="69913" y="47192"/>
                            <a:pt x="70267" y="47546"/>
                            <a:pt x="70642" y="47859"/>
                          </a:cubicBezTo>
                          <a:cubicBezTo>
                            <a:pt x="70496" y="48108"/>
                            <a:pt x="70350" y="48358"/>
                            <a:pt x="70225" y="48608"/>
                          </a:cubicBezTo>
                          <a:cubicBezTo>
                            <a:pt x="69892" y="48775"/>
                            <a:pt x="69580" y="48921"/>
                            <a:pt x="69247" y="49066"/>
                          </a:cubicBezTo>
                          <a:cubicBezTo>
                            <a:pt x="68893" y="48900"/>
                            <a:pt x="68539" y="48712"/>
                            <a:pt x="68205" y="48504"/>
                          </a:cubicBezTo>
                          <a:cubicBezTo>
                            <a:pt x="68518" y="48067"/>
                            <a:pt x="68830" y="47609"/>
                            <a:pt x="69142" y="47150"/>
                          </a:cubicBezTo>
                          <a:cubicBezTo>
                            <a:pt x="69288" y="47046"/>
                            <a:pt x="69434" y="46921"/>
                            <a:pt x="69559" y="46796"/>
                          </a:cubicBezTo>
                          <a:lnTo>
                            <a:pt x="69559" y="46796"/>
                          </a:lnTo>
                          <a:cubicBezTo>
                            <a:pt x="69434" y="46901"/>
                            <a:pt x="69309" y="47005"/>
                            <a:pt x="69163" y="47109"/>
                          </a:cubicBezTo>
                          <a:cubicBezTo>
                            <a:pt x="69267" y="46963"/>
                            <a:pt x="69351" y="46817"/>
                            <a:pt x="69455" y="46671"/>
                          </a:cubicBezTo>
                          <a:close/>
                          <a:moveTo>
                            <a:pt x="17494" y="48379"/>
                          </a:moveTo>
                          <a:cubicBezTo>
                            <a:pt x="17619" y="48463"/>
                            <a:pt x="17744" y="48546"/>
                            <a:pt x="17869" y="48608"/>
                          </a:cubicBezTo>
                          <a:cubicBezTo>
                            <a:pt x="17494" y="48754"/>
                            <a:pt x="17120" y="48921"/>
                            <a:pt x="16766" y="49087"/>
                          </a:cubicBezTo>
                          <a:cubicBezTo>
                            <a:pt x="16745" y="48983"/>
                            <a:pt x="16745" y="48879"/>
                            <a:pt x="16724" y="48775"/>
                          </a:cubicBezTo>
                          <a:cubicBezTo>
                            <a:pt x="16995" y="48650"/>
                            <a:pt x="17245" y="48525"/>
                            <a:pt x="17494" y="48379"/>
                          </a:cubicBezTo>
                          <a:close/>
                          <a:moveTo>
                            <a:pt x="23409" y="47150"/>
                          </a:moveTo>
                          <a:cubicBezTo>
                            <a:pt x="23451" y="47192"/>
                            <a:pt x="23492" y="47234"/>
                            <a:pt x="23534" y="47275"/>
                          </a:cubicBezTo>
                          <a:cubicBezTo>
                            <a:pt x="23576" y="47713"/>
                            <a:pt x="23596" y="48171"/>
                            <a:pt x="23659" y="48608"/>
                          </a:cubicBezTo>
                          <a:cubicBezTo>
                            <a:pt x="23305" y="48796"/>
                            <a:pt x="22930" y="48962"/>
                            <a:pt x="22534" y="49108"/>
                          </a:cubicBezTo>
                          <a:cubicBezTo>
                            <a:pt x="22034" y="48858"/>
                            <a:pt x="21556" y="48546"/>
                            <a:pt x="21097" y="48213"/>
                          </a:cubicBezTo>
                          <a:cubicBezTo>
                            <a:pt x="21576" y="47921"/>
                            <a:pt x="22014" y="47629"/>
                            <a:pt x="22451" y="47317"/>
                          </a:cubicBezTo>
                          <a:cubicBezTo>
                            <a:pt x="22763" y="47255"/>
                            <a:pt x="23097" y="47192"/>
                            <a:pt x="23409" y="47150"/>
                          </a:cubicBezTo>
                          <a:close/>
                          <a:moveTo>
                            <a:pt x="32218" y="47984"/>
                          </a:moveTo>
                          <a:cubicBezTo>
                            <a:pt x="32926" y="48067"/>
                            <a:pt x="33593" y="48338"/>
                            <a:pt x="34238" y="48692"/>
                          </a:cubicBezTo>
                          <a:cubicBezTo>
                            <a:pt x="33926" y="48837"/>
                            <a:pt x="33614" y="48983"/>
                            <a:pt x="33301" y="49108"/>
                          </a:cubicBezTo>
                          <a:cubicBezTo>
                            <a:pt x="32801" y="48858"/>
                            <a:pt x="32322" y="48546"/>
                            <a:pt x="31864" y="48213"/>
                          </a:cubicBezTo>
                          <a:cubicBezTo>
                            <a:pt x="31989" y="48129"/>
                            <a:pt x="32093" y="48067"/>
                            <a:pt x="32218" y="47984"/>
                          </a:cubicBezTo>
                          <a:close/>
                          <a:moveTo>
                            <a:pt x="45089" y="47796"/>
                          </a:moveTo>
                          <a:cubicBezTo>
                            <a:pt x="45109" y="48067"/>
                            <a:pt x="45151" y="48338"/>
                            <a:pt x="45172" y="48608"/>
                          </a:cubicBezTo>
                          <a:cubicBezTo>
                            <a:pt x="44818" y="48796"/>
                            <a:pt x="44443" y="48962"/>
                            <a:pt x="44068" y="49108"/>
                          </a:cubicBezTo>
                          <a:cubicBezTo>
                            <a:pt x="43902" y="49025"/>
                            <a:pt x="43714" y="48921"/>
                            <a:pt x="43568" y="48837"/>
                          </a:cubicBezTo>
                          <a:cubicBezTo>
                            <a:pt x="44006" y="48608"/>
                            <a:pt x="44443" y="48358"/>
                            <a:pt x="44839" y="48025"/>
                          </a:cubicBezTo>
                          <a:cubicBezTo>
                            <a:pt x="44922" y="47942"/>
                            <a:pt x="45005" y="47859"/>
                            <a:pt x="45089" y="47796"/>
                          </a:cubicBezTo>
                          <a:close/>
                          <a:moveTo>
                            <a:pt x="56335" y="47734"/>
                          </a:moveTo>
                          <a:cubicBezTo>
                            <a:pt x="56501" y="47879"/>
                            <a:pt x="56668" y="48004"/>
                            <a:pt x="56834" y="48129"/>
                          </a:cubicBezTo>
                          <a:cubicBezTo>
                            <a:pt x="56189" y="48504"/>
                            <a:pt x="55522" y="48837"/>
                            <a:pt x="54814" y="49108"/>
                          </a:cubicBezTo>
                          <a:cubicBezTo>
                            <a:pt x="54585" y="48983"/>
                            <a:pt x="54335" y="48858"/>
                            <a:pt x="54106" y="48712"/>
                          </a:cubicBezTo>
                          <a:cubicBezTo>
                            <a:pt x="54877" y="48421"/>
                            <a:pt x="55627" y="48088"/>
                            <a:pt x="56335" y="47734"/>
                          </a:cubicBezTo>
                          <a:close/>
                          <a:moveTo>
                            <a:pt x="68247" y="44797"/>
                          </a:moveTo>
                          <a:cubicBezTo>
                            <a:pt x="68455" y="45318"/>
                            <a:pt x="68768" y="45818"/>
                            <a:pt x="69142" y="46297"/>
                          </a:cubicBezTo>
                          <a:cubicBezTo>
                            <a:pt x="69226" y="46401"/>
                            <a:pt x="69330" y="46526"/>
                            <a:pt x="69413" y="46630"/>
                          </a:cubicBezTo>
                          <a:cubicBezTo>
                            <a:pt x="69309" y="46817"/>
                            <a:pt x="69184" y="47005"/>
                            <a:pt x="69059" y="47192"/>
                          </a:cubicBezTo>
                          <a:cubicBezTo>
                            <a:pt x="68601" y="47525"/>
                            <a:pt x="68122" y="47838"/>
                            <a:pt x="67622" y="48108"/>
                          </a:cubicBezTo>
                          <a:cubicBezTo>
                            <a:pt x="67393" y="47963"/>
                            <a:pt x="67164" y="47796"/>
                            <a:pt x="66956" y="47609"/>
                          </a:cubicBezTo>
                          <a:lnTo>
                            <a:pt x="66956" y="47609"/>
                          </a:lnTo>
                          <a:cubicBezTo>
                            <a:pt x="67164" y="47796"/>
                            <a:pt x="67372" y="47963"/>
                            <a:pt x="67601" y="48129"/>
                          </a:cubicBezTo>
                          <a:cubicBezTo>
                            <a:pt x="66956" y="48504"/>
                            <a:pt x="66289" y="48837"/>
                            <a:pt x="65581" y="49108"/>
                          </a:cubicBezTo>
                          <a:cubicBezTo>
                            <a:pt x="65352" y="48983"/>
                            <a:pt x="65144" y="48879"/>
                            <a:pt x="64915" y="48733"/>
                          </a:cubicBezTo>
                          <a:cubicBezTo>
                            <a:pt x="65435" y="48213"/>
                            <a:pt x="65935" y="47671"/>
                            <a:pt x="66414" y="47109"/>
                          </a:cubicBezTo>
                          <a:cubicBezTo>
                            <a:pt x="66602" y="47275"/>
                            <a:pt x="66768" y="47442"/>
                            <a:pt x="66956" y="47609"/>
                          </a:cubicBezTo>
                          <a:cubicBezTo>
                            <a:pt x="66768" y="47442"/>
                            <a:pt x="66602" y="47275"/>
                            <a:pt x="66435" y="47088"/>
                          </a:cubicBezTo>
                          <a:cubicBezTo>
                            <a:pt x="67060" y="46359"/>
                            <a:pt x="67664" y="45589"/>
                            <a:pt x="68247" y="44797"/>
                          </a:cubicBezTo>
                          <a:close/>
                          <a:moveTo>
                            <a:pt x="39028" y="48379"/>
                          </a:moveTo>
                          <a:cubicBezTo>
                            <a:pt x="39403" y="48650"/>
                            <a:pt x="39799" y="48879"/>
                            <a:pt x="40215" y="49087"/>
                          </a:cubicBezTo>
                          <a:cubicBezTo>
                            <a:pt x="40174" y="49108"/>
                            <a:pt x="40153" y="49108"/>
                            <a:pt x="40111" y="49129"/>
                          </a:cubicBezTo>
                          <a:cubicBezTo>
                            <a:pt x="39549" y="49066"/>
                            <a:pt x="39028" y="48900"/>
                            <a:pt x="38508" y="48650"/>
                          </a:cubicBezTo>
                          <a:cubicBezTo>
                            <a:pt x="38674" y="48567"/>
                            <a:pt x="38862" y="48463"/>
                            <a:pt x="39028" y="48379"/>
                          </a:cubicBezTo>
                          <a:close/>
                          <a:moveTo>
                            <a:pt x="41611" y="48754"/>
                          </a:moveTo>
                          <a:cubicBezTo>
                            <a:pt x="41611" y="48858"/>
                            <a:pt x="41632" y="48962"/>
                            <a:pt x="41632" y="49087"/>
                          </a:cubicBezTo>
                          <a:cubicBezTo>
                            <a:pt x="41361" y="49129"/>
                            <a:pt x="41111" y="49150"/>
                            <a:pt x="40840" y="49150"/>
                          </a:cubicBezTo>
                          <a:cubicBezTo>
                            <a:pt x="40819" y="49150"/>
                            <a:pt x="40778" y="49129"/>
                            <a:pt x="40757" y="49129"/>
                          </a:cubicBezTo>
                          <a:cubicBezTo>
                            <a:pt x="41048" y="49004"/>
                            <a:pt x="41319" y="48879"/>
                            <a:pt x="41611" y="48754"/>
                          </a:cubicBezTo>
                          <a:close/>
                          <a:moveTo>
                            <a:pt x="43485" y="48858"/>
                          </a:moveTo>
                          <a:cubicBezTo>
                            <a:pt x="43652" y="48962"/>
                            <a:pt x="43818" y="49046"/>
                            <a:pt x="43985" y="49150"/>
                          </a:cubicBezTo>
                          <a:cubicBezTo>
                            <a:pt x="43922" y="49171"/>
                            <a:pt x="43860" y="49191"/>
                            <a:pt x="43777" y="49212"/>
                          </a:cubicBezTo>
                          <a:cubicBezTo>
                            <a:pt x="43673" y="49108"/>
                            <a:pt x="43568" y="48983"/>
                            <a:pt x="43443" y="48879"/>
                          </a:cubicBezTo>
                          <a:cubicBezTo>
                            <a:pt x="43464" y="48879"/>
                            <a:pt x="43485" y="48879"/>
                            <a:pt x="43485" y="48858"/>
                          </a:cubicBezTo>
                          <a:close/>
                          <a:moveTo>
                            <a:pt x="48067" y="49191"/>
                          </a:moveTo>
                          <a:cubicBezTo>
                            <a:pt x="48067" y="49212"/>
                            <a:pt x="48067" y="49212"/>
                            <a:pt x="48088" y="49212"/>
                          </a:cubicBezTo>
                          <a:lnTo>
                            <a:pt x="48046" y="49212"/>
                          </a:lnTo>
                          <a:cubicBezTo>
                            <a:pt x="48067" y="49212"/>
                            <a:pt x="48067" y="49191"/>
                            <a:pt x="48067" y="49191"/>
                          </a:cubicBezTo>
                          <a:close/>
                          <a:moveTo>
                            <a:pt x="28261" y="48379"/>
                          </a:moveTo>
                          <a:cubicBezTo>
                            <a:pt x="28345" y="48442"/>
                            <a:pt x="28449" y="48504"/>
                            <a:pt x="28553" y="48567"/>
                          </a:cubicBezTo>
                          <a:cubicBezTo>
                            <a:pt x="28303" y="48712"/>
                            <a:pt x="28074" y="48879"/>
                            <a:pt x="27845" y="49066"/>
                          </a:cubicBezTo>
                          <a:cubicBezTo>
                            <a:pt x="27741" y="49150"/>
                            <a:pt x="27637" y="49212"/>
                            <a:pt x="27533" y="49296"/>
                          </a:cubicBezTo>
                          <a:cubicBezTo>
                            <a:pt x="27512" y="49129"/>
                            <a:pt x="27512" y="48942"/>
                            <a:pt x="27491" y="48775"/>
                          </a:cubicBezTo>
                          <a:cubicBezTo>
                            <a:pt x="27762" y="48650"/>
                            <a:pt x="28012" y="48525"/>
                            <a:pt x="28261" y="48379"/>
                          </a:cubicBezTo>
                          <a:close/>
                          <a:moveTo>
                            <a:pt x="46130" y="48171"/>
                          </a:moveTo>
                          <a:cubicBezTo>
                            <a:pt x="46442" y="48421"/>
                            <a:pt x="46776" y="48629"/>
                            <a:pt x="47109" y="48817"/>
                          </a:cubicBezTo>
                          <a:cubicBezTo>
                            <a:pt x="47005" y="48983"/>
                            <a:pt x="46880" y="49129"/>
                            <a:pt x="46755" y="49296"/>
                          </a:cubicBezTo>
                          <a:cubicBezTo>
                            <a:pt x="46546" y="48921"/>
                            <a:pt x="46317" y="48546"/>
                            <a:pt x="46088" y="48192"/>
                          </a:cubicBezTo>
                          <a:cubicBezTo>
                            <a:pt x="46109" y="48192"/>
                            <a:pt x="46109" y="48171"/>
                            <a:pt x="46130" y="48171"/>
                          </a:cubicBezTo>
                          <a:close/>
                          <a:moveTo>
                            <a:pt x="48421" y="49046"/>
                          </a:moveTo>
                          <a:cubicBezTo>
                            <a:pt x="48400" y="49150"/>
                            <a:pt x="48379" y="49233"/>
                            <a:pt x="48358" y="49316"/>
                          </a:cubicBezTo>
                          <a:cubicBezTo>
                            <a:pt x="48337" y="49254"/>
                            <a:pt x="48317" y="49171"/>
                            <a:pt x="48296" y="49108"/>
                          </a:cubicBezTo>
                          <a:cubicBezTo>
                            <a:pt x="48337" y="49087"/>
                            <a:pt x="48379" y="49066"/>
                            <a:pt x="48421" y="49046"/>
                          </a:cubicBezTo>
                          <a:close/>
                          <a:moveTo>
                            <a:pt x="53336" y="48233"/>
                          </a:moveTo>
                          <a:cubicBezTo>
                            <a:pt x="53544" y="48379"/>
                            <a:pt x="53752" y="48546"/>
                            <a:pt x="53960" y="48671"/>
                          </a:cubicBezTo>
                          <a:cubicBezTo>
                            <a:pt x="53586" y="48817"/>
                            <a:pt x="53211" y="48942"/>
                            <a:pt x="52836" y="49066"/>
                          </a:cubicBezTo>
                          <a:cubicBezTo>
                            <a:pt x="52523" y="49150"/>
                            <a:pt x="52232" y="49233"/>
                            <a:pt x="51940" y="49316"/>
                          </a:cubicBezTo>
                          <a:cubicBezTo>
                            <a:pt x="51795" y="49254"/>
                            <a:pt x="51649" y="49191"/>
                            <a:pt x="51524" y="49129"/>
                          </a:cubicBezTo>
                          <a:cubicBezTo>
                            <a:pt x="52169" y="48858"/>
                            <a:pt x="52773" y="48567"/>
                            <a:pt x="53336" y="48233"/>
                          </a:cubicBezTo>
                          <a:close/>
                          <a:moveTo>
                            <a:pt x="69976" y="49025"/>
                          </a:moveTo>
                          <a:lnTo>
                            <a:pt x="69976" y="49025"/>
                          </a:lnTo>
                          <a:cubicBezTo>
                            <a:pt x="69913" y="49129"/>
                            <a:pt x="69871" y="49212"/>
                            <a:pt x="69809" y="49316"/>
                          </a:cubicBezTo>
                          <a:cubicBezTo>
                            <a:pt x="69726" y="49275"/>
                            <a:pt x="69642" y="49233"/>
                            <a:pt x="69559" y="49212"/>
                          </a:cubicBezTo>
                          <a:cubicBezTo>
                            <a:pt x="69705" y="49150"/>
                            <a:pt x="69830" y="49087"/>
                            <a:pt x="69976" y="49025"/>
                          </a:cubicBezTo>
                          <a:close/>
                          <a:moveTo>
                            <a:pt x="72079" y="48858"/>
                          </a:moveTo>
                          <a:cubicBezTo>
                            <a:pt x="72225" y="48942"/>
                            <a:pt x="72350" y="49025"/>
                            <a:pt x="72495" y="49087"/>
                          </a:cubicBezTo>
                          <a:cubicBezTo>
                            <a:pt x="72287" y="49171"/>
                            <a:pt x="72079" y="49254"/>
                            <a:pt x="71871" y="49337"/>
                          </a:cubicBezTo>
                          <a:cubicBezTo>
                            <a:pt x="71933" y="49171"/>
                            <a:pt x="72016" y="49025"/>
                            <a:pt x="72079" y="48858"/>
                          </a:cubicBezTo>
                          <a:close/>
                          <a:moveTo>
                            <a:pt x="16536" y="48879"/>
                          </a:moveTo>
                          <a:cubicBezTo>
                            <a:pt x="16536" y="48962"/>
                            <a:pt x="16557" y="49066"/>
                            <a:pt x="16557" y="49171"/>
                          </a:cubicBezTo>
                          <a:cubicBezTo>
                            <a:pt x="16412" y="49233"/>
                            <a:pt x="16287" y="49296"/>
                            <a:pt x="16141" y="49358"/>
                          </a:cubicBezTo>
                          <a:cubicBezTo>
                            <a:pt x="16016" y="49316"/>
                            <a:pt x="15891" y="49254"/>
                            <a:pt x="15766" y="49212"/>
                          </a:cubicBezTo>
                          <a:cubicBezTo>
                            <a:pt x="16016" y="49108"/>
                            <a:pt x="16287" y="48983"/>
                            <a:pt x="16536" y="48879"/>
                          </a:cubicBezTo>
                          <a:close/>
                          <a:moveTo>
                            <a:pt x="47255" y="48900"/>
                          </a:moveTo>
                          <a:cubicBezTo>
                            <a:pt x="47380" y="48983"/>
                            <a:pt x="47504" y="49046"/>
                            <a:pt x="47629" y="49108"/>
                          </a:cubicBezTo>
                          <a:cubicBezTo>
                            <a:pt x="47400" y="49191"/>
                            <a:pt x="47192" y="49275"/>
                            <a:pt x="46963" y="49358"/>
                          </a:cubicBezTo>
                          <a:cubicBezTo>
                            <a:pt x="47067" y="49212"/>
                            <a:pt x="47171" y="49066"/>
                            <a:pt x="47255" y="48900"/>
                          </a:cubicBezTo>
                          <a:close/>
                          <a:moveTo>
                            <a:pt x="24679" y="48233"/>
                          </a:moveTo>
                          <a:lnTo>
                            <a:pt x="24679" y="48233"/>
                          </a:lnTo>
                          <a:cubicBezTo>
                            <a:pt x="24888" y="48379"/>
                            <a:pt x="25096" y="48525"/>
                            <a:pt x="25325" y="48671"/>
                          </a:cubicBezTo>
                          <a:cubicBezTo>
                            <a:pt x="25242" y="48817"/>
                            <a:pt x="25158" y="48962"/>
                            <a:pt x="25075" y="49129"/>
                          </a:cubicBezTo>
                          <a:cubicBezTo>
                            <a:pt x="25179" y="48983"/>
                            <a:pt x="25262" y="48837"/>
                            <a:pt x="25367" y="48692"/>
                          </a:cubicBezTo>
                          <a:cubicBezTo>
                            <a:pt x="25617" y="48837"/>
                            <a:pt x="25846" y="48983"/>
                            <a:pt x="26096" y="49108"/>
                          </a:cubicBezTo>
                          <a:cubicBezTo>
                            <a:pt x="25804" y="49233"/>
                            <a:pt x="25492" y="49337"/>
                            <a:pt x="25179" y="49441"/>
                          </a:cubicBezTo>
                          <a:cubicBezTo>
                            <a:pt x="25138" y="49358"/>
                            <a:pt x="25096" y="49275"/>
                            <a:pt x="25054" y="49191"/>
                          </a:cubicBezTo>
                          <a:cubicBezTo>
                            <a:pt x="25054" y="49171"/>
                            <a:pt x="25074" y="49151"/>
                            <a:pt x="25075" y="49130"/>
                          </a:cubicBezTo>
                          <a:lnTo>
                            <a:pt x="25075" y="49130"/>
                          </a:lnTo>
                          <a:cubicBezTo>
                            <a:pt x="25074" y="49151"/>
                            <a:pt x="25054" y="49171"/>
                            <a:pt x="25054" y="49171"/>
                          </a:cubicBezTo>
                          <a:cubicBezTo>
                            <a:pt x="24929" y="48858"/>
                            <a:pt x="24804" y="48546"/>
                            <a:pt x="24679" y="48233"/>
                          </a:cubicBezTo>
                          <a:close/>
                          <a:moveTo>
                            <a:pt x="26824" y="49087"/>
                          </a:moveTo>
                          <a:cubicBezTo>
                            <a:pt x="26929" y="49191"/>
                            <a:pt x="27012" y="49316"/>
                            <a:pt x="27095" y="49441"/>
                          </a:cubicBezTo>
                          <a:cubicBezTo>
                            <a:pt x="26908" y="49358"/>
                            <a:pt x="26720" y="49296"/>
                            <a:pt x="26533" y="49212"/>
                          </a:cubicBezTo>
                          <a:cubicBezTo>
                            <a:pt x="26637" y="49171"/>
                            <a:pt x="26741" y="49129"/>
                            <a:pt x="26824" y="49087"/>
                          </a:cubicBezTo>
                          <a:close/>
                          <a:moveTo>
                            <a:pt x="37841" y="48962"/>
                          </a:moveTo>
                          <a:cubicBezTo>
                            <a:pt x="37925" y="49004"/>
                            <a:pt x="37987" y="49025"/>
                            <a:pt x="38070" y="49066"/>
                          </a:cubicBezTo>
                          <a:cubicBezTo>
                            <a:pt x="38070" y="49191"/>
                            <a:pt x="38091" y="49316"/>
                            <a:pt x="38112" y="49441"/>
                          </a:cubicBezTo>
                          <a:cubicBezTo>
                            <a:pt x="37841" y="49358"/>
                            <a:pt x="37571" y="49275"/>
                            <a:pt x="37300" y="49191"/>
                          </a:cubicBezTo>
                          <a:cubicBezTo>
                            <a:pt x="37487" y="49129"/>
                            <a:pt x="37675" y="49046"/>
                            <a:pt x="37841" y="48962"/>
                          </a:cubicBezTo>
                          <a:close/>
                          <a:moveTo>
                            <a:pt x="38258" y="48796"/>
                          </a:moveTo>
                          <a:cubicBezTo>
                            <a:pt x="38466" y="48900"/>
                            <a:pt x="38695" y="48983"/>
                            <a:pt x="38945" y="49066"/>
                          </a:cubicBezTo>
                          <a:cubicBezTo>
                            <a:pt x="39216" y="49150"/>
                            <a:pt x="39466" y="49233"/>
                            <a:pt x="39736" y="49275"/>
                          </a:cubicBezTo>
                          <a:cubicBezTo>
                            <a:pt x="39591" y="49337"/>
                            <a:pt x="39445" y="49379"/>
                            <a:pt x="39278" y="49441"/>
                          </a:cubicBezTo>
                          <a:cubicBezTo>
                            <a:pt x="38945" y="49296"/>
                            <a:pt x="38612" y="49150"/>
                            <a:pt x="38279" y="49004"/>
                          </a:cubicBezTo>
                          <a:cubicBezTo>
                            <a:pt x="38258" y="48921"/>
                            <a:pt x="38258" y="48858"/>
                            <a:pt x="38258" y="48796"/>
                          </a:cubicBezTo>
                          <a:close/>
                          <a:moveTo>
                            <a:pt x="60541" y="48379"/>
                          </a:moveTo>
                          <a:cubicBezTo>
                            <a:pt x="60604" y="48421"/>
                            <a:pt x="60687" y="48463"/>
                            <a:pt x="60750" y="48504"/>
                          </a:cubicBezTo>
                          <a:cubicBezTo>
                            <a:pt x="60312" y="48837"/>
                            <a:pt x="59854" y="49150"/>
                            <a:pt x="59396" y="49441"/>
                          </a:cubicBezTo>
                          <a:cubicBezTo>
                            <a:pt x="59209" y="49379"/>
                            <a:pt x="59000" y="49296"/>
                            <a:pt x="58813" y="49212"/>
                          </a:cubicBezTo>
                          <a:cubicBezTo>
                            <a:pt x="59396" y="48962"/>
                            <a:pt x="59979" y="48692"/>
                            <a:pt x="60541" y="48379"/>
                          </a:cubicBezTo>
                          <a:close/>
                          <a:moveTo>
                            <a:pt x="34926" y="48421"/>
                          </a:moveTo>
                          <a:cubicBezTo>
                            <a:pt x="35550" y="48692"/>
                            <a:pt x="36175" y="48921"/>
                            <a:pt x="36800" y="49129"/>
                          </a:cubicBezTo>
                          <a:cubicBezTo>
                            <a:pt x="36508" y="49254"/>
                            <a:pt x="36196" y="49358"/>
                            <a:pt x="35884" y="49462"/>
                          </a:cubicBezTo>
                          <a:cubicBezTo>
                            <a:pt x="35550" y="49108"/>
                            <a:pt x="35196" y="48775"/>
                            <a:pt x="34780" y="48504"/>
                          </a:cubicBezTo>
                          <a:cubicBezTo>
                            <a:pt x="34822" y="48483"/>
                            <a:pt x="34884" y="48442"/>
                            <a:pt x="34926" y="48421"/>
                          </a:cubicBezTo>
                          <a:close/>
                          <a:moveTo>
                            <a:pt x="27283" y="48879"/>
                          </a:moveTo>
                          <a:cubicBezTo>
                            <a:pt x="27303" y="49066"/>
                            <a:pt x="27324" y="49254"/>
                            <a:pt x="27345" y="49462"/>
                          </a:cubicBezTo>
                          <a:cubicBezTo>
                            <a:pt x="27345" y="49462"/>
                            <a:pt x="27324" y="49483"/>
                            <a:pt x="27324" y="49483"/>
                          </a:cubicBezTo>
                          <a:cubicBezTo>
                            <a:pt x="27199" y="49337"/>
                            <a:pt x="27074" y="49191"/>
                            <a:pt x="26949" y="49025"/>
                          </a:cubicBezTo>
                          <a:cubicBezTo>
                            <a:pt x="27054" y="48983"/>
                            <a:pt x="27178" y="48921"/>
                            <a:pt x="27283" y="48879"/>
                          </a:cubicBezTo>
                          <a:close/>
                          <a:moveTo>
                            <a:pt x="48775" y="48900"/>
                          </a:moveTo>
                          <a:cubicBezTo>
                            <a:pt x="48796" y="49108"/>
                            <a:pt x="48816" y="49316"/>
                            <a:pt x="48816" y="49504"/>
                          </a:cubicBezTo>
                          <a:cubicBezTo>
                            <a:pt x="48733" y="49483"/>
                            <a:pt x="48650" y="49441"/>
                            <a:pt x="48546" y="49421"/>
                          </a:cubicBezTo>
                          <a:cubicBezTo>
                            <a:pt x="48587" y="49254"/>
                            <a:pt x="48629" y="49108"/>
                            <a:pt x="48671" y="48942"/>
                          </a:cubicBezTo>
                          <a:cubicBezTo>
                            <a:pt x="48712" y="48921"/>
                            <a:pt x="48733" y="48900"/>
                            <a:pt x="48775" y="48900"/>
                          </a:cubicBezTo>
                          <a:close/>
                          <a:moveTo>
                            <a:pt x="9227" y="46817"/>
                          </a:moveTo>
                          <a:cubicBezTo>
                            <a:pt x="9227" y="46942"/>
                            <a:pt x="9227" y="47088"/>
                            <a:pt x="9227" y="47234"/>
                          </a:cubicBezTo>
                          <a:cubicBezTo>
                            <a:pt x="9143" y="47150"/>
                            <a:pt x="9081" y="47067"/>
                            <a:pt x="8998" y="47005"/>
                          </a:cubicBezTo>
                          <a:lnTo>
                            <a:pt x="8998" y="47005"/>
                          </a:lnTo>
                          <a:cubicBezTo>
                            <a:pt x="9081" y="47088"/>
                            <a:pt x="9143" y="47192"/>
                            <a:pt x="9227" y="47275"/>
                          </a:cubicBezTo>
                          <a:cubicBezTo>
                            <a:pt x="9247" y="48025"/>
                            <a:pt x="9310" y="48775"/>
                            <a:pt x="9414" y="49525"/>
                          </a:cubicBezTo>
                          <a:cubicBezTo>
                            <a:pt x="8706" y="49254"/>
                            <a:pt x="8060" y="48921"/>
                            <a:pt x="7436" y="48525"/>
                          </a:cubicBezTo>
                          <a:cubicBezTo>
                            <a:pt x="7935" y="48004"/>
                            <a:pt x="8456" y="47505"/>
                            <a:pt x="8998" y="47005"/>
                          </a:cubicBezTo>
                          <a:cubicBezTo>
                            <a:pt x="9081" y="46942"/>
                            <a:pt x="9143" y="46880"/>
                            <a:pt x="9227" y="46817"/>
                          </a:cubicBezTo>
                          <a:close/>
                          <a:moveTo>
                            <a:pt x="20077" y="48754"/>
                          </a:moveTo>
                          <a:cubicBezTo>
                            <a:pt x="20119" y="49004"/>
                            <a:pt x="20139" y="49254"/>
                            <a:pt x="20181" y="49525"/>
                          </a:cubicBezTo>
                          <a:cubicBezTo>
                            <a:pt x="19848" y="49400"/>
                            <a:pt x="19535" y="49275"/>
                            <a:pt x="19244" y="49129"/>
                          </a:cubicBezTo>
                          <a:cubicBezTo>
                            <a:pt x="19535" y="49004"/>
                            <a:pt x="19806" y="48879"/>
                            <a:pt x="20077" y="48754"/>
                          </a:cubicBezTo>
                          <a:close/>
                          <a:moveTo>
                            <a:pt x="30844" y="48754"/>
                          </a:moveTo>
                          <a:cubicBezTo>
                            <a:pt x="30865" y="49004"/>
                            <a:pt x="30906" y="49254"/>
                            <a:pt x="30927" y="49504"/>
                          </a:cubicBezTo>
                          <a:cubicBezTo>
                            <a:pt x="30927" y="49504"/>
                            <a:pt x="30927" y="49504"/>
                            <a:pt x="30927" y="49525"/>
                          </a:cubicBezTo>
                          <a:cubicBezTo>
                            <a:pt x="30615" y="49400"/>
                            <a:pt x="30302" y="49275"/>
                            <a:pt x="30011" y="49129"/>
                          </a:cubicBezTo>
                          <a:cubicBezTo>
                            <a:pt x="30094" y="49087"/>
                            <a:pt x="30198" y="49046"/>
                            <a:pt x="30302" y="49004"/>
                          </a:cubicBezTo>
                          <a:cubicBezTo>
                            <a:pt x="30511" y="49171"/>
                            <a:pt x="30719" y="49337"/>
                            <a:pt x="30927" y="49504"/>
                          </a:cubicBezTo>
                          <a:cubicBezTo>
                            <a:pt x="30719" y="49337"/>
                            <a:pt x="30511" y="49171"/>
                            <a:pt x="30302" y="48983"/>
                          </a:cubicBezTo>
                          <a:cubicBezTo>
                            <a:pt x="30490" y="48921"/>
                            <a:pt x="30677" y="48837"/>
                            <a:pt x="30844" y="48754"/>
                          </a:cubicBezTo>
                          <a:close/>
                          <a:moveTo>
                            <a:pt x="41673" y="49379"/>
                          </a:moveTo>
                          <a:cubicBezTo>
                            <a:pt x="41673" y="49421"/>
                            <a:pt x="41694" y="49462"/>
                            <a:pt x="41694" y="49525"/>
                          </a:cubicBezTo>
                          <a:cubicBezTo>
                            <a:pt x="41590" y="49483"/>
                            <a:pt x="41486" y="49441"/>
                            <a:pt x="41382" y="49400"/>
                          </a:cubicBezTo>
                          <a:cubicBezTo>
                            <a:pt x="41486" y="49400"/>
                            <a:pt x="41569" y="49379"/>
                            <a:pt x="41673" y="49379"/>
                          </a:cubicBezTo>
                          <a:close/>
                          <a:moveTo>
                            <a:pt x="5457" y="47296"/>
                          </a:moveTo>
                          <a:cubicBezTo>
                            <a:pt x="5520" y="47359"/>
                            <a:pt x="5603" y="47421"/>
                            <a:pt x="5665" y="47484"/>
                          </a:cubicBezTo>
                          <a:cubicBezTo>
                            <a:pt x="5686" y="48171"/>
                            <a:pt x="5749" y="48858"/>
                            <a:pt x="5853" y="49545"/>
                          </a:cubicBezTo>
                          <a:cubicBezTo>
                            <a:pt x="5311" y="49337"/>
                            <a:pt x="4791" y="49129"/>
                            <a:pt x="4291" y="48858"/>
                          </a:cubicBezTo>
                          <a:cubicBezTo>
                            <a:pt x="4666" y="48338"/>
                            <a:pt x="5061" y="47796"/>
                            <a:pt x="5457" y="47296"/>
                          </a:cubicBezTo>
                          <a:close/>
                          <a:moveTo>
                            <a:pt x="16578" y="49296"/>
                          </a:moveTo>
                          <a:cubicBezTo>
                            <a:pt x="16578" y="49379"/>
                            <a:pt x="16599" y="49462"/>
                            <a:pt x="16599" y="49545"/>
                          </a:cubicBezTo>
                          <a:cubicBezTo>
                            <a:pt x="16516" y="49504"/>
                            <a:pt x="16412" y="49462"/>
                            <a:pt x="16307" y="49421"/>
                          </a:cubicBezTo>
                          <a:cubicBezTo>
                            <a:pt x="16391" y="49379"/>
                            <a:pt x="16495" y="49337"/>
                            <a:pt x="16578" y="49296"/>
                          </a:cubicBezTo>
                          <a:close/>
                          <a:moveTo>
                            <a:pt x="24908" y="49504"/>
                          </a:moveTo>
                          <a:cubicBezTo>
                            <a:pt x="24929" y="49504"/>
                            <a:pt x="24929" y="49525"/>
                            <a:pt x="24929" y="49545"/>
                          </a:cubicBezTo>
                          <a:lnTo>
                            <a:pt x="24888" y="49545"/>
                          </a:lnTo>
                          <a:cubicBezTo>
                            <a:pt x="24908" y="49525"/>
                            <a:pt x="24908" y="49504"/>
                            <a:pt x="24908" y="49504"/>
                          </a:cubicBezTo>
                          <a:close/>
                          <a:moveTo>
                            <a:pt x="38023" y="49496"/>
                          </a:moveTo>
                          <a:cubicBezTo>
                            <a:pt x="38059" y="49505"/>
                            <a:pt x="38102" y="49509"/>
                            <a:pt x="38133" y="49525"/>
                          </a:cubicBezTo>
                          <a:cubicBezTo>
                            <a:pt x="38133" y="49525"/>
                            <a:pt x="38133" y="49525"/>
                            <a:pt x="38133" y="49545"/>
                          </a:cubicBezTo>
                          <a:cubicBezTo>
                            <a:pt x="38100" y="49529"/>
                            <a:pt x="38066" y="49512"/>
                            <a:pt x="38023" y="49496"/>
                          </a:cubicBezTo>
                          <a:close/>
                          <a:moveTo>
                            <a:pt x="38279" y="49171"/>
                          </a:moveTo>
                          <a:cubicBezTo>
                            <a:pt x="38529" y="49296"/>
                            <a:pt x="38758" y="49421"/>
                            <a:pt x="38987" y="49545"/>
                          </a:cubicBezTo>
                          <a:cubicBezTo>
                            <a:pt x="38924" y="49566"/>
                            <a:pt x="38862" y="49587"/>
                            <a:pt x="38799" y="49608"/>
                          </a:cubicBezTo>
                          <a:cubicBezTo>
                            <a:pt x="38633" y="49566"/>
                            <a:pt x="38487" y="49525"/>
                            <a:pt x="38320" y="49483"/>
                          </a:cubicBezTo>
                          <a:cubicBezTo>
                            <a:pt x="38320" y="49379"/>
                            <a:pt x="38299" y="49275"/>
                            <a:pt x="38279" y="49171"/>
                          </a:cubicBezTo>
                          <a:close/>
                          <a:moveTo>
                            <a:pt x="23659" y="48692"/>
                          </a:moveTo>
                          <a:cubicBezTo>
                            <a:pt x="23659" y="48692"/>
                            <a:pt x="23659" y="48712"/>
                            <a:pt x="23680" y="48712"/>
                          </a:cubicBezTo>
                          <a:cubicBezTo>
                            <a:pt x="23701" y="48942"/>
                            <a:pt x="23742" y="49171"/>
                            <a:pt x="23784" y="49400"/>
                          </a:cubicBezTo>
                          <a:cubicBezTo>
                            <a:pt x="23784" y="49483"/>
                            <a:pt x="23763" y="49566"/>
                            <a:pt x="23763" y="49650"/>
                          </a:cubicBezTo>
                          <a:cubicBezTo>
                            <a:pt x="23367" y="49504"/>
                            <a:pt x="22992" y="49337"/>
                            <a:pt x="22638" y="49150"/>
                          </a:cubicBezTo>
                          <a:cubicBezTo>
                            <a:pt x="22992" y="49004"/>
                            <a:pt x="23326" y="48858"/>
                            <a:pt x="23659" y="48692"/>
                          </a:cubicBezTo>
                          <a:close/>
                          <a:moveTo>
                            <a:pt x="64873" y="48775"/>
                          </a:moveTo>
                          <a:cubicBezTo>
                            <a:pt x="65081" y="48900"/>
                            <a:pt x="65290" y="49025"/>
                            <a:pt x="65498" y="49150"/>
                          </a:cubicBezTo>
                          <a:cubicBezTo>
                            <a:pt x="64998" y="49337"/>
                            <a:pt x="64498" y="49504"/>
                            <a:pt x="63978" y="49650"/>
                          </a:cubicBezTo>
                          <a:cubicBezTo>
                            <a:pt x="64269" y="49379"/>
                            <a:pt x="64582" y="49087"/>
                            <a:pt x="64873" y="48775"/>
                          </a:cubicBezTo>
                          <a:close/>
                          <a:moveTo>
                            <a:pt x="5894" y="47713"/>
                          </a:moveTo>
                          <a:lnTo>
                            <a:pt x="5894" y="47713"/>
                          </a:lnTo>
                          <a:cubicBezTo>
                            <a:pt x="6290" y="48067"/>
                            <a:pt x="6707" y="48379"/>
                            <a:pt x="7144" y="48650"/>
                          </a:cubicBezTo>
                          <a:cubicBezTo>
                            <a:pt x="6832" y="48983"/>
                            <a:pt x="6519" y="49316"/>
                            <a:pt x="6228" y="49670"/>
                          </a:cubicBezTo>
                          <a:cubicBezTo>
                            <a:pt x="6165" y="49650"/>
                            <a:pt x="6103" y="49629"/>
                            <a:pt x="6061" y="49608"/>
                          </a:cubicBezTo>
                          <a:cubicBezTo>
                            <a:pt x="5978" y="48983"/>
                            <a:pt x="5936" y="48338"/>
                            <a:pt x="5894" y="47713"/>
                          </a:cubicBezTo>
                          <a:close/>
                          <a:moveTo>
                            <a:pt x="12809" y="47692"/>
                          </a:moveTo>
                          <a:cubicBezTo>
                            <a:pt x="12829" y="48025"/>
                            <a:pt x="12871" y="48379"/>
                            <a:pt x="12913" y="48712"/>
                          </a:cubicBezTo>
                          <a:cubicBezTo>
                            <a:pt x="12954" y="49046"/>
                            <a:pt x="13017" y="49358"/>
                            <a:pt x="13079" y="49670"/>
                          </a:cubicBezTo>
                          <a:cubicBezTo>
                            <a:pt x="12413" y="49441"/>
                            <a:pt x="11788" y="49150"/>
                            <a:pt x="11205" y="48796"/>
                          </a:cubicBezTo>
                          <a:cubicBezTo>
                            <a:pt x="11726" y="48400"/>
                            <a:pt x="12267" y="48046"/>
                            <a:pt x="12809" y="47692"/>
                          </a:cubicBezTo>
                          <a:close/>
                          <a:moveTo>
                            <a:pt x="17973" y="48692"/>
                          </a:moveTo>
                          <a:cubicBezTo>
                            <a:pt x="18203" y="48837"/>
                            <a:pt x="18452" y="48962"/>
                            <a:pt x="18682" y="49087"/>
                          </a:cubicBezTo>
                          <a:cubicBezTo>
                            <a:pt x="18161" y="49316"/>
                            <a:pt x="17599" y="49504"/>
                            <a:pt x="17036" y="49670"/>
                          </a:cubicBezTo>
                          <a:cubicBezTo>
                            <a:pt x="16953" y="49650"/>
                            <a:pt x="16891" y="49629"/>
                            <a:pt x="16807" y="49608"/>
                          </a:cubicBezTo>
                          <a:cubicBezTo>
                            <a:pt x="16807" y="49483"/>
                            <a:pt x="16786" y="49337"/>
                            <a:pt x="16766" y="49212"/>
                          </a:cubicBezTo>
                          <a:cubicBezTo>
                            <a:pt x="17161" y="49025"/>
                            <a:pt x="17578" y="48858"/>
                            <a:pt x="17973" y="48692"/>
                          </a:cubicBezTo>
                          <a:close/>
                          <a:moveTo>
                            <a:pt x="23805" y="49483"/>
                          </a:moveTo>
                          <a:cubicBezTo>
                            <a:pt x="23805" y="49545"/>
                            <a:pt x="23826" y="49608"/>
                            <a:pt x="23826" y="49670"/>
                          </a:cubicBezTo>
                          <a:cubicBezTo>
                            <a:pt x="23826" y="49670"/>
                            <a:pt x="23805" y="49650"/>
                            <a:pt x="23784" y="49650"/>
                          </a:cubicBezTo>
                          <a:cubicBezTo>
                            <a:pt x="23784" y="49587"/>
                            <a:pt x="23805" y="49545"/>
                            <a:pt x="23805" y="49483"/>
                          </a:cubicBezTo>
                          <a:close/>
                          <a:moveTo>
                            <a:pt x="28949" y="48817"/>
                          </a:moveTo>
                          <a:cubicBezTo>
                            <a:pt x="29115" y="48921"/>
                            <a:pt x="29282" y="49004"/>
                            <a:pt x="29448" y="49087"/>
                          </a:cubicBezTo>
                          <a:cubicBezTo>
                            <a:pt x="28907" y="49316"/>
                            <a:pt x="28366" y="49504"/>
                            <a:pt x="27803" y="49670"/>
                          </a:cubicBezTo>
                          <a:cubicBezTo>
                            <a:pt x="27741" y="49670"/>
                            <a:pt x="27699" y="49650"/>
                            <a:pt x="27657" y="49629"/>
                          </a:cubicBezTo>
                          <a:cubicBezTo>
                            <a:pt x="28053" y="49337"/>
                            <a:pt x="28490" y="49066"/>
                            <a:pt x="28949" y="48817"/>
                          </a:cubicBezTo>
                          <a:close/>
                          <a:moveTo>
                            <a:pt x="34322" y="48733"/>
                          </a:moveTo>
                          <a:cubicBezTo>
                            <a:pt x="34363" y="48775"/>
                            <a:pt x="34405" y="48796"/>
                            <a:pt x="34447" y="48817"/>
                          </a:cubicBezTo>
                          <a:cubicBezTo>
                            <a:pt x="34488" y="49108"/>
                            <a:pt x="34551" y="49379"/>
                            <a:pt x="34592" y="49670"/>
                          </a:cubicBezTo>
                          <a:cubicBezTo>
                            <a:pt x="34176" y="49525"/>
                            <a:pt x="33780" y="49358"/>
                            <a:pt x="33405" y="49150"/>
                          </a:cubicBezTo>
                          <a:cubicBezTo>
                            <a:pt x="33697" y="49025"/>
                            <a:pt x="34009" y="48879"/>
                            <a:pt x="34322" y="48733"/>
                          </a:cubicBezTo>
                          <a:close/>
                          <a:moveTo>
                            <a:pt x="38341" y="49587"/>
                          </a:moveTo>
                          <a:cubicBezTo>
                            <a:pt x="38424" y="49608"/>
                            <a:pt x="38529" y="49629"/>
                            <a:pt x="38612" y="49650"/>
                          </a:cubicBezTo>
                          <a:cubicBezTo>
                            <a:pt x="38591" y="49670"/>
                            <a:pt x="38570" y="49670"/>
                            <a:pt x="38549" y="49670"/>
                          </a:cubicBezTo>
                          <a:cubicBezTo>
                            <a:pt x="38487" y="49650"/>
                            <a:pt x="38404" y="49629"/>
                            <a:pt x="38341" y="49608"/>
                          </a:cubicBezTo>
                          <a:cubicBezTo>
                            <a:pt x="38341" y="49608"/>
                            <a:pt x="38341" y="49587"/>
                            <a:pt x="38341" y="49587"/>
                          </a:cubicBezTo>
                          <a:close/>
                          <a:moveTo>
                            <a:pt x="45193" y="48692"/>
                          </a:moveTo>
                          <a:cubicBezTo>
                            <a:pt x="45193" y="48692"/>
                            <a:pt x="45193" y="48712"/>
                            <a:pt x="45193" y="48712"/>
                          </a:cubicBezTo>
                          <a:cubicBezTo>
                            <a:pt x="45234" y="49046"/>
                            <a:pt x="45297" y="49358"/>
                            <a:pt x="45359" y="49670"/>
                          </a:cubicBezTo>
                          <a:cubicBezTo>
                            <a:pt x="44943" y="49525"/>
                            <a:pt x="44547" y="49358"/>
                            <a:pt x="44152" y="49150"/>
                          </a:cubicBezTo>
                          <a:cubicBezTo>
                            <a:pt x="44506" y="49004"/>
                            <a:pt x="44839" y="48858"/>
                            <a:pt x="45193" y="48692"/>
                          </a:cubicBezTo>
                          <a:close/>
                          <a:moveTo>
                            <a:pt x="49774" y="48379"/>
                          </a:moveTo>
                          <a:cubicBezTo>
                            <a:pt x="50170" y="48650"/>
                            <a:pt x="50566" y="48879"/>
                            <a:pt x="50962" y="49087"/>
                          </a:cubicBezTo>
                          <a:cubicBezTo>
                            <a:pt x="50441" y="49316"/>
                            <a:pt x="49879" y="49504"/>
                            <a:pt x="49316" y="49670"/>
                          </a:cubicBezTo>
                          <a:cubicBezTo>
                            <a:pt x="49171" y="49629"/>
                            <a:pt x="49046" y="49587"/>
                            <a:pt x="48921" y="49545"/>
                          </a:cubicBezTo>
                          <a:cubicBezTo>
                            <a:pt x="48900" y="49316"/>
                            <a:pt x="48900" y="49087"/>
                            <a:pt x="48879" y="48837"/>
                          </a:cubicBezTo>
                          <a:cubicBezTo>
                            <a:pt x="49171" y="48692"/>
                            <a:pt x="49483" y="48546"/>
                            <a:pt x="49774" y="48379"/>
                          </a:cubicBezTo>
                          <a:close/>
                          <a:moveTo>
                            <a:pt x="60937" y="48650"/>
                          </a:moveTo>
                          <a:cubicBezTo>
                            <a:pt x="61208" y="48796"/>
                            <a:pt x="61458" y="48962"/>
                            <a:pt x="61728" y="49087"/>
                          </a:cubicBezTo>
                          <a:cubicBezTo>
                            <a:pt x="61187" y="49316"/>
                            <a:pt x="60646" y="49504"/>
                            <a:pt x="60083" y="49670"/>
                          </a:cubicBezTo>
                          <a:cubicBezTo>
                            <a:pt x="59917" y="49629"/>
                            <a:pt x="59750" y="49566"/>
                            <a:pt x="59604" y="49525"/>
                          </a:cubicBezTo>
                          <a:cubicBezTo>
                            <a:pt x="60062" y="49233"/>
                            <a:pt x="60500" y="48942"/>
                            <a:pt x="60937" y="48650"/>
                          </a:cubicBezTo>
                          <a:close/>
                          <a:moveTo>
                            <a:pt x="71308" y="48379"/>
                          </a:moveTo>
                          <a:cubicBezTo>
                            <a:pt x="71537" y="48546"/>
                            <a:pt x="71787" y="48712"/>
                            <a:pt x="72037" y="48858"/>
                          </a:cubicBezTo>
                          <a:cubicBezTo>
                            <a:pt x="71975" y="49025"/>
                            <a:pt x="71891" y="49191"/>
                            <a:pt x="71829" y="49358"/>
                          </a:cubicBezTo>
                          <a:cubicBezTo>
                            <a:pt x="71496" y="49462"/>
                            <a:pt x="71163" y="49587"/>
                            <a:pt x="70829" y="49670"/>
                          </a:cubicBezTo>
                          <a:cubicBezTo>
                            <a:pt x="70600" y="49608"/>
                            <a:pt x="70392" y="49525"/>
                            <a:pt x="70163" y="49441"/>
                          </a:cubicBezTo>
                          <a:cubicBezTo>
                            <a:pt x="70288" y="49212"/>
                            <a:pt x="70434" y="48983"/>
                            <a:pt x="70559" y="48754"/>
                          </a:cubicBezTo>
                          <a:cubicBezTo>
                            <a:pt x="70809" y="48629"/>
                            <a:pt x="71058" y="48504"/>
                            <a:pt x="71308" y="48379"/>
                          </a:cubicBezTo>
                          <a:close/>
                          <a:moveTo>
                            <a:pt x="9247" y="47296"/>
                          </a:moveTo>
                          <a:lnTo>
                            <a:pt x="9247" y="47296"/>
                          </a:lnTo>
                          <a:cubicBezTo>
                            <a:pt x="9810" y="47879"/>
                            <a:pt x="10435" y="48379"/>
                            <a:pt x="11080" y="48775"/>
                          </a:cubicBezTo>
                          <a:cubicBezTo>
                            <a:pt x="10684" y="49087"/>
                            <a:pt x="10310" y="49379"/>
                            <a:pt x="9935" y="49691"/>
                          </a:cubicBezTo>
                          <a:cubicBezTo>
                            <a:pt x="9789" y="49650"/>
                            <a:pt x="9664" y="49608"/>
                            <a:pt x="9518" y="49545"/>
                          </a:cubicBezTo>
                          <a:cubicBezTo>
                            <a:pt x="9497" y="49400"/>
                            <a:pt x="9456" y="49233"/>
                            <a:pt x="9435" y="49066"/>
                          </a:cubicBezTo>
                          <a:cubicBezTo>
                            <a:pt x="9352" y="48463"/>
                            <a:pt x="9289" y="47879"/>
                            <a:pt x="9247" y="47296"/>
                          </a:cubicBezTo>
                          <a:close/>
                          <a:moveTo>
                            <a:pt x="21056" y="48233"/>
                          </a:moveTo>
                          <a:cubicBezTo>
                            <a:pt x="21514" y="48587"/>
                            <a:pt x="21972" y="48879"/>
                            <a:pt x="22472" y="49150"/>
                          </a:cubicBezTo>
                          <a:cubicBezTo>
                            <a:pt x="21910" y="49358"/>
                            <a:pt x="21326" y="49545"/>
                            <a:pt x="20743" y="49712"/>
                          </a:cubicBezTo>
                          <a:cubicBezTo>
                            <a:pt x="20577" y="49670"/>
                            <a:pt x="20431" y="49608"/>
                            <a:pt x="20285" y="49545"/>
                          </a:cubicBezTo>
                          <a:cubicBezTo>
                            <a:pt x="20264" y="49400"/>
                            <a:pt x="20223" y="49233"/>
                            <a:pt x="20202" y="49066"/>
                          </a:cubicBezTo>
                          <a:cubicBezTo>
                            <a:pt x="20181" y="48942"/>
                            <a:pt x="20160" y="48837"/>
                            <a:pt x="20160" y="48712"/>
                          </a:cubicBezTo>
                          <a:cubicBezTo>
                            <a:pt x="20473" y="48567"/>
                            <a:pt x="20764" y="48400"/>
                            <a:pt x="21056" y="48233"/>
                          </a:cubicBezTo>
                          <a:close/>
                          <a:moveTo>
                            <a:pt x="31823" y="48233"/>
                          </a:moveTo>
                          <a:cubicBezTo>
                            <a:pt x="32260" y="48587"/>
                            <a:pt x="32739" y="48879"/>
                            <a:pt x="33218" y="49150"/>
                          </a:cubicBezTo>
                          <a:cubicBezTo>
                            <a:pt x="32656" y="49358"/>
                            <a:pt x="32093" y="49545"/>
                            <a:pt x="31489" y="49712"/>
                          </a:cubicBezTo>
                          <a:cubicBezTo>
                            <a:pt x="31344" y="49670"/>
                            <a:pt x="31198" y="49608"/>
                            <a:pt x="31052" y="49545"/>
                          </a:cubicBezTo>
                          <a:cubicBezTo>
                            <a:pt x="31010" y="49400"/>
                            <a:pt x="30990" y="49233"/>
                            <a:pt x="30969" y="49066"/>
                          </a:cubicBezTo>
                          <a:cubicBezTo>
                            <a:pt x="30948" y="48942"/>
                            <a:pt x="30927" y="48837"/>
                            <a:pt x="30906" y="48712"/>
                          </a:cubicBezTo>
                          <a:cubicBezTo>
                            <a:pt x="31219" y="48567"/>
                            <a:pt x="31531" y="48400"/>
                            <a:pt x="31823" y="48233"/>
                          </a:cubicBezTo>
                          <a:close/>
                          <a:moveTo>
                            <a:pt x="39153" y="49629"/>
                          </a:moveTo>
                          <a:cubicBezTo>
                            <a:pt x="39195" y="49650"/>
                            <a:pt x="39237" y="49691"/>
                            <a:pt x="39299" y="49712"/>
                          </a:cubicBezTo>
                          <a:cubicBezTo>
                            <a:pt x="39216" y="49691"/>
                            <a:pt x="39132" y="49670"/>
                            <a:pt x="39049" y="49650"/>
                          </a:cubicBezTo>
                          <a:cubicBezTo>
                            <a:pt x="39070" y="49650"/>
                            <a:pt x="39112" y="49650"/>
                            <a:pt x="39153" y="49629"/>
                          </a:cubicBezTo>
                          <a:close/>
                          <a:moveTo>
                            <a:pt x="43214" y="48983"/>
                          </a:moveTo>
                          <a:cubicBezTo>
                            <a:pt x="43318" y="49087"/>
                            <a:pt x="43443" y="49191"/>
                            <a:pt x="43548" y="49316"/>
                          </a:cubicBezTo>
                          <a:cubicBezTo>
                            <a:pt x="43131" y="49462"/>
                            <a:pt x="42694" y="49587"/>
                            <a:pt x="42256" y="49712"/>
                          </a:cubicBezTo>
                          <a:cubicBezTo>
                            <a:pt x="42111" y="49670"/>
                            <a:pt x="41944" y="49608"/>
                            <a:pt x="41798" y="49545"/>
                          </a:cubicBezTo>
                          <a:cubicBezTo>
                            <a:pt x="41798" y="49483"/>
                            <a:pt x="41777" y="49421"/>
                            <a:pt x="41777" y="49358"/>
                          </a:cubicBezTo>
                          <a:cubicBezTo>
                            <a:pt x="42256" y="49296"/>
                            <a:pt x="42735" y="49171"/>
                            <a:pt x="43214" y="48983"/>
                          </a:cubicBezTo>
                          <a:close/>
                          <a:moveTo>
                            <a:pt x="54044" y="48733"/>
                          </a:moveTo>
                          <a:cubicBezTo>
                            <a:pt x="54273" y="48879"/>
                            <a:pt x="54502" y="49025"/>
                            <a:pt x="54752" y="49150"/>
                          </a:cubicBezTo>
                          <a:cubicBezTo>
                            <a:pt x="54190" y="49358"/>
                            <a:pt x="53606" y="49545"/>
                            <a:pt x="53023" y="49712"/>
                          </a:cubicBezTo>
                          <a:cubicBezTo>
                            <a:pt x="52690" y="49608"/>
                            <a:pt x="52378" y="49483"/>
                            <a:pt x="52065" y="49358"/>
                          </a:cubicBezTo>
                          <a:cubicBezTo>
                            <a:pt x="52440" y="49275"/>
                            <a:pt x="52794" y="49171"/>
                            <a:pt x="53169" y="49066"/>
                          </a:cubicBezTo>
                          <a:cubicBezTo>
                            <a:pt x="53461" y="48962"/>
                            <a:pt x="53752" y="48858"/>
                            <a:pt x="54044" y="48733"/>
                          </a:cubicBezTo>
                          <a:close/>
                          <a:moveTo>
                            <a:pt x="64103" y="48233"/>
                          </a:moveTo>
                          <a:cubicBezTo>
                            <a:pt x="64332" y="48400"/>
                            <a:pt x="64561" y="48567"/>
                            <a:pt x="64790" y="48733"/>
                          </a:cubicBezTo>
                          <a:cubicBezTo>
                            <a:pt x="64457" y="49066"/>
                            <a:pt x="64103" y="49379"/>
                            <a:pt x="63749" y="49712"/>
                          </a:cubicBezTo>
                          <a:cubicBezTo>
                            <a:pt x="63249" y="49545"/>
                            <a:pt x="62749" y="49358"/>
                            <a:pt x="62291" y="49129"/>
                          </a:cubicBezTo>
                          <a:cubicBezTo>
                            <a:pt x="62916" y="48858"/>
                            <a:pt x="63520" y="48567"/>
                            <a:pt x="64103" y="48233"/>
                          </a:cubicBezTo>
                          <a:close/>
                          <a:moveTo>
                            <a:pt x="16828" y="49691"/>
                          </a:moveTo>
                          <a:cubicBezTo>
                            <a:pt x="16870" y="49691"/>
                            <a:pt x="16891" y="49691"/>
                            <a:pt x="16932" y="49712"/>
                          </a:cubicBezTo>
                          <a:cubicBezTo>
                            <a:pt x="16891" y="49712"/>
                            <a:pt x="16870" y="49733"/>
                            <a:pt x="16828" y="49733"/>
                          </a:cubicBezTo>
                          <a:cubicBezTo>
                            <a:pt x="16828" y="49712"/>
                            <a:pt x="16828" y="49691"/>
                            <a:pt x="16828" y="49691"/>
                          </a:cubicBezTo>
                          <a:close/>
                          <a:moveTo>
                            <a:pt x="27595" y="49691"/>
                          </a:moveTo>
                          <a:cubicBezTo>
                            <a:pt x="27637" y="49691"/>
                            <a:pt x="27657" y="49691"/>
                            <a:pt x="27678" y="49712"/>
                          </a:cubicBezTo>
                          <a:cubicBezTo>
                            <a:pt x="27657" y="49712"/>
                            <a:pt x="27616" y="49733"/>
                            <a:pt x="27595" y="49733"/>
                          </a:cubicBezTo>
                          <a:cubicBezTo>
                            <a:pt x="27595" y="49733"/>
                            <a:pt x="27595" y="49712"/>
                            <a:pt x="27595" y="49691"/>
                          </a:cubicBezTo>
                          <a:close/>
                          <a:moveTo>
                            <a:pt x="38341" y="49691"/>
                          </a:moveTo>
                          <a:cubicBezTo>
                            <a:pt x="38383" y="49691"/>
                            <a:pt x="38404" y="49691"/>
                            <a:pt x="38445" y="49712"/>
                          </a:cubicBezTo>
                          <a:cubicBezTo>
                            <a:pt x="38424" y="49712"/>
                            <a:pt x="38383" y="49733"/>
                            <a:pt x="38362" y="49733"/>
                          </a:cubicBezTo>
                          <a:cubicBezTo>
                            <a:pt x="38341" y="49712"/>
                            <a:pt x="38341" y="49691"/>
                            <a:pt x="38341" y="49691"/>
                          </a:cubicBezTo>
                          <a:close/>
                          <a:moveTo>
                            <a:pt x="68184" y="48546"/>
                          </a:moveTo>
                          <a:cubicBezTo>
                            <a:pt x="68497" y="48754"/>
                            <a:pt x="68809" y="48942"/>
                            <a:pt x="69142" y="49108"/>
                          </a:cubicBezTo>
                          <a:cubicBezTo>
                            <a:pt x="68539" y="49358"/>
                            <a:pt x="67914" y="49566"/>
                            <a:pt x="67268" y="49754"/>
                          </a:cubicBezTo>
                          <a:cubicBezTo>
                            <a:pt x="67581" y="49358"/>
                            <a:pt x="67893" y="48942"/>
                            <a:pt x="68184" y="48546"/>
                          </a:cubicBezTo>
                          <a:close/>
                          <a:moveTo>
                            <a:pt x="15308" y="46255"/>
                          </a:moveTo>
                          <a:cubicBezTo>
                            <a:pt x="15329" y="46255"/>
                            <a:pt x="15329" y="46276"/>
                            <a:pt x="15349" y="46297"/>
                          </a:cubicBezTo>
                          <a:cubicBezTo>
                            <a:pt x="15683" y="46734"/>
                            <a:pt x="16037" y="47130"/>
                            <a:pt x="16412" y="47484"/>
                          </a:cubicBezTo>
                          <a:cubicBezTo>
                            <a:pt x="16432" y="47859"/>
                            <a:pt x="16474" y="48213"/>
                            <a:pt x="16495" y="48567"/>
                          </a:cubicBezTo>
                          <a:cubicBezTo>
                            <a:pt x="16162" y="48754"/>
                            <a:pt x="15808" y="48921"/>
                            <a:pt x="15454" y="49066"/>
                          </a:cubicBezTo>
                          <a:cubicBezTo>
                            <a:pt x="14621" y="48671"/>
                            <a:pt x="13850" y="48192"/>
                            <a:pt x="13163" y="47609"/>
                          </a:cubicBezTo>
                          <a:lnTo>
                            <a:pt x="13163" y="47609"/>
                          </a:lnTo>
                          <a:cubicBezTo>
                            <a:pt x="13829" y="48213"/>
                            <a:pt x="14558" y="48712"/>
                            <a:pt x="15349" y="49108"/>
                          </a:cubicBezTo>
                          <a:cubicBezTo>
                            <a:pt x="14704" y="49358"/>
                            <a:pt x="14037" y="49587"/>
                            <a:pt x="13371" y="49775"/>
                          </a:cubicBezTo>
                          <a:cubicBezTo>
                            <a:pt x="13350" y="49754"/>
                            <a:pt x="13329" y="49754"/>
                            <a:pt x="13288" y="49733"/>
                          </a:cubicBezTo>
                          <a:cubicBezTo>
                            <a:pt x="13204" y="49025"/>
                            <a:pt x="13142" y="48296"/>
                            <a:pt x="13100" y="47567"/>
                          </a:cubicBezTo>
                          <a:cubicBezTo>
                            <a:pt x="13100" y="47546"/>
                            <a:pt x="13100" y="47525"/>
                            <a:pt x="13100" y="47505"/>
                          </a:cubicBezTo>
                          <a:cubicBezTo>
                            <a:pt x="13829" y="47067"/>
                            <a:pt x="14558" y="46630"/>
                            <a:pt x="15308" y="46255"/>
                          </a:cubicBezTo>
                          <a:close/>
                          <a:moveTo>
                            <a:pt x="24471" y="48254"/>
                          </a:moveTo>
                          <a:cubicBezTo>
                            <a:pt x="24596" y="48650"/>
                            <a:pt x="24742" y="49046"/>
                            <a:pt x="24888" y="49441"/>
                          </a:cubicBezTo>
                          <a:cubicBezTo>
                            <a:pt x="24867" y="49483"/>
                            <a:pt x="24846" y="49525"/>
                            <a:pt x="24825" y="49566"/>
                          </a:cubicBezTo>
                          <a:cubicBezTo>
                            <a:pt x="24596" y="49650"/>
                            <a:pt x="24388" y="49712"/>
                            <a:pt x="24159" y="49754"/>
                          </a:cubicBezTo>
                          <a:cubicBezTo>
                            <a:pt x="24159" y="49775"/>
                            <a:pt x="24138" y="49775"/>
                            <a:pt x="24138" y="49775"/>
                          </a:cubicBezTo>
                          <a:cubicBezTo>
                            <a:pt x="24117" y="49754"/>
                            <a:pt x="24075" y="49754"/>
                            <a:pt x="24055" y="49733"/>
                          </a:cubicBezTo>
                          <a:cubicBezTo>
                            <a:pt x="24013" y="49337"/>
                            <a:pt x="23971" y="48942"/>
                            <a:pt x="23930" y="48546"/>
                          </a:cubicBezTo>
                          <a:cubicBezTo>
                            <a:pt x="23950" y="48546"/>
                            <a:pt x="23950" y="48546"/>
                            <a:pt x="23950" y="48525"/>
                          </a:cubicBezTo>
                          <a:cubicBezTo>
                            <a:pt x="23971" y="48712"/>
                            <a:pt x="23992" y="48879"/>
                            <a:pt x="24013" y="49066"/>
                          </a:cubicBezTo>
                          <a:cubicBezTo>
                            <a:pt x="24055" y="49296"/>
                            <a:pt x="24096" y="49525"/>
                            <a:pt x="24159" y="49733"/>
                          </a:cubicBezTo>
                          <a:cubicBezTo>
                            <a:pt x="24075" y="49337"/>
                            <a:pt x="24034" y="48921"/>
                            <a:pt x="23992" y="48525"/>
                          </a:cubicBezTo>
                          <a:cubicBezTo>
                            <a:pt x="24159" y="48442"/>
                            <a:pt x="24305" y="48338"/>
                            <a:pt x="24471" y="48254"/>
                          </a:cubicBezTo>
                          <a:close/>
                          <a:moveTo>
                            <a:pt x="34738" y="49004"/>
                          </a:moveTo>
                          <a:lnTo>
                            <a:pt x="34738" y="49004"/>
                          </a:lnTo>
                          <a:cubicBezTo>
                            <a:pt x="35009" y="49191"/>
                            <a:pt x="35259" y="49379"/>
                            <a:pt x="35509" y="49587"/>
                          </a:cubicBezTo>
                          <a:cubicBezTo>
                            <a:pt x="35301" y="49650"/>
                            <a:pt x="35113" y="49712"/>
                            <a:pt x="34905" y="49775"/>
                          </a:cubicBezTo>
                          <a:cubicBezTo>
                            <a:pt x="34863" y="49754"/>
                            <a:pt x="34842" y="49754"/>
                            <a:pt x="34822" y="49733"/>
                          </a:cubicBezTo>
                          <a:cubicBezTo>
                            <a:pt x="34780" y="49504"/>
                            <a:pt x="34759" y="49254"/>
                            <a:pt x="34738" y="49004"/>
                          </a:cubicBezTo>
                          <a:close/>
                          <a:moveTo>
                            <a:pt x="45880" y="48317"/>
                          </a:moveTo>
                          <a:cubicBezTo>
                            <a:pt x="46151" y="48692"/>
                            <a:pt x="46401" y="49066"/>
                            <a:pt x="46630" y="49462"/>
                          </a:cubicBezTo>
                          <a:cubicBezTo>
                            <a:pt x="46630" y="49462"/>
                            <a:pt x="46609" y="49483"/>
                            <a:pt x="46609" y="49483"/>
                          </a:cubicBezTo>
                          <a:cubicBezTo>
                            <a:pt x="46297" y="49587"/>
                            <a:pt x="45984" y="49691"/>
                            <a:pt x="45651" y="49775"/>
                          </a:cubicBezTo>
                          <a:cubicBezTo>
                            <a:pt x="45630" y="49754"/>
                            <a:pt x="45609" y="49754"/>
                            <a:pt x="45568" y="49733"/>
                          </a:cubicBezTo>
                          <a:cubicBezTo>
                            <a:pt x="45526" y="49337"/>
                            <a:pt x="45484" y="48942"/>
                            <a:pt x="45464" y="48546"/>
                          </a:cubicBezTo>
                          <a:cubicBezTo>
                            <a:pt x="45609" y="48463"/>
                            <a:pt x="45755" y="48400"/>
                            <a:pt x="45880" y="48317"/>
                          </a:cubicBezTo>
                          <a:close/>
                          <a:moveTo>
                            <a:pt x="56876" y="48171"/>
                          </a:moveTo>
                          <a:cubicBezTo>
                            <a:pt x="57355" y="48525"/>
                            <a:pt x="57876" y="48837"/>
                            <a:pt x="58376" y="49108"/>
                          </a:cubicBezTo>
                          <a:cubicBezTo>
                            <a:pt x="57751" y="49358"/>
                            <a:pt x="57084" y="49587"/>
                            <a:pt x="56418" y="49775"/>
                          </a:cubicBezTo>
                          <a:cubicBezTo>
                            <a:pt x="55897" y="49608"/>
                            <a:pt x="55397" y="49400"/>
                            <a:pt x="54918" y="49150"/>
                          </a:cubicBezTo>
                          <a:cubicBezTo>
                            <a:pt x="55606" y="48879"/>
                            <a:pt x="56251" y="48546"/>
                            <a:pt x="56876" y="48171"/>
                          </a:cubicBezTo>
                          <a:close/>
                          <a:moveTo>
                            <a:pt x="67643" y="48171"/>
                          </a:moveTo>
                          <a:cubicBezTo>
                            <a:pt x="67810" y="48296"/>
                            <a:pt x="67976" y="48421"/>
                            <a:pt x="68143" y="48525"/>
                          </a:cubicBezTo>
                          <a:cubicBezTo>
                            <a:pt x="67851" y="48942"/>
                            <a:pt x="67539" y="49358"/>
                            <a:pt x="67227" y="49754"/>
                          </a:cubicBezTo>
                          <a:cubicBezTo>
                            <a:pt x="67206" y="49754"/>
                            <a:pt x="67185" y="49754"/>
                            <a:pt x="67185" y="49775"/>
                          </a:cubicBezTo>
                          <a:cubicBezTo>
                            <a:pt x="66664" y="49608"/>
                            <a:pt x="66164" y="49400"/>
                            <a:pt x="65685" y="49150"/>
                          </a:cubicBezTo>
                          <a:cubicBezTo>
                            <a:pt x="66352" y="48879"/>
                            <a:pt x="67018" y="48546"/>
                            <a:pt x="67643" y="48171"/>
                          </a:cubicBezTo>
                          <a:close/>
                          <a:moveTo>
                            <a:pt x="48921" y="49629"/>
                          </a:moveTo>
                          <a:cubicBezTo>
                            <a:pt x="49004" y="49650"/>
                            <a:pt x="49108" y="49691"/>
                            <a:pt x="49212" y="49712"/>
                          </a:cubicBezTo>
                          <a:cubicBezTo>
                            <a:pt x="49108" y="49733"/>
                            <a:pt x="49025" y="49775"/>
                            <a:pt x="48921" y="49795"/>
                          </a:cubicBezTo>
                          <a:cubicBezTo>
                            <a:pt x="48921" y="49733"/>
                            <a:pt x="48921" y="49670"/>
                            <a:pt x="48921" y="49629"/>
                          </a:cubicBezTo>
                          <a:close/>
                          <a:moveTo>
                            <a:pt x="6061" y="49691"/>
                          </a:moveTo>
                          <a:cubicBezTo>
                            <a:pt x="6103" y="49691"/>
                            <a:pt x="6144" y="49691"/>
                            <a:pt x="6165" y="49712"/>
                          </a:cubicBezTo>
                          <a:cubicBezTo>
                            <a:pt x="6144" y="49754"/>
                            <a:pt x="6124" y="49795"/>
                            <a:pt x="6082" y="49816"/>
                          </a:cubicBezTo>
                          <a:cubicBezTo>
                            <a:pt x="6082" y="49775"/>
                            <a:pt x="6061" y="49733"/>
                            <a:pt x="6061" y="49691"/>
                          </a:cubicBezTo>
                          <a:close/>
                          <a:moveTo>
                            <a:pt x="20306" y="49733"/>
                          </a:moveTo>
                          <a:lnTo>
                            <a:pt x="20306" y="49733"/>
                          </a:lnTo>
                          <a:cubicBezTo>
                            <a:pt x="20368" y="49754"/>
                            <a:pt x="20410" y="49754"/>
                            <a:pt x="20473" y="49775"/>
                          </a:cubicBezTo>
                          <a:cubicBezTo>
                            <a:pt x="20431" y="49795"/>
                            <a:pt x="20368" y="49795"/>
                            <a:pt x="20327" y="49816"/>
                          </a:cubicBezTo>
                          <a:cubicBezTo>
                            <a:pt x="20327" y="49795"/>
                            <a:pt x="20327" y="49754"/>
                            <a:pt x="20306" y="49733"/>
                          </a:cubicBezTo>
                          <a:close/>
                          <a:moveTo>
                            <a:pt x="31073" y="49733"/>
                          </a:moveTo>
                          <a:cubicBezTo>
                            <a:pt x="31135" y="49754"/>
                            <a:pt x="31177" y="49754"/>
                            <a:pt x="31240" y="49775"/>
                          </a:cubicBezTo>
                          <a:cubicBezTo>
                            <a:pt x="31177" y="49795"/>
                            <a:pt x="31135" y="49795"/>
                            <a:pt x="31094" y="49816"/>
                          </a:cubicBezTo>
                          <a:cubicBezTo>
                            <a:pt x="31094" y="49795"/>
                            <a:pt x="31073" y="49754"/>
                            <a:pt x="31073" y="49733"/>
                          </a:cubicBezTo>
                          <a:close/>
                          <a:moveTo>
                            <a:pt x="41840" y="49733"/>
                          </a:moveTo>
                          <a:cubicBezTo>
                            <a:pt x="41881" y="49754"/>
                            <a:pt x="41944" y="49754"/>
                            <a:pt x="41986" y="49775"/>
                          </a:cubicBezTo>
                          <a:cubicBezTo>
                            <a:pt x="41944" y="49795"/>
                            <a:pt x="41902" y="49795"/>
                            <a:pt x="41840" y="49816"/>
                          </a:cubicBezTo>
                          <a:cubicBezTo>
                            <a:pt x="41840" y="49795"/>
                            <a:pt x="41840" y="49754"/>
                            <a:pt x="41840" y="49733"/>
                          </a:cubicBezTo>
                          <a:close/>
                          <a:moveTo>
                            <a:pt x="51253" y="49233"/>
                          </a:moveTo>
                          <a:cubicBezTo>
                            <a:pt x="51378" y="49275"/>
                            <a:pt x="51503" y="49337"/>
                            <a:pt x="51649" y="49400"/>
                          </a:cubicBezTo>
                          <a:cubicBezTo>
                            <a:pt x="51024" y="49545"/>
                            <a:pt x="50399" y="49691"/>
                            <a:pt x="49774" y="49816"/>
                          </a:cubicBezTo>
                          <a:cubicBezTo>
                            <a:pt x="49670" y="49795"/>
                            <a:pt x="49587" y="49754"/>
                            <a:pt x="49483" y="49733"/>
                          </a:cubicBezTo>
                          <a:cubicBezTo>
                            <a:pt x="49899" y="49629"/>
                            <a:pt x="50337" y="49525"/>
                            <a:pt x="50753" y="49421"/>
                          </a:cubicBezTo>
                          <a:cubicBezTo>
                            <a:pt x="50920" y="49358"/>
                            <a:pt x="51087" y="49296"/>
                            <a:pt x="51253" y="49233"/>
                          </a:cubicBezTo>
                          <a:close/>
                          <a:moveTo>
                            <a:pt x="23784" y="49733"/>
                          </a:moveTo>
                          <a:cubicBezTo>
                            <a:pt x="23805" y="49733"/>
                            <a:pt x="23826" y="49733"/>
                            <a:pt x="23846" y="49754"/>
                          </a:cubicBezTo>
                          <a:cubicBezTo>
                            <a:pt x="23846" y="49775"/>
                            <a:pt x="23867" y="49816"/>
                            <a:pt x="23867" y="49837"/>
                          </a:cubicBezTo>
                          <a:cubicBezTo>
                            <a:pt x="23826" y="49837"/>
                            <a:pt x="23805" y="49858"/>
                            <a:pt x="23784" y="49858"/>
                          </a:cubicBezTo>
                          <a:cubicBezTo>
                            <a:pt x="23784" y="49816"/>
                            <a:pt x="23784" y="49775"/>
                            <a:pt x="23784" y="49733"/>
                          </a:cubicBezTo>
                          <a:close/>
                          <a:moveTo>
                            <a:pt x="71725" y="49566"/>
                          </a:moveTo>
                          <a:cubicBezTo>
                            <a:pt x="71683" y="49670"/>
                            <a:pt x="71621" y="49775"/>
                            <a:pt x="71579" y="49879"/>
                          </a:cubicBezTo>
                          <a:cubicBezTo>
                            <a:pt x="71392" y="49837"/>
                            <a:pt x="71204" y="49795"/>
                            <a:pt x="71017" y="49733"/>
                          </a:cubicBezTo>
                          <a:cubicBezTo>
                            <a:pt x="71246" y="49670"/>
                            <a:pt x="71496" y="49629"/>
                            <a:pt x="71725" y="49566"/>
                          </a:cubicBezTo>
                          <a:close/>
                          <a:moveTo>
                            <a:pt x="48525" y="49483"/>
                          </a:moveTo>
                          <a:cubicBezTo>
                            <a:pt x="48629" y="49525"/>
                            <a:pt x="48733" y="49566"/>
                            <a:pt x="48816" y="49587"/>
                          </a:cubicBezTo>
                          <a:cubicBezTo>
                            <a:pt x="48837" y="49670"/>
                            <a:pt x="48816" y="49733"/>
                            <a:pt x="48837" y="49816"/>
                          </a:cubicBezTo>
                          <a:cubicBezTo>
                            <a:pt x="48712" y="49858"/>
                            <a:pt x="48608" y="49879"/>
                            <a:pt x="48504" y="49900"/>
                          </a:cubicBezTo>
                          <a:cubicBezTo>
                            <a:pt x="48483" y="49858"/>
                            <a:pt x="48483" y="49795"/>
                            <a:pt x="48462" y="49733"/>
                          </a:cubicBezTo>
                          <a:cubicBezTo>
                            <a:pt x="48483" y="49650"/>
                            <a:pt x="48504" y="49566"/>
                            <a:pt x="48525" y="49483"/>
                          </a:cubicBezTo>
                          <a:close/>
                          <a:moveTo>
                            <a:pt x="24679" y="49816"/>
                          </a:moveTo>
                          <a:cubicBezTo>
                            <a:pt x="24679" y="49858"/>
                            <a:pt x="24659" y="49879"/>
                            <a:pt x="24638" y="49920"/>
                          </a:cubicBezTo>
                          <a:cubicBezTo>
                            <a:pt x="24596" y="49900"/>
                            <a:pt x="24534" y="49879"/>
                            <a:pt x="24471" y="49879"/>
                          </a:cubicBezTo>
                          <a:cubicBezTo>
                            <a:pt x="24554" y="49858"/>
                            <a:pt x="24617" y="49837"/>
                            <a:pt x="24679" y="49816"/>
                          </a:cubicBezTo>
                          <a:close/>
                          <a:moveTo>
                            <a:pt x="46338" y="49775"/>
                          </a:moveTo>
                          <a:cubicBezTo>
                            <a:pt x="46297" y="49837"/>
                            <a:pt x="46255" y="49879"/>
                            <a:pt x="46213" y="49920"/>
                          </a:cubicBezTo>
                          <a:cubicBezTo>
                            <a:pt x="46130" y="49900"/>
                            <a:pt x="46067" y="49900"/>
                            <a:pt x="45984" y="49879"/>
                          </a:cubicBezTo>
                          <a:cubicBezTo>
                            <a:pt x="46109" y="49837"/>
                            <a:pt x="46234" y="49816"/>
                            <a:pt x="46338" y="49775"/>
                          </a:cubicBezTo>
                          <a:close/>
                          <a:moveTo>
                            <a:pt x="70121" y="49504"/>
                          </a:moveTo>
                          <a:cubicBezTo>
                            <a:pt x="70330" y="49587"/>
                            <a:pt x="70517" y="49650"/>
                            <a:pt x="70725" y="49712"/>
                          </a:cubicBezTo>
                          <a:cubicBezTo>
                            <a:pt x="70434" y="49795"/>
                            <a:pt x="70163" y="49879"/>
                            <a:pt x="69851" y="49941"/>
                          </a:cubicBezTo>
                          <a:cubicBezTo>
                            <a:pt x="69955" y="49795"/>
                            <a:pt x="70038" y="49650"/>
                            <a:pt x="70121" y="49504"/>
                          </a:cubicBezTo>
                          <a:close/>
                          <a:moveTo>
                            <a:pt x="9560" y="49733"/>
                          </a:moveTo>
                          <a:cubicBezTo>
                            <a:pt x="9643" y="49754"/>
                            <a:pt x="9726" y="49775"/>
                            <a:pt x="9810" y="49795"/>
                          </a:cubicBezTo>
                          <a:cubicBezTo>
                            <a:pt x="9726" y="49858"/>
                            <a:pt x="9664" y="49920"/>
                            <a:pt x="9601" y="49983"/>
                          </a:cubicBezTo>
                          <a:cubicBezTo>
                            <a:pt x="9581" y="49900"/>
                            <a:pt x="9560" y="49816"/>
                            <a:pt x="9560" y="49733"/>
                          </a:cubicBezTo>
                          <a:close/>
                          <a:moveTo>
                            <a:pt x="26604" y="49993"/>
                          </a:moveTo>
                          <a:lnTo>
                            <a:pt x="26604" y="49993"/>
                          </a:lnTo>
                          <a:cubicBezTo>
                            <a:pt x="26588" y="49996"/>
                            <a:pt x="26571" y="49999"/>
                            <a:pt x="26554" y="50004"/>
                          </a:cubicBezTo>
                          <a:cubicBezTo>
                            <a:pt x="26571" y="50000"/>
                            <a:pt x="26588" y="49997"/>
                            <a:pt x="26604" y="49993"/>
                          </a:cubicBezTo>
                          <a:close/>
                          <a:moveTo>
                            <a:pt x="38820" y="49712"/>
                          </a:moveTo>
                          <a:cubicBezTo>
                            <a:pt x="39070" y="49775"/>
                            <a:pt x="39320" y="49816"/>
                            <a:pt x="39549" y="49858"/>
                          </a:cubicBezTo>
                          <a:cubicBezTo>
                            <a:pt x="39632" y="49900"/>
                            <a:pt x="39716" y="49962"/>
                            <a:pt x="39778" y="50004"/>
                          </a:cubicBezTo>
                          <a:cubicBezTo>
                            <a:pt x="39424" y="49920"/>
                            <a:pt x="39070" y="49837"/>
                            <a:pt x="38737" y="49733"/>
                          </a:cubicBezTo>
                          <a:cubicBezTo>
                            <a:pt x="38758" y="49733"/>
                            <a:pt x="38799" y="49712"/>
                            <a:pt x="38820" y="49712"/>
                          </a:cubicBezTo>
                          <a:close/>
                          <a:moveTo>
                            <a:pt x="40153" y="49358"/>
                          </a:moveTo>
                          <a:cubicBezTo>
                            <a:pt x="40403" y="49379"/>
                            <a:pt x="40674" y="49400"/>
                            <a:pt x="40924" y="49400"/>
                          </a:cubicBezTo>
                          <a:cubicBezTo>
                            <a:pt x="41173" y="49525"/>
                            <a:pt x="41444" y="49608"/>
                            <a:pt x="41715" y="49691"/>
                          </a:cubicBezTo>
                          <a:cubicBezTo>
                            <a:pt x="41715" y="49733"/>
                            <a:pt x="41736" y="49795"/>
                            <a:pt x="41736" y="49837"/>
                          </a:cubicBezTo>
                          <a:cubicBezTo>
                            <a:pt x="41465" y="49900"/>
                            <a:pt x="41194" y="49962"/>
                            <a:pt x="40924" y="50004"/>
                          </a:cubicBezTo>
                          <a:cubicBezTo>
                            <a:pt x="40694" y="49983"/>
                            <a:pt x="40465" y="49941"/>
                            <a:pt x="40236" y="49900"/>
                          </a:cubicBezTo>
                          <a:cubicBezTo>
                            <a:pt x="40153" y="49858"/>
                            <a:pt x="40070" y="49795"/>
                            <a:pt x="39986" y="49754"/>
                          </a:cubicBezTo>
                          <a:cubicBezTo>
                            <a:pt x="39820" y="49691"/>
                            <a:pt x="39674" y="49608"/>
                            <a:pt x="39507" y="49545"/>
                          </a:cubicBezTo>
                          <a:cubicBezTo>
                            <a:pt x="39674" y="49504"/>
                            <a:pt x="39820" y="49462"/>
                            <a:pt x="39986" y="49421"/>
                          </a:cubicBezTo>
                          <a:cubicBezTo>
                            <a:pt x="40049" y="49400"/>
                            <a:pt x="40090" y="49379"/>
                            <a:pt x="40153" y="49358"/>
                          </a:cubicBezTo>
                          <a:close/>
                          <a:moveTo>
                            <a:pt x="44068" y="49191"/>
                          </a:moveTo>
                          <a:cubicBezTo>
                            <a:pt x="44506" y="49400"/>
                            <a:pt x="44922" y="49587"/>
                            <a:pt x="45359" y="49754"/>
                          </a:cubicBezTo>
                          <a:cubicBezTo>
                            <a:pt x="45380" y="49775"/>
                            <a:pt x="45380" y="49816"/>
                            <a:pt x="45380" y="49837"/>
                          </a:cubicBezTo>
                          <a:cubicBezTo>
                            <a:pt x="45109" y="49900"/>
                            <a:pt x="44818" y="49962"/>
                            <a:pt x="44547" y="50024"/>
                          </a:cubicBezTo>
                          <a:cubicBezTo>
                            <a:pt x="44318" y="49775"/>
                            <a:pt x="44089" y="49525"/>
                            <a:pt x="43860" y="49275"/>
                          </a:cubicBezTo>
                          <a:cubicBezTo>
                            <a:pt x="43922" y="49254"/>
                            <a:pt x="44006" y="49212"/>
                            <a:pt x="44068" y="49191"/>
                          </a:cubicBezTo>
                          <a:close/>
                          <a:moveTo>
                            <a:pt x="48837" y="49879"/>
                          </a:moveTo>
                          <a:cubicBezTo>
                            <a:pt x="48837" y="49920"/>
                            <a:pt x="48837" y="49941"/>
                            <a:pt x="48837" y="49983"/>
                          </a:cubicBezTo>
                          <a:cubicBezTo>
                            <a:pt x="48733" y="50004"/>
                            <a:pt x="48629" y="50024"/>
                            <a:pt x="48525" y="50024"/>
                          </a:cubicBezTo>
                          <a:cubicBezTo>
                            <a:pt x="48525" y="50004"/>
                            <a:pt x="48504" y="49962"/>
                            <a:pt x="48504" y="49941"/>
                          </a:cubicBezTo>
                          <a:cubicBezTo>
                            <a:pt x="48608" y="49920"/>
                            <a:pt x="48712" y="49900"/>
                            <a:pt x="48837" y="49879"/>
                          </a:cubicBezTo>
                          <a:close/>
                          <a:moveTo>
                            <a:pt x="25013" y="49733"/>
                          </a:moveTo>
                          <a:cubicBezTo>
                            <a:pt x="25054" y="49837"/>
                            <a:pt x="25096" y="49941"/>
                            <a:pt x="25158" y="50045"/>
                          </a:cubicBezTo>
                          <a:cubicBezTo>
                            <a:pt x="25013" y="50004"/>
                            <a:pt x="24867" y="49962"/>
                            <a:pt x="24742" y="49941"/>
                          </a:cubicBezTo>
                          <a:cubicBezTo>
                            <a:pt x="24742" y="49879"/>
                            <a:pt x="24763" y="49837"/>
                            <a:pt x="24784" y="49795"/>
                          </a:cubicBezTo>
                          <a:cubicBezTo>
                            <a:pt x="24867" y="49775"/>
                            <a:pt x="24929" y="49754"/>
                            <a:pt x="25013" y="49733"/>
                          </a:cubicBezTo>
                          <a:close/>
                          <a:moveTo>
                            <a:pt x="35717" y="49754"/>
                          </a:moveTo>
                          <a:cubicBezTo>
                            <a:pt x="35821" y="49858"/>
                            <a:pt x="35946" y="49962"/>
                            <a:pt x="36071" y="50066"/>
                          </a:cubicBezTo>
                          <a:cubicBezTo>
                            <a:pt x="35780" y="50004"/>
                            <a:pt x="35509" y="49941"/>
                            <a:pt x="35238" y="49879"/>
                          </a:cubicBezTo>
                          <a:cubicBezTo>
                            <a:pt x="35384" y="49837"/>
                            <a:pt x="35550" y="49795"/>
                            <a:pt x="35717" y="49754"/>
                          </a:cubicBezTo>
                          <a:close/>
                          <a:moveTo>
                            <a:pt x="40465" y="50024"/>
                          </a:moveTo>
                          <a:cubicBezTo>
                            <a:pt x="40528" y="50045"/>
                            <a:pt x="40590" y="50045"/>
                            <a:pt x="40632" y="50045"/>
                          </a:cubicBezTo>
                          <a:cubicBezTo>
                            <a:pt x="40611" y="50066"/>
                            <a:pt x="40569" y="50066"/>
                            <a:pt x="40549" y="50066"/>
                          </a:cubicBezTo>
                          <a:cubicBezTo>
                            <a:pt x="40528" y="50066"/>
                            <a:pt x="40507" y="50045"/>
                            <a:pt x="40465" y="50024"/>
                          </a:cubicBezTo>
                          <a:close/>
                          <a:moveTo>
                            <a:pt x="15662" y="49254"/>
                          </a:moveTo>
                          <a:cubicBezTo>
                            <a:pt x="15787" y="49316"/>
                            <a:pt x="15912" y="49358"/>
                            <a:pt x="16037" y="49421"/>
                          </a:cubicBezTo>
                          <a:cubicBezTo>
                            <a:pt x="15578" y="49629"/>
                            <a:pt x="15141" y="49858"/>
                            <a:pt x="14704" y="50087"/>
                          </a:cubicBezTo>
                          <a:cubicBezTo>
                            <a:pt x="14371" y="50024"/>
                            <a:pt x="14037" y="49962"/>
                            <a:pt x="13704" y="49879"/>
                          </a:cubicBezTo>
                          <a:cubicBezTo>
                            <a:pt x="14371" y="49712"/>
                            <a:pt x="15037" y="49504"/>
                            <a:pt x="15662" y="49254"/>
                          </a:cubicBezTo>
                          <a:close/>
                          <a:moveTo>
                            <a:pt x="46755" y="49670"/>
                          </a:moveTo>
                          <a:cubicBezTo>
                            <a:pt x="46817" y="49816"/>
                            <a:pt x="46901" y="49941"/>
                            <a:pt x="46984" y="50087"/>
                          </a:cubicBezTo>
                          <a:cubicBezTo>
                            <a:pt x="46817" y="50066"/>
                            <a:pt x="46651" y="50024"/>
                            <a:pt x="46484" y="49983"/>
                          </a:cubicBezTo>
                          <a:cubicBezTo>
                            <a:pt x="46567" y="49879"/>
                            <a:pt x="46651" y="49775"/>
                            <a:pt x="46734" y="49670"/>
                          </a:cubicBezTo>
                          <a:close/>
                          <a:moveTo>
                            <a:pt x="11143" y="48817"/>
                          </a:moveTo>
                          <a:cubicBezTo>
                            <a:pt x="11767" y="49212"/>
                            <a:pt x="12413" y="49525"/>
                            <a:pt x="13079" y="49754"/>
                          </a:cubicBezTo>
                          <a:cubicBezTo>
                            <a:pt x="13100" y="49775"/>
                            <a:pt x="13100" y="49816"/>
                            <a:pt x="13100" y="49837"/>
                          </a:cubicBezTo>
                          <a:cubicBezTo>
                            <a:pt x="12642" y="49941"/>
                            <a:pt x="12184" y="50045"/>
                            <a:pt x="11705" y="50108"/>
                          </a:cubicBezTo>
                          <a:cubicBezTo>
                            <a:pt x="11122" y="50024"/>
                            <a:pt x="10539" y="49879"/>
                            <a:pt x="9976" y="49712"/>
                          </a:cubicBezTo>
                          <a:cubicBezTo>
                            <a:pt x="10372" y="49421"/>
                            <a:pt x="10747" y="49108"/>
                            <a:pt x="11143" y="48817"/>
                          </a:cubicBezTo>
                          <a:close/>
                          <a:moveTo>
                            <a:pt x="18973" y="49233"/>
                          </a:moveTo>
                          <a:cubicBezTo>
                            <a:pt x="19369" y="49400"/>
                            <a:pt x="19785" y="49566"/>
                            <a:pt x="20202" y="49691"/>
                          </a:cubicBezTo>
                          <a:cubicBezTo>
                            <a:pt x="20202" y="49733"/>
                            <a:pt x="20202" y="49795"/>
                            <a:pt x="20223" y="49837"/>
                          </a:cubicBezTo>
                          <a:cubicBezTo>
                            <a:pt x="19764" y="49941"/>
                            <a:pt x="19285" y="50045"/>
                            <a:pt x="18806" y="50108"/>
                          </a:cubicBezTo>
                          <a:cubicBezTo>
                            <a:pt x="18265" y="50024"/>
                            <a:pt x="17744" y="49900"/>
                            <a:pt x="17203" y="49733"/>
                          </a:cubicBezTo>
                          <a:cubicBezTo>
                            <a:pt x="17619" y="49629"/>
                            <a:pt x="18057" y="49525"/>
                            <a:pt x="18473" y="49421"/>
                          </a:cubicBezTo>
                          <a:cubicBezTo>
                            <a:pt x="18640" y="49358"/>
                            <a:pt x="18806" y="49296"/>
                            <a:pt x="18973" y="49233"/>
                          </a:cubicBezTo>
                          <a:close/>
                          <a:moveTo>
                            <a:pt x="22555" y="49191"/>
                          </a:moveTo>
                          <a:cubicBezTo>
                            <a:pt x="22951" y="49400"/>
                            <a:pt x="23347" y="49566"/>
                            <a:pt x="23763" y="49712"/>
                          </a:cubicBezTo>
                          <a:cubicBezTo>
                            <a:pt x="23742" y="49775"/>
                            <a:pt x="23742" y="49816"/>
                            <a:pt x="23742" y="49858"/>
                          </a:cubicBezTo>
                          <a:cubicBezTo>
                            <a:pt x="23326" y="49962"/>
                            <a:pt x="22909" y="50045"/>
                            <a:pt x="22472" y="50108"/>
                          </a:cubicBezTo>
                          <a:cubicBezTo>
                            <a:pt x="21951" y="50024"/>
                            <a:pt x="21431" y="49920"/>
                            <a:pt x="20931" y="49775"/>
                          </a:cubicBezTo>
                          <a:cubicBezTo>
                            <a:pt x="21472" y="49608"/>
                            <a:pt x="22014" y="49421"/>
                            <a:pt x="22555" y="49191"/>
                          </a:cubicBezTo>
                          <a:close/>
                          <a:moveTo>
                            <a:pt x="29740" y="49233"/>
                          </a:moveTo>
                          <a:cubicBezTo>
                            <a:pt x="30136" y="49400"/>
                            <a:pt x="30531" y="49566"/>
                            <a:pt x="30948" y="49691"/>
                          </a:cubicBezTo>
                          <a:cubicBezTo>
                            <a:pt x="30969" y="49733"/>
                            <a:pt x="30969" y="49795"/>
                            <a:pt x="30969" y="49837"/>
                          </a:cubicBezTo>
                          <a:cubicBezTo>
                            <a:pt x="30511" y="49941"/>
                            <a:pt x="30052" y="50045"/>
                            <a:pt x="29573" y="50108"/>
                          </a:cubicBezTo>
                          <a:cubicBezTo>
                            <a:pt x="29032" y="50024"/>
                            <a:pt x="28490" y="49900"/>
                            <a:pt x="27970" y="49733"/>
                          </a:cubicBezTo>
                          <a:cubicBezTo>
                            <a:pt x="28386" y="49629"/>
                            <a:pt x="28803" y="49525"/>
                            <a:pt x="29219" y="49421"/>
                          </a:cubicBezTo>
                          <a:cubicBezTo>
                            <a:pt x="29407" y="49358"/>
                            <a:pt x="29573" y="49296"/>
                            <a:pt x="29740" y="49233"/>
                          </a:cubicBezTo>
                          <a:close/>
                          <a:moveTo>
                            <a:pt x="33322" y="49191"/>
                          </a:moveTo>
                          <a:cubicBezTo>
                            <a:pt x="33739" y="49400"/>
                            <a:pt x="34176" y="49587"/>
                            <a:pt x="34613" y="49754"/>
                          </a:cubicBezTo>
                          <a:cubicBezTo>
                            <a:pt x="34613" y="49775"/>
                            <a:pt x="34613" y="49816"/>
                            <a:pt x="34613" y="49837"/>
                          </a:cubicBezTo>
                          <a:cubicBezTo>
                            <a:pt x="34155" y="49941"/>
                            <a:pt x="33697" y="50045"/>
                            <a:pt x="33239" y="50108"/>
                          </a:cubicBezTo>
                          <a:cubicBezTo>
                            <a:pt x="32697" y="50024"/>
                            <a:pt x="32177" y="49920"/>
                            <a:pt x="31677" y="49775"/>
                          </a:cubicBezTo>
                          <a:cubicBezTo>
                            <a:pt x="32239" y="49608"/>
                            <a:pt x="32781" y="49421"/>
                            <a:pt x="33322" y="49191"/>
                          </a:cubicBezTo>
                          <a:close/>
                          <a:moveTo>
                            <a:pt x="41757" y="49941"/>
                          </a:moveTo>
                          <a:cubicBezTo>
                            <a:pt x="41757" y="50004"/>
                            <a:pt x="41777" y="50066"/>
                            <a:pt x="41777" y="50108"/>
                          </a:cubicBezTo>
                          <a:cubicBezTo>
                            <a:pt x="41611" y="50108"/>
                            <a:pt x="41444" y="50087"/>
                            <a:pt x="41278" y="50066"/>
                          </a:cubicBezTo>
                          <a:cubicBezTo>
                            <a:pt x="41444" y="50024"/>
                            <a:pt x="41590" y="49983"/>
                            <a:pt x="41757" y="49941"/>
                          </a:cubicBezTo>
                          <a:close/>
                          <a:moveTo>
                            <a:pt x="43610" y="49379"/>
                          </a:moveTo>
                          <a:cubicBezTo>
                            <a:pt x="43839" y="49608"/>
                            <a:pt x="44047" y="49837"/>
                            <a:pt x="44256" y="50066"/>
                          </a:cubicBezTo>
                          <a:cubicBezTo>
                            <a:pt x="44172" y="50087"/>
                            <a:pt x="44089" y="50087"/>
                            <a:pt x="43985" y="50108"/>
                          </a:cubicBezTo>
                          <a:cubicBezTo>
                            <a:pt x="43464" y="50024"/>
                            <a:pt x="42944" y="49920"/>
                            <a:pt x="42444" y="49775"/>
                          </a:cubicBezTo>
                          <a:cubicBezTo>
                            <a:pt x="42839" y="49650"/>
                            <a:pt x="43214" y="49525"/>
                            <a:pt x="43610" y="49379"/>
                          </a:cubicBezTo>
                          <a:close/>
                          <a:moveTo>
                            <a:pt x="51753" y="49441"/>
                          </a:moveTo>
                          <a:cubicBezTo>
                            <a:pt x="52086" y="49566"/>
                            <a:pt x="52419" y="49691"/>
                            <a:pt x="52753" y="49775"/>
                          </a:cubicBezTo>
                          <a:cubicBezTo>
                            <a:pt x="52211" y="49920"/>
                            <a:pt x="51670" y="50024"/>
                            <a:pt x="51087" y="50108"/>
                          </a:cubicBezTo>
                          <a:cubicBezTo>
                            <a:pt x="50670" y="50045"/>
                            <a:pt x="50253" y="49941"/>
                            <a:pt x="49858" y="49837"/>
                          </a:cubicBezTo>
                          <a:cubicBezTo>
                            <a:pt x="50483" y="49733"/>
                            <a:pt x="51128" y="49587"/>
                            <a:pt x="51753" y="49441"/>
                          </a:cubicBezTo>
                          <a:close/>
                          <a:moveTo>
                            <a:pt x="54835" y="49191"/>
                          </a:moveTo>
                          <a:cubicBezTo>
                            <a:pt x="55314" y="49441"/>
                            <a:pt x="55793" y="49629"/>
                            <a:pt x="56272" y="49795"/>
                          </a:cubicBezTo>
                          <a:cubicBezTo>
                            <a:pt x="55772" y="49920"/>
                            <a:pt x="55272" y="50024"/>
                            <a:pt x="54752" y="50108"/>
                          </a:cubicBezTo>
                          <a:cubicBezTo>
                            <a:pt x="54231" y="50024"/>
                            <a:pt x="53711" y="49920"/>
                            <a:pt x="53211" y="49775"/>
                          </a:cubicBezTo>
                          <a:cubicBezTo>
                            <a:pt x="53752" y="49608"/>
                            <a:pt x="54294" y="49421"/>
                            <a:pt x="54835" y="49191"/>
                          </a:cubicBezTo>
                          <a:close/>
                          <a:moveTo>
                            <a:pt x="62020" y="49233"/>
                          </a:moveTo>
                          <a:cubicBezTo>
                            <a:pt x="62499" y="49441"/>
                            <a:pt x="62999" y="49629"/>
                            <a:pt x="63520" y="49775"/>
                          </a:cubicBezTo>
                          <a:cubicBezTo>
                            <a:pt x="62978" y="49920"/>
                            <a:pt x="62416" y="50024"/>
                            <a:pt x="61853" y="50108"/>
                          </a:cubicBezTo>
                          <a:cubicBezTo>
                            <a:pt x="61312" y="50024"/>
                            <a:pt x="60771" y="49900"/>
                            <a:pt x="60250" y="49733"/>
                          </a:cubicBezTo>
                          <a:cubicBezTo>
                            <a:pt x="60666" y="49629"/>
                            <a:pt x="61083" y="49525"/>
                            <a:pt x="61499" y="49421"/>
                          </a:cubicBezTo>
                          <a:cubicBezTo>
                            <a:pt x="61687" y="49358"/>
                            <a:pt x="61853" y="49296"/>
                            <a:pt x="62020" y="49233"/>
                          </a:cubicBezTo>
                          <a:close/>
                          <a:moveTo>
                            <a:pt x="65602" y="49191"/>
                          </a:moveTo>
                          <a:cubicBezTo>
                            <a:pt x="66060" y="49441"/>
                            <a:pt x="66539" y="49629"/>
                            <a:pt x="67039" y="49795"/>
                          </a:cubicBezTo>
                          <a:cubicBezTo>
                            <a:pt x="66539" y="49920"/>
                            <a:pt x="66019" y="50024"/>
                            <a:pt x="65519" y="50108"/>
                          </a:cubicBezTo>
                          <a:cubicBezTo>
                            <a:pt x="64977" y="50024"/>
                            <a:pt x="64457" y="49920"/>
                            <a:pt x="63957" y="49775"/>
                          </a:cubicBezTo>
                          <a:cubicBezTo>
                            <a:pt x="64519" y="49608"/>
                            <a:pt x="65061" y="49421"/>
                            <a:pt x="65602" y="49191"/>
                          </a:cubicBezTo>
                          <a:close/>
                          <a:moveTo>
                            <a:pt x="58709" y="49254"/>
                          </a:moveTo>
                          <a:cubicBezTo>
                            <a:pt x="58813" y="49316"/>
                            <a:pt x="58938" y="49358"/>
                            <a:pt x="59084" y="49421"/>
                          </a:cubicBezTo>
                          <a:cubicBezTo>
                            <a:pt x="59146" y="49441"/>
                            <a:pt x="59229" y="49462"/>
                            <a:pt x="59313" y="49504"/>
                          </a:cubicBezTo>
                          <a:cubicBezTo>
                            <a:pt x="59042" y="49691"/>
                            <a:pt x="58750" y="49879"/>
                            <a:pt x="58438" y="50066"/>
                          </a:cubicBezTo>
                          <a:cubicBezTo>
                            <a:pt x="58271" y="50087"/>
                            <a:pt x="58084" y="50108"/>
                            <a:pt x="57917" y="50129"/>
                          </a:cubicBezTo>
                          <a:cubicBezTo>
                            <a:pt x="57522" y="50066"/>
                            <a:pt x="57126" y="49983"/>
                            <a:pt x="56751" y="49879"/>
                          </a:cubicBezTo>
                          <a:cubicBezTo>
                            <a:pt x="57418" y="49712"/>
                            <a:pt x="58063" y="49504"/>
                            <a:pt x="58709" y="49254"/>
                          </a:cubicBezTo>
                          <a:close/>
                          <a:moveTo>
                            <a:pt x="69455" y="49254"/>
                          </a:moveTo>
                          <a:cubicBezTo>
                            <a:pt x="69559" y="49296"/>
                            <a:pt x="69663" y="49337"/>
                            <a:pt x="69767" y="49379"/>
                          </a:cubicBezTo>
                          <a:cubicBezTo>
                            <a:pt x="69621" y="49608"/>
                            <a:pt x="69497" y="49816"/>
                            <a:pt x="69351" y="50045"/>
                          </a:cubicBezTo>
                          <a:cubicBezTo>
                            <a:pt x="69122" y="50066"/>
                            <a:pt x="68913" y="50108"/>
                            <a:pt x="68684" y="50129"/>
                          </a:cubicBezTo>
                          <a:cubicBezTo>
                            <a:pt x="68289" y="50066"/>
                            <a:pt x="67893" y="49983"/>
                            <a:pt x="67518" y="49879"/>
                          </a:cubicBezTo>
                          <a:cubicBezTo>
                            <a:pt x="68184" y="49712"/>
                            <a:pt x="68830" y="49504"/>
                            <a:pt x="69455" y="49254"/>
                          </a:cubicBezTo>
                          <a:close/>
                          <a:moveTo>
                            <a:pt x="58376" y="50108"/>
                          </a:moveTo>
                          <a:lnTo>
                            <a:pt x="58376" y="50108"/>
                          </a:lnTo>
                          <a:cubicBezTo>
                            <a:pt x="58334" y="50129"/>
                            <a:pt x="58292" y="50149"/>
                            <a:pt x="58251" y="50170"/>
                          </a:cubicBezTo>
                          <a:cubicBezTo>
                            <a:pt x="58167" y="50170"/>
                            <a:pt x="58105" y="50149"/>
                            <a:pt x="58021" y="50149"/>
                          </a:cubicBezTo>
                          <a:cubicBezTo>
                            <a:pt x="58126" y="50129"/>
                            <a:pt x="58251" y="50129"/>
                            <a:pt x="58376" y="50108"/>
                          </a:cubicBezTo>
                          <a:close/>
                          <a:moveTo>
                            <a:pt x="46422" y="50066"/>
                          </a:moveTo>
                          <a:cubicBezTo>
                            <a:pt x="46567" y="50087"/>
                            <a:pt x="46734" y="50129"/>
                            <a:pt x="46880" y="50149"/>
                          </a:cubicBezTo>
                          <a:cubicBezTo>
                            <a:pt x="46692" y="50170"/>
                            <a:pt x="46484" y="50191"/>
                            <a:pt x="46297" y="50191"/>
                          </a:cubicBezTo>
                          <a:cubicBezTo>
                            <a:pt x="46338" y="50149"/>
                            <a:pt x="46380" y="50108"/>
                            <a:pt x="46422" y="50066"/>
                          </a:cubicBezTo>
                          <a:close/>
                          <a:moveTo>
                            <a:pt x="8907" y="50205"/>
                          </a:moveTo>
                          <a:lnTo>
                            <a:pt x="8907" y="50205"/>
                          </a:lnTo>
                          <a:cubicBezTo>
                            <a:pt x="8937" y="50208"/>
                            <a:pt x="8967" y="50210"/>
                            <a:pt x="8998" y="50212"/>
                          </a:cubicBezTo>
                          <a:cubicBezTo>
                            <a:pt x="8967" y="50210"/>
                            <a:pt x="8937" y="50208"/>
                            <a:pt x="8907" y="50205"/>
                          </a:cubicBezTo>
                          <a:close/>
                          <a:moveTo>
                            <a:pt x="23742" y="50024"/>
                          </a:moveTo>
                          <a:cubicBezTo>
                            <a:pt x="23742" y="50087"/>
                            <a:pt x="23721" y="50149"/>
                            <a:pt x="23721" y="50212"/>
                          </a:cubicBezTo>
                          <a:cubicBezTo>
                            <a:pt x="23451" y="50212"/>
                            <a:pt x="23180" y="50191"/>
                            <a:pt x="22930" y="50149"/>
                          </a:cubicBezTo>
                          <a:cubicBezTo>
                            <a:pt x="23201" y="50129"/>
                            <a:pt x="23471" y="50087"/>
                            <a:pt x="23742" y="50024"/>
                          </a:cubicBezTo>
                          <a:close/>
                          <a:moveTo>
                            <a:pt x="24325" y="49900"/>
                          </a:moveTo>
                          <a:cubicBezTo>
                            <a:pt x="24429" y="49941"/>
                            <a:pt x="24513" y="49962"/>
                            <a:pt x="24617" y="49983"/>
                          </a:cubicBezTo>
                          <a:cubicBezTo>
                            <a:pt x="24596" y="50066"/>
                            <a:pt x="24554" y="50129"/>
                            <a:pt x="24534" y="50212"/>
                          </a:cubicBezTo>
                          <a:lnTo>
                            <a:pt x="24263" y="50212"/>
                          </a:lnTo>
                          <a:cubicBezTo>
                            <a:pt x="24242" y="50129"/>
                            <a:pt x="24221" y="50024"/>
                            <a:pt x="24200" y="49941"/>
                          </a:cubicBezTo>
                          <a:cubicBezTo>
                            <a:pt x="24242" y="49920"/>
                            <a:pt x="24284" y="49920"/>
                            <a:pt x="24325" y="49900"/>
                          </a:cubicBezTo>
                          <a:close/>
                          <a:moveTo>
                            <a:pt x="24700" y="50004"/>
                          </a:moveTo>
                          <a:cubicBezTo>
                            <a:pt x="24867" y="50045"/>
                            <a:pt x="25033" y="50087"/>
                            <a:pt x="25179" y="50129"/>
                          </a:cubicBezTo>
                          <a:cubicBezTo>
                            <a:pt x="25200" y="50129"/>
                            <a:pt x="25200" y="50149"/>
                            <a:pt x="25200" y="50170"/>
                          </a:cubicBezTo>
                          <a:cubicBezTo>
                            <a:pt x="25013" y="50191"/>
                            <a:pt x="24825" y="50191"/>
                            <a:pt x="24638" y="50212"/>
                          </a:cubicBezTo>
                          <a:cubicBezTo>
                            <a:pt x="24659" y="50149"/>
                            <a:pt x="24679" y="50066"/>
                            <a:pt x="24700" y="50004"/>
                          </a:cubicBezTo>
                          <a:close/>
                          <a:moveTo>
                            <a:pt x="42215" y="49837"/>
                          </a:moveTo>
                          <a:cubicBezTo>
                            <a:pt x="42735" y="49962"/>
                            <a:pt x="43256" y="50066"/>
                            <a:pt x="43797" y="50129"/>
                          </a:cubicBezTo>
                          <a:cubicBezTo>
                            <a:pt x="43485" y="50170"/>
                            <a:pt x="43173" y="50191"/>
                            <a:pt x="42860" y="50212"/>
                          </a:cubicBezTo>
                          <a:cubicBezTo>
                            <a:pt x="42548" y="50191"/>
                            <a:pt x="42215" y="50170"/>
                            <a:pt x="41902" y="50129"/>
                          </a:cubicBezTo>
                          <a:cubicBezTo>
                            <a:pt x="41881" y="50066"/>
                            <a:pt x="41881" y="49983"/>
                            <a:pt x="41861" y="49920"/>
                          </a:cubicBezTo>
                          <a:cubicBezTo>
                            <a:pt x="41986" y="49900"/>
                            <a:pt x="42090" y="49858"/>
                            <a:pt x="42215" y="49837"/>
                          </a:cubicBezTo>
                          <a:close/>
                          <a:moveTo>
                            <a:pt x="67060" y="49983"/>
                          </a:moveTo>
                          <a:cubicBezTo>
                            <a:pt x="66977" y="50066"/>
                            <a:pt x="66914" y="50129"/>
                            <a:pt x="66852" y="50212"/>
                          </a:cubicBezTo>
                          <a:cubicBezTo>
                            <a:pt x="66560" y="50212"/>
                            <a:pt x="66248" y="50191"/>
                            <a:pt x="65956" y="50149"/>
                          </a:cubicBezTo>
                          <a:cubicBezTo>
                            <a:pt x="66331" y="50108"/>
                            <a:pt x="66685" y="50045"/>
                            <a:pt x="67060" y="49983"/>
                          </a:cubicBezTo>
                          <a:close/>
                          <a:moveTo>
                            <a:pt x="69351" y="50066"/>
                          </a:moveTo>
                          <a:cubicBezTo>
                            <a:pt x="69309" y="50108"/>
                            <a:pt x="69288" y="50149"/>
                            <a:pt x="69267" y="50212"/>
                          </a:cubicBezTo>
                          <a:cubicBezTo>
                            <a:pt x="69101" y="50191"/>
                            <a:pt x="68934" y="50170"/>
                            <a:pt x="68768" y="50149"/>
                          </a:cubicBezTo>
                          <a:cubicBezTo>
                            <a:pt x="68893" y="50129"/>
                            <a:pt x="69018" y="50129"/>
                            <a:pt x="69142" y="50108"/>
                          </a:cubicBezTo>
                          <a:cubicBezTo>
                            <a:pt x="69205" y="50087"/>
                            <a:pt x="69267" y="50066"/>
                            <a:pt x="69351" y="50066"/>
                          </a:cubicBezTo>
                          <a:close/>
                          <a:moveTo>
                            <a:pt x="41278" y="50212"/>
                          </a:moveTo>
                          <a:cubicBezTo>
                            <a:pt x="41311" y="50216"/>
                            <a:pt x="41344" y="50219"/>
                            <a:pt x="41377" y="50222"/>
                          </a:cubicBezTo>
                          <a:lnTo>
                            <a:pt x="41377" y="50222"/>
                          </a:lnTo>
                          <a:cubicBezTo>
                            <a:pt x="41343" y="50219"/>
                            <a:pt x="41310" y="50216"/>
                            <a:pt x="41278" y="50212"/>
                          </a:cubicBezTo>
                          <a:close/>
                          <a:moveTo>
                            <a:pt x="8998" y="50212"/>
                          </a:moveTo>
                          <a:cubicBezTo>
                            <a:pt x="9102" y="50233"/>
                            <a:pt x="9206" y="50233"/>
                            <a:pt x="9310" y="50233"/>
                          </a:cubicBezTo>
                          <a:cubicBezTo>
                            <a:pt x="9206" y="50233"/>
                            <a:pt x="9102" y="50212"/>
                            <a:pt x="8998" y="50212"/>
                          </a:cubicBezTo>
                          <a:close/>
                          <a:moveTo>
                            <a:pt x="9497" y="50108"/>
                          </a:moveTo>
                          <a:cubicBezTo>
                            <a:pt x="9497" y="50149"/>
                            <a:pt x="9497" y="50191"/>
                            <a:pt x="9518" y="50233"/>
                          </a:cubicBezTo>
                          <a:lnTo>
                            <a:pt x="9352" y="50233"/>
                          </a:lnTo>
                          <a:cubicBezTo>
                            <a:pt x="9393" y="50191"/>
                            <a:pt x="9456" y="50149"/>
                            <a:pt x="9497" y="50108"/>
                          </a:cubicBezTo>
                          <a:close/>
                          <a:moveTo>
                            <a:pt x="26429" y="49254"/>
                          </a:moveTo>
                          <a:cubicBezTo>
                            <a:pt x="26533" y="49316"/>
                            <a:pt x="26658" y="49358"/>
                            <a:pt x="26804" y="49421"/>
                          </a:cubicBezTo>
                          <a:cubicBezTo>
                            <a:pt x="26929" y="49462"/>
                            <a:pt x="27054" y="49504"/>
                            <a:pt x="27178" y="49545"/>
                          </a:cubicBezTo>
                          <a:cubicBezTo>
                            <a:pt x="27178" y="49566"/>
                            <a:pt x="27199" y="49566"/>
                            <a:pt x="27199" y="49587"/>
                          </a:cubicBezTo>
                          <a:cubicBezTo>
                            <a:pt x="27074" y="49712"/>
                            <a:pt x="26949" y="49816"/>
                            <a:pt x="26845" y="49941"/>
                          </a:cubicBezTo>
                          <a:cubicBezTo>
                            <a:pt x="26759" y="49959"/>
                            <a:pt x="26686" y="49976"/>
                            <a:pt x="26604" y="49993"/>
                          </a:cubicBezTo>
                          <a:lnTo>
                            <a:pt x="26604" y="49993"/>
                          </a:lnTo>
                          <a:cubicBezTo>
                            <a:pt x="26671" y="49982"/>
                            <a:pt x="26737" y="49979"/>
                            <a:pt x="26804" y="49962"/>
                          </a:cubicBezTo>
                          <a:lnTo>
                            <a:pt x="26804" y="49962"/>
                          </a:lnTo>
                          <a:cubicBezTo>
                            <a:pt x="26720" y="50045"/>
                            <a:pt x="26637" y="50149"/>
                            <a:pt x="26554" y="50233"/>
                          </a:cubicBezTo>
                          <a:cubicBezTo>
                            <a:pt x="26262" y="50212"/>
                            <a:pt x="25991" y="50191"/>
                            <a:pt x="25741" y="50149"/>
                          </a:cubicBezTo>
                          <a:cubicBezTo>
                            <a:pt x="25846" y="50129"/>
                            <a:pt x="25971" y="50129"/>
                            <a:pt x="26096" y="50108"/>
                          </a:cubicBezTo>
                          <a:cubicBezTo>
                            <a:pt x="26262" y="50066"/>
                            <a:pt x="26408" y="50045"/>
                            <a:pt x="26554" y="50004"/>
                          </a:cubicBezTo>
                          <a:lnTo>
                            <a:pt x="26554" y="50004"/>
                          </a:lnTo>
                          <a:cubicBezTo>
                            <a:pt x="26241" y="50045"/>
                            <a:pt x="25950" y="50087"/>
                            <a:pt x="25637" y="50129"/>
                          </a:cubicBezTo>
                          <a:cubicBezTo>
                            <a:pt x="25575" y="50108"/>
                            <a:pt x="25533" y="50108"/>
                            <a:pt x="25471" y="50108"/>
                          </a:cubicBezTo>
                          <a:cubicBezTo>
                            <a:pt x="25408" y="49941"/>
                            <a:pt x="25325" y="49795"/>
                            <a:pt x="25262" y="49650"/>
                          </a:cubicBezTo>
                          <a:cubicBezTo>
                            <a:pt x="25658" y="49525"/>
                            <a:pt x="26033" y="49400"/>
                            <a:pt x="26429" y="49254"/>
                          </a:cubicBezTo>
                          <a:close/>
                          <a:moveTo>
                            <a:pt x="31448" y="49837"/>
                          </a:moveTo>
                          <a:cubicBezTo>
                            <a:pt x="31968" y="49962"/>
                            <a:pt x="32510" y="50066"/>
                            <a:pt x="33051" y="50129"/>
                          </a:cubicBezTo>
                          <a:cubicBezTo>
                            <a:pt x="32676" y="50191"/>
                            <a:pt x="32302" y="50212"/>
                            <a:pt x="31927" y="50233"/>
                          </a:cubicBezTo>
                          <a:cubicBezTo>
                            <a:pt x="31739" y="50108"/>
                            <a:pt x="31573" y="49983"/>
                            <a:pt x="31385" y="49858"/>
                          </a:cubicBezTo>
                          <a:lnTo>
                            <a:pt x="31385" y="49858"/>
                          </a:lnTo>
                          <a:cubicBezTo>
                            <a:pt x="31552" y="49983"/>
                            <a:pt x="31718" y="50108"/>
                            <a:pt x="31906" y="50233"/>
                          </a:cubicBezTo>
                          <a:lnTo>
                            <a:pt x="31156" y="50233"/>
                          </a:lnTo>
                          <a:cubicBezTo>
                            <a:pt x="31135" y="50129"/>
                            <a:pt x="31135" y="50024"/>
                            <a:pt x="31115" y="49920"/>
                          </a:cubicBezTo>
                          <a:cubicBezTo>
                            <a:pt x="31198" y="49900"/>
                            <a:pt x="31302" y="49879"/>
                            <a:pt x="31385" y="49858"/>
                          </a:cubicBezTo>
                          <a:cubicBezTo>
                            <a:pt x="31406" y="49837"/>
                            <a:pt x="31427" y="49837"/>
                            <a:pt x="31448" y="49837"/>
                          </a:cubicBezTo>
                          <a:close/>
                          <a:moveTo>
                            <a:pt x="41923" y="50212"/>
                          </a:moveTo>
                          <a:cubicBezTo>
                            <a:pt x="41986" y="50233"/>
                            <a:pt x="42048" y="50233"/>
                            <a:pt x="42131" y="50233"/>
                          </a:cubicBezTo>
                          <a:lnTo>
                            <a:pt x="41923" y="50233"/>
                          </a:lnTo>
                          <a:cubicBezTo>
                            <a:pt x="41923" y="50233"/>
                            <a:pt x="41923" y="50233"/>
                            <a:pt x="41923" y="50212"/>
                          </a:cubicBezTo>
                          <a:close/>
                          <a:moveTo>
                            <a:pt x="71600" y="49941"/>
                          </a:moveTo>
                          <a:cubicBezTo>
                            <a:pt x="71912" y="50004"/>
                            <a:pt x="72225" y="50066"/>
                            <a:pt x="72558" y="50108"/>
                          </a:cubicBezTo>
                          <a:cubicBezTo>
                            <a:pt x="72183" y="50170"/>
                            <a:pt x="71808" y="50212"/>
                            <a:pt x="71433" y="50233"/>
                          </a:cubicBezTo>
                          <a:cubicBezTo>
                            <a:pt x="71496" y="50129"/>
                            <a:pt x="71537" y="50045"/>
                            <a:pt x="71600" y="49941"/>
                          </a:cubicBezTo>
                          <a:close/>
                          <a:moveTo>
                            <a:pt x="9851" y="49816"/>
                          </a:moveTo>
                          <a:cubicBezTo>
                            <a:pt x="10393" y="49962"/>
                            <a:pt x="10955" y="50066"/>
                            <a:pt x="11517" y="50129"/>
                          </a:cubicBezTo>
                          <a:cubicBezTo>
                            <a:pt x="11000" y="50198"/>
                            <a:pt x="10482" y="50238"/>
                            <a:pt x="9965" y="50238"/>
                          </a:cubicBezTo>
                          <a:cubicBezTo>
                            <a:pt x="9858" y="50238"/>
                            <a:pt x="9750" y="50236"/>
                            <a:pt x="9643" y="50233"/>
                          </a:cubicBezTo>
                          <a:cubicBezTo>
                            <a:pt x="9622" y="50170"/>
                            <a:pt x="9622" y="50087"/>
                            <a:pt x="9601" y="50024"/>
                          </a:cubicBezTo>
                          <a:cubicBezTo>
                            <a:pt x="9685" y="49962"/>
                            <a:pt x="9768" y="49879"/>
                            <a:pt x="9851" y="49816"/>
                          </a:cubicBezTo>
                          <a:close/>
                          <a:moveTo>
                            <a:pt x="20681" y="49837"/>
                          </a:moveTo>
                          <a:cubicBezTo>
                            <a:pt x="21201" y="49962"/>
                            <a:pt x="21743" y="50066"/>
                            <a:pt x="22284" y="50129"/>
                          </a:cubicBezTo>
                          <a:cubicBezTo>
                            <a:pt x="21767" y="50198"/>
                            <a:pt x="21249" y="50238"/>
                            <a:pt x="20732" y="50238"/>
                          </a:cubicBezTo>
                          <a:cubicBezTo>
                            <a:pt x="20624" y="50238"/>
                            <a:pt x="20517" y="50236"/>
                            <a:pt x="20410" y="50233"/>
                          </a:cubicBezTo>
                          <a:cubicBezTo>
                            <a:pt x="20389" y="50129"/>
                            <a:pt x="20368" y="50024"/>
                            <a:pt x="20348" y="49920"/>
                          </a:cubicBezTo>
                          <a:cubicBezTo>
                            <a:pt x="20452" y="49900"/>
                            <a:pt x="20577" y="49858"/>
                            <a:pt x="20681" y="49837"/>
                          </a:cubicBezTo>
                          <a:close/>
                          <a:moveTo>
                            <a:pt x="63769" y="49837"/>
                          </a:moveTo>
                          <a:cubicBezTo>
                            <a:pt x="64269" y="49983"/>
                            <a:pt x="64790" y="50066"/>
                            <a:pt x="65331" y="50129"/>
                          </a:cubicBezTo>
                          <a:cubicBezTo>
                            <a:pt x="64779" y="50198"/>
                            <a:pt x="64227" y="50238"/>
                            <a:pt x="63675" y="50238"/>
                          </a:cubicBezTo>
                          <a:cubicBezTo>
                            <a:pt x="63561" y="50238"/>
                            <a:pt x="63446" y="50236"/>
                            <a:pt x="63332" y="50233"/>
                          </a:cubicBezTo>
                          <a:cubicBezTo>
                            <a:pt x="63478" y="50108"/>
                            <a:pt x="63624" y="49983"/>
                            <a:pt x="63769" y="49837"/>
                          </a:cubicBezTo>
                          <a:close/>
                          <a:moveTo>
                            <a:pt x="46984" y="50170"/>
                          </a:moveTo>
                          <a:cubicBezTo>
                            <a:pt x="46984" y="50170"/>
                            <a:pt x="47005" y="50191"/>
                            <a:pt x="47025" y="50191"/>
                          </a:cubicBezTo>
                          <a:cubicBezTo>
                            <a:pt x="46776" y="50212"/>
                            <a:pt x="46505" y="50233"/>
                            <a:pt x="46255" y="50254"/>
                          </a:cubicBezTo>
                          <a:cubicBezTo>
                            <a:pt x="46255" y="50233"/>
                            <a:pt x="46276" y="50233"/>
                            <a:pt x="46276" y="50212"/>
                          </a:cubicBezTo>
                          <a:cubicBezTo>
                            <a:pt x="46505" y="50212"/>
                            <a:pt x="46734" y="50191"/>
                            <a:pt x="46984" y="50170"/>
                          </a:cubicBezTo>
                          <a:close/>
                          <a:moveTo>
                            <a:pt x="47942" y="49254"/>
                          </a:moveTo>
                          <a:cubicBezTo>
                            <a:pt x="48004" y="49275"/>
                            <a:pt x="48067" y="49296"/>
                            <a:pt x="48108" y="49337"/>
                          </a:cubicBezTo>
                          <a:cubicBezTo>
                            <a:pt x="48171" y="49462"/>
                            <a:pt x="48213" y="49608"/>
                            <a:pt x="48254" y="49754"/>
                          </a:cubicBezTo>
                          <a:cubicBezTo>
                            <a:pt x="48233" y="49837"/>
                            <a:pt x="48213" y="49900"/>
                            <a:pt x="48192" y="49983"/>
                          </a:cubicBezTo>
                          <a:cubicBezTo>
                            <a:pt x="48150" y="49983"/>
                            <a:pt x="48108" y="50004"/>
                            <a:pt x="48088" y="50004"/>
                          </a:cubicBezTo>
                          <a:cubicBezTo>
                            <a:pt x="48108" y="50004"/>
                            <a:pt x="48150" y="50004"/>
                            <a:pt x="48192" y="49983"/>
                          </a:cubicBezTo>
                          <a:lnTo>
                            <a:pt x="48192" y="49983"/>
                          </a:lnTo>
                          <a:cubicBezTo>
                            <a:pt x="48171" y="50024"/>
                            <a:pt x="48171" y="50045"/>
                            <a:pt x="48150" y="50087"/>
                          </a:cubicBezTo>
                          <a:cubicBezTo>
                            <a:pt x="48129" y="50129"/>
                            <a:pt x="48129" y="50191"/>
                            <a:pt x="48108" y="50254"/>
                          </a:cubicBezTo>
                          <a:cubicBezTo>
                            <a:pt x="47900" y="50233"/>
                            <a:pt x="47692" y="50212"/>
                            <a:pt x="47484" y="50170"/>
                          </a:cubicBezTo>
                          <a:cubicBezTo>
                            <a:pt x="47692" y="50149"/>
                            <a:pt x="47921" y="50108"/>
                            <a:pt x="48150" y="50087"/>
                          </a:cubicBezTo>
                          <a:lnTo>
                            <a:pt x="48150" y="50087"/>
                          </a:lnTo>
                          <a:cubicBezTo>
                            <a:pt x="47900" y="50108"/>
                            <a:pt x="47629" y="50149"/>
                            <a:pt x="47380" y="50170"/>
                          </a:cubicBezTo>
                          <a:cubicBezTo>
                            <a:pt x="47338" y="50149"/>
                            <a:pt x="47296" y="50149"/>
                            <a:pt x="47255" y="50149"/>
                          </a:cubicBezTo>
                          <a:cubicBezTo>
                            <a:pt x="47380" y="50129"/>
                            <a:pt x="47504" y="50129"/>
                            <a:pt x="47629" y="50108"/>
                          </a:cubicBezTo>
                          <a:cubicBezTo>
                            <a:pt x="47775" y="50066"/>
                            <a:pt x="47921" y="50045"/>
                            <a:pt x="48088" y="50004"/>
                          </a:cubicBezTo>
                          <a:lnTo>
                            <a:pt x="48088" y="50004"/>
                          </a:lnTo>
                          <a:cubicBezTo>
                            <a:pt x="47796" y="50045"/>
                            <a:pt x="47504" y="50087"/>
                            <a:pt x="47213" y="50129"/>
                          </a:cubicBezTo>
                          <a:cubicBezTo>
                            <a:pt x="47130" y="49941"/>
                            <a:pt x="47025" y="49775"/>
                            <a:pt x="46942" y="49608"/>
                          </a:cubicBezTo>
                          <a:cubicBezTo>
                            <a:pt x="47275" y="49504"/>
                            <a:pt x="47609" y="49379"/>
                            <a:pt x="47942" y="49254"/>
                          </a:cubicBezTo>
                          <a:close/>
                          <a:moveTo>
                            <a:pt x="48358" y="50087"/>
                          </a:moveTo>
                          <a:cubicBezTo>
                            <a:pt x="48358" y="50149"/>
                            <a:pt x="48379" y="50212"/>
                            <a:pt x="48400" y="50254"/>
                          </a:cubicBezTo>
                          <a:lnTo>
                            <a:pt x="48296" y="50254"/>
                          </a:lnTo>
                          <a:cubicBezTo>
                            <a:pt x="48317" y="50191"/>
                            <a:pt x="48337" y="50149"/>
                            <a:pt x="48358" y="50087"/>
                          </a:cubicBezTo>
                          <a:close/>
                          <a:moveTo>
                            <a:pt x="59521" y="49566"/>
                          </a:moveTo>
                          <a:cubicBezTo>
                            <a:pt x="59667" y="49608"/>
                            <a:pt x="59813" y="49670"/>
                            <a:pt x="59958" y="49712"/>
                          </a:cubicBezTo>
                          <a:cubicBezTo>
                            <a:pt x="59604" y="49816"/>
                            <a:pt x="59229" y="49920"/>
                            <a:pt x="58834" y="50004"/>
                          </a:cubicBezTo>
                          <a:cubicBezTo>
                            <a:pt x="59271" y="49941"/>
                            <a:pt x="59708" y="49858"/>
                            <a:pt x="60146" y="49754"/>
                          </a:cubicBezTo>
                          <a:cubicBezTo>
                            <a:pt x="60687" y="49920"/>
                            <a:pt x="61229" y="50024"/>
                            <a:pt x="61791" y="50108"/>
                          </a:cubicBezTo>
                          <a:cubicBezTo>
                            <a:pt x="61122" y="50217"/>
                            <a:pt x="60461" y="50270"/>
                            <a:pt x="59814" y="50270"/>
                          </a:cubicBezTo>
                          <a:cubicBezTo>
                            <a:pt x="59354" y="50270"/>
                            <a:pt x="58901" y="50243"/>
                            <a:pt x="58459" y="50191"/>
                          </a:cubicBezTo>
                          <a:cubicBezTo>
                            <a:pt x="58563" y="50129"/>
                            <a:pt x="58667" y="50087"/>
                            <a:pt x="58771" y="50024"/>
                          </a:cubicBezTo>
                          <a:cubicBezTo>
                            <a:pt x="58792" y="50004"/>
                            <a:pt x="58813" y="50004"/>
                            <a:pt x="58834" y="50004"/>
                          </a:cubicBezTo>
                          <a:lnTo>
                            <a:pt x="58792" y="50004"/>
                          </a:lnTo>
                          <a:cubicBezTo>
                            <a:pt x="59042" y="49879"/>
                            <a:pt x="59271" y="49712"/>
                            <a:pt x="59521" y="49566"/>
                          </a:cubicBezTo>
                          <a:close/>
                          <a:moveTo>
                            <a:pt x="16203" y="49483"/>
                          </a:moveTo>
                          <a:cubicBezTo>
                            <a:pt x="16349" y="49525"/>
                            <a:pt x="16474" y="49566"/>
                            <a:pt x="16620" y="49608"/>
                          </a:cubicBezTo>
                          <a:cubicBezTo>
                            <a:pt x="16620" y="49670"/>
                            <a:pt x="16620" y="49733"/>
                            <a:pt x="16641" y="49795"/>
                          </a:cubicBezTo>
                          <a:cubicBezTo>
                            <a:pt x="16370" y="49879"/>
                            <a:pt x="16078" y="49941"/>
                            <a:pt x="15808" y="50004"/>
                          </a:cubicBezTo>
                          <a:cubicBezTo>
                            <a:pt x="16078" y="49962"/>
                            <a:pt x="16370" y="49920"/>
                            <a:pt x="16641" y="49858"/>
                          </a:cubicBezTo>
                          <a:cubicBezTo>
                            <a:pt x="16661" y="50004"/>
                            <a:pt x="16682" y="50129"/>
                            <a:pt x="16703" y="50274"/>
                          </a:cubicBezTo>
                          <a:cubicBezTo>
                            <a:pt x="16120" y="50274"/>
                            <a:pt x="15537" y="50233"/>
                            <a:pt x="14975" y="50149"/>
                          </a:cubicBezTo>
                          <a:cubicBezTo>
                            <a:pt x="15100" y="50129"/>
                            <a:pt x="15224" y="50129"/>
                            <a:pt x="15349" y="50108"/>
                          </a:cubicBezTo>
                          <a:cubicBezTo>
                            <a:pt x="15495" y="50066"/>
                            <a:pt x="15641" y="50045"/>
                            <a:pt x="15808" y="50004"/>
                          </a:cubicBezTo>
                          <a:lnTo>
                            <a:pt x="15808" y="50004"/>
                          </a:lnTo>
                          <a:cubicBezTo>
                            <a:pt x="15516" y="50045"/>
                            <a:pt x="15224" y="50087"/>
                            <a:pt x="14933" y="50129"/>
                          </a:cubicBezTo>
                          <a:cubicBezTo>
                            <a:pt x="15349" y="49900"/>
                            <a:pt x="15787" y="49691"/>
                            <a:pt x="16203" y="49483"/>
                          </a:cubicBezTo>
                          <a:close/>
                          <a:moveTo>
                            <a:pt x="17099" y="49754"/>
                          </a:moveTo>
                          <a:cubicBezTo>
                            <a:pt x="17640" y="49920"/>
                            <a:pt x="18203" y="50024"/>
                            <a:pt x="18744" y="50108"/>
                          </a:cubicBezTo>
                          <a:cubicBezTo>
                            <a:pt x="18119" y="50212"/>
                            <a:pt x="17494" y="50274"/>
                            <a:pt x="16891" y="50274"/>
                          </a:cubicBezTo>
                          <a:cubicBezTo>
                            <a:pt x="16870" y="50129"/>
                            <a:pt x="16870" y="49962"/>
                            <a:pt x="16849" y="49816"/>
                          </a:cubicBezTo>
                          <a:cubicBezTo>
                            <a:pt x="16932" y="49795"/>
                            <a:pt x="17015" y="49775"/>
                            <a:pt x="17099" y="49754"/>
                          </a:cubicBezTo>
                          <a:close/>
                          <a:moveTo>
                            <a:pt x="27408" y="49858"/>
                          </a:moveTo>
                          <a:cubicBezTo>
                            <a:pt x="27428" y="50004"/>
                            <a:pt x="27449" y="50129"/>
                            <a:pt x="27470" y="50274"/>
                          </a:cubicBezTo>
                          <a:cubicBezTo>
                            <a:pt x="27303" y="50274"/>
                            <a:pt x="27116" y="50274"/>
                            <a:pt x="26949" y="50254"/>
                          </a:cubicBezTo>
                          <a:cubicBezTo>
                            <a:pt x="27095" y="50129"/>
                            <a:pt x="27241" y="49983"/>
                            <a:pt x="27408" y="49858"/>
                          </a:cubicBezTo>
                          <a:close/>
                          <a:moveTo>
                            <a:pt x="27637" y="50149"/>
                          </a:moveTo>
                          <a:lnTo>
                            <a:pt x="27637" y="50149"/>
                          </a:lnTo>
                          <a:cubicBezTo>
                            <a:pt x="27678" y="50191"/>
                            <a:pt x="27720" y="50233"/>
                            <a:pt x="27741" y="50274"/>
                          </a:cubicBezTo>
                          <a:lnTo>
                            <a:pt x="27657" y="50274"/>
                          </a:lnTo>
                          <a:cubicBezTo>
                            <a:pt x="27657" y="50233"/>
                            <a:pt x="27657" y="50191"/>
                            <a:pt x="27637" y="50149"/>
                          </a:cubicBezTo>
                          <a:close/>
                          <a:moveTo>
                            <a:pt x="27866" y="49754"/>
                          </a:moveTo>
                          <a:cubicBezTo>
                            <a:pt x="28407" y="49920"/>
                            <a:pt x="28949" y="50024"/>
                            <a:pt x="29511" y="50108"/>
                          </a:cubicBezTo>
                          <a:cubicBezTo>
                            <a:pt x="28990" y="50191"/>
                            <a:pt x="28490" y="50254"/>
                            <a:pt x="27970" y="50274"/>
                          </a:cubicBezTo>
                          <a:cubicBezTo>
                            <a:pt x="27845" y="50129"/>
                            <a:pt x="27720" y="49983"/>
                            <a:pt x="27616" y="49837"/>
                          </a:cubicBezTo>
                          <a:cubicBezTo>
                            <a:pt x="27595" y="49837"/>
                            <a:pt x="27595" y="49816"/>
                            <a:pt x="27595" y="49816"/>
                          </a:cubicBezTo>
                          <a:cubicBezTo>
                            <a:pt x="27678" y="49795"/>
                            <a:pt x="27762" y="49775"/>
                            <a:pt x="27866" y="49754"/>
                          </a:cubicBezTo>
                          <a:close/>
                          <a:moveTo>
                            <a:pt x="37196" y="49254"/>
                          </a:moveTo>
                          <a:cubicBezTo>
                            <a:pt x="37321" y="49316"/>
                            <a:pt x="37425" y="49358"/>
                            <a:pt x="37550" y="49421"/>
                          </a:cubicBezTo>
                          <a:cubicBezTo>
                            <a:pt x="37737" y="49483"/>
                            <a:pt x="37945" y="49545"/>
                            <a:pt x="38133" y="49608"/>
                          </a:cubicBezTo>
                          <a:cubicBezTo>
                            <a:pt x="38133" y="49670"/>
                            <a:pt x="38154" y="49733"/>
                            <a:pt x="38154" y="49795"/>
                          </a:cubicBezTo>
                          <a:cubicBezTo>
                            <a:pt x="37883" y="49879"/>
                            <a:pt x="37591" y="49941"/>
                            <a:pt x="37321" y="50004"/>
                          </a:cubicBezTo>
                          <a:cubicBezTo>
                            <a:pt x="37591" y="49962"/>
                            <a:pt x="37883" y="49920"/>
                            <a:pt x="38174" y="49858"/>
                          </a:cubicBezTo>
                          <a:cubicBezTo>
                            <a:pt x="38195" y="50004"/>
                            <a:pt x="38216" y="50129"/>
                            <a:pt x="38237" y="50274"/>
                          </a:cubicBezTo>
                          <a:cubicBezTo>
                            <a:pt x="37633" y="50274"/>
                            <a:pt x="37050" y="50233"/>
                            <a:pt x="36488" y="50149"/>
                          </a:cubicBezTo>
                          <a:cubicBezTo>
                            <a:pt x="36613" y="50129"/>
                            <a:pt x="36738" y="50129"/>
                            <a:pt x="36862" y="50108"/>
                          </a:cubicBezTo>
                          <a:cubicBezTo>
                            <a:pt x="37008" y="50066"/>
                            <a:pt x="37175" y="50045"/>
                            <a:pt x="37321" y="50004"/>
                          </a:cubicBezTo>
                          <a:lnTo>
                            <a:pt x="37321" y="50004"/>
                          </a:lnTo>
                          <a:cubicBezTo>
                            <a:pt x="37029" y="50045"/>
                            <a:pt x="36738" y="50087"/>
                            <a:pt x="36446" y="50129"/>
                          </a:cubicBezTo>
                          <a:cubicBezTo>
                            <a:pt x="36321" y="49962"/>
                            <a:pt x="36175" y="49795"/>
                            <a:pt x="36050" y="49650"/>
                          </a:cubicBezTo>
                          <a:cubicBezTo>
                            <a:pt x="36425" y="49525"/>
                            <a:pt x="36800" y="49400"/>
                            <a:pt x="37175" y="49254"/>
                          </a:cubicBezTo>
                          <a:close/>
                          <a:moveTo>
                            <a:pt x="38612" y="49754"/>
                          </a:moveTo>
                          <a:cubicBezTo>
                            <a:pt x="39028" y="49879"/>
                            <a:pt x="39445" y="49962"/>
                            <a:pt x="39861" y="50045"/>
                          </a:cubicBezTo>
                          <a:cubicBezTo>
                            <a:pt x="39903" y="50087"/>
                            <a:pt x="39966" y="50108"/>
                            <a:pt x="40028" y="50149"/>
                          </a:cubicBezTo>
                          <a:cubicBezTo>
                            <a:pt x="39487" y="50233"/>
                            <a:pt x="38945" y="50274"/>
                            <a:pt x="38424" y="50274"/>
                          </a:cubicBezTo>
                          <a:cubicBezTo>
                            <a:pt x="38404" y="50129"/>
                            <a:pt x="38383" y="49962"/>
                            <a:pt x="38362" y="49816"/>
                          </a:cubicBezTo>
                          <a:cubicBezTo>
                            <a:pt x="38445" y="49795"/>
                            <a:pt x="38529" y="49775"/>
                            <a:pt x="38612" y="49754"/>
                          </a:cubicBezTo>
                          <a:close/>
                          <a:moveTo>
                            <a:pt x="44256" y="50170"/>
                          </a:moveTo>
                          <a:cubicBezTo>
                            <a:pt x="44297" y="50191"/>
                            <a:pt x="44339" y="50191"/>
                            <a:pt x="44360" y="50191"/>
                          </a:cubicBezTo>
                          <a:cubicBezTo>
                            <a:pt x="44401" y="50212"/>
                            <a:pt x="44422" y="50254"/>
                            <a:pt x="44443" y="50274"/>
                          </a:cubicBezTo>
                          <a:cubicBezTo>
                            <a:pt x="44110" y="50274"/>
                            <a:pt x="43777" y="50274"/>
                            <a:pt x="43423" y="50254"/>
                          </a:cubicBezTo>
                          <a:cubicBezTo>
                            <a:pt x="43714" y="50233"/>
                            <a:pt x="43985" y="50212"/>
                            <a:pt x="44256" y="50170"/>
                          </a:cubicBezTo>
                          <a:close/>
                          <a:moveTo>
                            <a:pt x="45422" y="50004"/>
                          </a:moveTo>
                          <a:cubicBezTo>
                            <a:pt x="45422" y="50066"/>
                            <a:pt x="45443" y="50149"/>
                            <a:pt x="45464" y="50233"/>
                          </a:cubicBezTo>
                          <a:cubicBezTo>
                            <a:pt x="45464" y="50233"/>
                            <a:pt x="45464" y="50254"/>
                            <a:pt x="45464" y="50274"/>
                          </a:cubicBezTo>
                          <a:lnTo>
                            <a:pt x="44776" y="50274"/>
                          </a:lnTo>
                          <a:cubicBezTo>
                            <a:pt x="44755" y="50254"/>
                            <a:pt x="44735" y="50233"/>
                            <a:pt x="44714" y="50212"/>
                          </a:cubicBezTo>
                          <a:cubicBezTo>
                            <a:pt x="44943" y="50212"/>
                            <a:pt x="45193" y="50233"/>
                            <a:pt x="45443" y="50233"/>
                          </a:cubicBezTo>
                          <a:cubicBezTo>
                            <a:pt x="45172" y="50212"/>
                            <a:pt x="44922" y="50212"/>
                            <a:pt x="44693" y="50191"/>
                          </a:cubicBezTo>
                          <a:cubicBezTo>
                            <a:pt x="44672" y="50170"/>
                            <a:pt x="44651" y="50149"/>
                            <a:pt x="44631" y="50129"/>
                          </a:cubicBezTo>
                          <a:cubicBezTo>
                            <a:pt x="44901" y="50087"/>
                            <a:pt x="45151" y="50045"/>
                            <a:pt x="45422" y="50004"/>
                          </a:cubicBezTo>
                          <a:close/>
                          <a:moveTo>
                            <a:pt x="45859" y="49900"/>
                          </a:moveTo>
                          <a:cubicBezTo>
                            <a:pt x="45943" y="49941"/>
                            <a:pt x="46047" y="49962"/>
                            <a:pt x="46151" y="49983"/>
                          </a:cubicBezTo>
                          <a:cubicBezTo>
                            <a:pt x="46067" y="50066"/>
                            <a:pt x="46005" y="50149"/>
                            <a:pt x="45922" y="50212"/>
                          </a:cubicBezTo>
                          <a:cubicBezTo>
                            <a:pt x="45838" y="50212"/>
                            <a:pt x="45734" y="50212"/>
                            <a:pt x="45630" y="50233"/>
                          </a:cubicBezTo>
                          <a:lnTo>
                            <a:pt x="45901" y="50233"/>
                          </a:lnTo>
                          <a:cubicBezTo>
                            <a:pt x="45901" y="50233"/>
                            <a:pt x="45880" y="50254"/>
                            <a:pt x="45880" y="50254"/>
                          </a:cubicBezTo>
                          <a:cubicBezTo>
                            <a:pt x="45797" y="50274"/>
                            <a:pt x="45713" y="50274"/>
                            <a:pt x="45651" y="50274"/>
                          </a:cubicBezTo>
                          <a:cubicBezTo>
                            <a:pt x="45651" y="50254"/>
                            <a:pt x="45651" y="50254"/>
                            <a:pt x="45630" y="50233"/>
                          </a:cubicBezTo>
                          <a:cubicBezTo>
                            <a:pt x="45630" y="50129"/>
                            <a:pt x="45609" y="50045"/>
                            <a:pt x="45609" y="49962"/>
                          </a:cubicBezTo>
                          <a:cubicBezTo>
                            <a:pt x="45693" y="49941"/>
                            <a:pt x="45776" y="49920"/>
                            <a:pt x="45859" y="49900"/>
                          </a:cubicBezTo>
                          <a:close/>
                          <a:moveTo>
                            <a:pt x="48837" y="50004"/>
                          </a:moveTo>
                          <a:cubicBezTo>
                            <a:pt x="48837" y="50087"/>
                            <a:pt x="48837" y="50191"/>
                            <a:pt x="48837" y="50274"/>
                          </a:cubicBezTo>
                          <a:lnTo>
                            <a:pt x="48567" y="50274"/>
                          </a:lnTo>
                          <a:cubicBezTo>
                            <a:pt x="48567" y="50191"/>
                            <a:pt x="48546" y="50108"/>
                            <a:pt x="48525" y="50045"/>
                          </a:cubicBezTo>
                          <a:cubicBezTo>
                            <a:pt x="48629" y="50024"/>
                            <a:pt x="48733" y="50004"/>
                            <a:pt x="48837" y="50004"/>
                          </a:cubicBezTo>
                          <a:close/>
                          <a:moveTo>
                            <a:pt x="49379" y="49754"/>
                          </a:moveTo>
                          <a:cubicBezTo>
                            <a:pt x="49462" y="49775"/>
                            <a:pt x="49566" y="49816"/>
                            <a:pt x="49650" y="49837"/>
                          </a:cubicBezTo>
                          <a:cubicBezTo>
                            <a:pt x="49400" y="49879"/>
                            <a:pt x="49171" y="49941"/>
                            <a:pt x="48921" y="49983"/>
                          </a:cubicBezTo>
                          <a:cubicBezTo>
                            <a:pt x="49191" y="49941"/>
                            <a:pt x="49462" y="49900"/>
                            <a:pt x="49733" y="49858"/>
                          </a:cubicBezTo>
                          <a:cubicBezTo>
                            <a:pt x="50149" y="49962"/>
                            <a:pt x="50587" y="50045"/>
                            <a:pt x="51024" y="50108"/>
                          </a:cubicBezTo>
                          <a:cubicBezTo>
                            <a:pt x="50316" y="50233"/>
                            <a:pt x="49608" y="50274"/>
                            <a:pt x="48921" y="50274"/>
                          </a:cubicBezTo>
                          <a:cubicBezTo>
                            <a:pt x="48921" y="50170"/>
                            <a:pt x="48921" y="50087"/>
                            <a:pt x="48921" y="49983"/>
                          </a:cubicBezTo>
                          <a:cubicBezTo>
                            <a:pt x="48921" y="49941"/>
                            <a:pt x="48921" y="49900"/>
                            <a:pt x="48921" y="49858"/>
                          </a:cubicBezTo>
                          <a:cubicBezTo>
                            <a:pt x="49066" y="49816"/>
                            <a:pt x="49233" y="49795"/>
                            <a:pt x="49379" y="49754"/>
                          </a:cubicBezTo>
                          <a:close/>
                          <a:moveTo>
                            <a:pt x="70892" y="49754"/>
                          </a:moveTo>
                          <a:cubicBezTo>
                            <a:pt x="71121" y="49816"/>
                            <a:pt x="71329" y="49879"/>
                            <a:pt x="71558" y="49920"/>
                          </a:cubicBezTo>
                          <a:cubicBezTo>
                            <a:pt x="71517" y="50024"/>
                            <a:pt x="71454" y="50129"/>
                            <a:pt x="71412" y="50233"/>
                          </a:cubicBezTo>
                          <a:cubicBezTo>
                            <a:pt x="71080" y="50267"/>
                            <a:pt x="70760" y="50283"/>
                            <a:pt x="70442" y="50283"/>
                          </a:cubicBezTo>
                          <a:cubicBezTo>
                            <a:pt x="70183" y="50283"/>
                            <a:pt x="69925" y="50272"/>
                            <a:pt x="69663" y="50254"/>
                          </a:cubicBezTo>
                          <a:cubicBezTo>
                            <a:pt x="69726" y="50149"/>
                            <a:pt x="69788" y="50066"/>
                            <a:pt x="69851" y="49962"/>
                          </a:cubicBezTo>
                          <a:cubicBezTo>
                            <a:pt x="70205" y="49900"/>
                            <a:pt x="70559" y="49837"/>
                            <a:pt x="70892" y="49754"/>
                          </a:cubicBezTo>
                          <a:close/>
                          <a:moveTo>
                            <a:pt x="45838" y="50316"/>
                          </a:moveTo>
                          <a:cubicBezTo>
                            <a:pt x="45776" y="50358"/>
                            <a:pt x="45734" y="50399"/>
                            <a:pt x="45672" y="50462"/>
                          </a:cubicBezTo>
                          <a:cubicBezTo>
                            <a:pt x="45672" y="50399"/>
                            <a:pt x="45651" y="50358"/>
                            <a:pt x="45651" y="50316"/>
                          </a:cubicBezTo>
                          <a:close/>
                          <a:moveTo>
                            <a:pt x="24513" y="50233"/>
                          </a:moveTo>
                          <a:cubicBezTo>
                            <a:pt x="24471" y="50358"/>
                            <a:pt x="24429" y="50503"/>
                            <a:pt x="24367" y="50628"/>
                          </a:cubicBezTo>
                          <a:cubicBezTo>
                            <a:pt x="24346" y="50503"/>
                            <a:pt x="24305" y="50379"/>
                            <a:pt x="24263" y="50233"/>
                          </a:cubicBezTo>
                          <a:close/>
                          <a:moveTo>
                            <a:pt x="1375" y="46588"/>
                          </a:moveTo>
                          <a:cubicBezTo>
                            <a:pt x="1584" y="46817"/>
                            <a:pt x="1792" y="47067"/>
                            <a:pt x="2021" y="47275"/>
                          </a:cubicBezTo>
                          <a:cubicBezTo>
                            <a:pt x="2042" y="47692"/>
                            <a:pt x="2083" y="48108"/>
                            <a:pt x="2125" y="48546"/>
                          </a:cubicBezTo>
                          <a:cubicBezTo>
                            <a:pt x="1750" y="49254"/>
                            <a:pt x="1375" y="50004"/>
                            <a:pt x="1042" y="50753"/>
                          </a:cubicBezTo>
                          <a:cubicBezTo>
                            <a:pt x="813" y="50108"/>
                            <a:pt x="584" y="49462"/>
                            <a:pt x="376" y="48817"/>
                          </a:cubicBezTo>
                          <a:cubicBezTo>
                            <a:pt x="688" y="48067"/>
                            <a:pt x="1021" y="47317"/>
                            <a:pt x="1375" y="46588"/>
                          </a:cubicBezTo>
                          <a:close/>
                          <a:moveTo>
                            <a:pt x="13579" y="49900"/>
                          </a:moveTo>
                          <a:cubicBezTo>
                            <a:pt x="13912" y="50004"/>
                            <a:pt x="14246" y="50087"/>
                            <a:pt x="14600" y="50149"/>
                          </a:cubicBezTo>
                          <a:cubicBezTo>
                            <a:pt x="14183" y="50191"/>
                            <a:pt x="13767" y="50212"/>
                            <a:pt x="13350" y="50233"/>
                          </a:cubicBezTo>
                          <a:cubicBezTo>
                            <a:pt x="13746" y="50233"/>
                            <a:pt x="14142" y="50233"/>
                            <a:pt x="14537" y="50191"/>
                          </a:cubicBezTo>
                          <a:lnTo>
                            <a:pt x="14537" y="50191"/>
                          </a:lnTo>
                          <a:cubicBezTo>
                            <a:pt x="14162" y="50399"/>
                            <a:pt x="13808" y="50608"/>
                            <a:pt x="13454" y="50837"/>
                          </a:cubicBezTo>
                          <a:cubicBezTo>
                            <a:pt x="13413" y="50628"/>
                            <a:pt x="13392" y="50441"/>
                            <a:pt x="13350" y="50233"/>
                          </a:cubicBezTo>
                          <a:cubicBezTo>
                            <a:pt x="13350" y="50129"/>
                            <a:pt x="13329" y="50045"/>
                            <a:pt x="13329" y="49962"/>
                          </a:cubicBezTo>
                          <a:cubicBezTo>
                            <a:pt x="13413" y="49941"/>
                            <a:pt x="13496" y="49920"/>
                            <a:pt x="13579" y="49900"/>
                          </a:cubicBezTo>
                          <a:close/>
                          <a:moveTo>
                            <a:pt x="45484" y="50316"/>
                          </a:moveTo>
                          <a:cubicBezTo>
                            <a:pt x="45505" y="50399"/>
                            <a:pt x="45526" y="50483"/>
                            <a:pt x="45526" y="50587"/>
                          </a:cubicBezTo>
                          <a:cubicBezTo>
                            <a:pt x="45443" y="50670"/>
                            <a:pt x="45339" y="50753"/>
                            <a:pt x="45234" y="50837"/>
                          </a:cubicBezTo>
                          <a:cubicBezTo>
                            <a:pt x="45089" y="50670"/>
                            <a:pt x="44964" y="50503"/>
                            <a:pt x="44818" y="50337"/>
                          </a:cubicBezTo>
                          <a:cubicBezTo>
                            <a:pt x="45047" y="50337"/>
                            <a:pt x="45255" y="50337"/>
                            <a:pt x="45484" y="50316"/>
                          </a:cubicBezTo>
                          <a:close/>
                          <a:moveTo>
                            <a:pt x="41007" y="50108"/>
                          </a:moveTo>
                          <a:cubicBezTo>
                            <a:pt x="41278" y="50149"/>
                            <a:pt x="41527" y="50170"/>
                            <a:pt x="41798" y="50212"/>
                          </a:cubicBezTo>
                          <a:cubicBezTo>
                            <a:pt x="41798" y="50212"/>
                            <a:pt x="41798" y="50233"/>
                            <a:pt x="41798" y="50233"/>
                          </a:cubicBezTo>
                          <a:cubicBezTo>
                            <a:pt x="41648" y="50233"/>
                            <a:pt x="41511" y="50233"/>
                            <a:pt x="41377" y="50222"/>
                          </a:cubicBezTo>
                          <a:lnTo>
                            <a:pt x="41377" y="50222"/>
                          </a:lnTo>
                          <a:cubicBezTo>
                            <a:pt x="41516" y="50234"/>
                            <a:pt x="41664" y="50237"/>
                            <a:pt x="41798" y="50254"/>
                          </a:cubicBezTo>
                          <a:cubicBezTo>
                            <a:pt x="41840" y="50483"/>
                            <a:pt x="41881" y="50712"/>
                            <a:pt x="41923" y="50941"/>
                          </a:cubicBezTo>
                          <a:cubicBezTo>
                            <a:pt x="41527" y="50670"/>
                            <a:pt x="41132" y="50420"/>
                            <a:pt x="40715" y="50170"/>
                          </a:cubicBezTo>
                          <a:lnTo>
                            <a:pt x="40715" y="50170"/>
                          </a:lnTo>
                          <a:cubicBezTo>
                            <a:pt x="40903" y="50191"/>
                            <a:pt x="41090" y="50212"/>
                            <a:pt x="41278" y="50212"/>
                          </a:cubicBezTo>
                          <a:cubicBezTo>
                            <a:pt x="41090" y="50191"/>
                            <a:pt x="40924" y="50191"/>
                            <a:pt x="40757" y="50149"/>
                          </a:cubicBezTo>
                          <a:cubicBezTo>
                            <a:pt x="40840" y="50149"/>
                            <a:pt x="40924" y="50129"/>
                            <a:pt x="41007" y="50108"/>
                          </a:cubicBezTo>
                          <a:close/>
                          <a:moveTo>
                            <a:pt x="4062" y="45568"/>
                          </a:moveTo>
                          <a:cubicBezTo>
                            <a:pt x="4228" y="45797"/>
                            <a:pt x="4395" y="46047"/>
                            <a:pt x="4582" y="46297"/>
                          </a:cubicBezTo>
                          <a:cubicBezTo>
                            <a:pt x="4832" y="46630"/>
                            <a:pt x="5103" y="46921"/>
                            <a:pt x="5374" y="47213"/>
                          </a:cubicBezTo>
                          <a:cubicBezTo>
                            <a:pt x="4957" y="47734"/>
                            <a:pt x="4541" y="48254"/>
                            <a:pt x="4166" y="48796"/>
                          </a:cubicBezTo>
                          <a:cubicBezTo>
                            <a:pt x="3624" y="48504"/>
                            <a:pt x="3125" y="48192"/>
                            <a:pt x="2646" y="47817"/>
                          </a:cubicBezTo>
                          <a:lnTo>
                            <a:pt x="2646" y="47817"/>
                          </a:lnTo>
                          <a:cubicBezTo>
                            <a:pt x="3104" y="48213"/>
                            <a:pt x="3604" y="48546"/>
                            <a:pt x="4124" y="48858"/>
                          </a:cubicBezTo>
                          <a:cubicBezTo>
                            <a:pt x="3624" y="49545"/>
                            <a:pt x="3145" y="50233"/>
                            <a:pt x="2708" y="50962"/>
                          </a:cubicBezTo>
                          <a:cubicBezTo>
                            <a:pt x="2562" y="50087"/>
                            <a:pt x="2458" y="49191"/>
                            <a:pt x="2396" y="48275"/>
                          </a:cubicBezTo>
                          <a:cubicBezTo>
                            <a:pt x="2479" y="48129"/>
                            <a:pt x="2562" y="47984"/>
                            <a:pt x="2646" y="47817"/>
                          </a:cubicBezTo>
                          <a:cubicBezTo>
                            <a:pt x="3104" y="47046"/>
                            <a:pt x="3562" y="46297"/>
                            <a:pt x="4062" y="45568"/>
                          </a:cubicBezTo>
                          <a:close/>
                          <a:moveTo>
                            <a:pt x="25512" y="50191"/>
                          </a:moveTo>
                          <a:lnTo>
                            <a:pt x="25512" y="50191"/>
                          </a:lnTo>
                          <a:cubicBezTo>
                            <a:pt x="25846" y="50254"/>
                            <a:pt x="26158" y="50274"/>
                            <a:pt x="26470" y="50316"/>
                          </a:cubicBezTo>
                          <a:cubicBezTo>
                            <a:pt x="26283" y="50524"/>
                            <a:pt x="26096" y="50753"/>
                            <a:pt x="25929" y="50962"/>
                          </a:cubicBezTo>
                          <a:cubicBezTo>
                            <a:pt x="25783" y="50712"/>
                            <a:pt x="25658" y="50462"/>
                            <a:pt x="25512" y="50191"/>
                          </a:cubicBezTo>
                          <a:close/>
                          <a:moveTo>
                            <a:pt x="24180" y="49941"/>
                          </a:moveTo>
                          <a:cubicBezTo>
                            <a:pt x="24200" y="50024"/>
                            <a:pt x="24221" y="50129"/>
                            <a:pt x="24242" y="50212"/>
                          </a:cubicBezTo>
                          <a:cubicBezTo>
                            <a:pt x="24200" y="50212"/>
                            <a:pt x="24159" y="50212"/>
                            <a:pt x="24117" y="50233"/>
                          </a:cubicBezTo>
                          <a:lnTo>
                            <a:pt x="24242" y="50233"/>
                          </a:lnTo>
                          <a:cubicBezTo>
                            <a:pt x="24284" y="50399"/>
                            <a:pt x="24305" y="50566"/>
                            <a:pt x="24346" y="50733"/>
                          </a:cubicBezTo>
                          <a:cubicBezTo>
                            <a:pt x="24305" y="50837"/>
                            <a:pt x="24284" y="50941"/>
                            <a:pt x="24242" y="51045"/>
                          </a:cubicBezTo>
                          <a:cubicBezTo>
                            <a:pt x="24200" y="50774"/>
                            <a:pt x="24159" y="50503"/>
                            <a:pt x="24117" y="50233"/>
                          </a:cubicBezTo>
                          <a:cubicBezTo>
                            <a:pt x="24096" y="50129"/>
                            <a:pt x="24096" y="50045"/>
                            <a:pt x="24075" y="49962"/>
                          </a:cubicBezTo>
                          <a:cubicBezTo>
                            <a:pt x="24117" y="49941"/>
                            <a:pt x="24159" y="49941"/>
                            <a:pt x="24180" y="49941"/>
                          </a:cubicBezTo>
                          <a:close/>
                          <a:moveTo>
                            <a:pt x="47255" y="50212"/>
                          </a:moveTo>
                          <a:cubicBezTo>
                            <a:pt x="47525" y="50274"/>
                            <a:pt x="47796" y="50295"/>
                            <a:pt x="48088" y="50316"/>
                          </a:cubicBezTo>
                          <a:cubicBezTo>
                            <a:pt x="47983" y="50628"/>
                            <a:pt x="47859" y="50941"/>
                            <a:pt x="47713" y="51253"/>
                          </a:cubicBezTo>
                          <a:cubicBezTo>
                            <a:pt x="47567" y="50899"/>
                            <a:pt x="47421" y="50545"/>
                            <a:pt x="47255" y="50212"/>
                          </a:cubicBezTo>
                          <a:close/>
                          <a:moveTo>
                            <a:pt x="48837" y="50358"/>
                          </a:moveTo>
                          <a:cubicBezTo>
                            <a:pt x="48816" y="50733"/>
                            <a:pt x="48796" y="51107"/>
                            <a:pt x="48754" y="51482"/>
                          </a:cubicBezTo>
                          <a:cubicBezTo>
                            <a:pt x="48712" y="51087"/>
                            <a:pt x="48650" y="50733"/>
                            <a:pt x="48587" y="50358"/>
                          </a:cubicBezTo>
                          <a:close/>
                          <a:moveTo>
                            <a:pt x="45609" y="50878"/>
                          </a:moveTo>
                          <a:cubicBezTo>
                            <a:pt x="45651" y="51107"/>
                            <a:pt x="45693" y="51336"/>
                            <a:pt x="45755" y="51545"/>
                          </a:cubicBezTo>
                          <a:cubicBezTo>
                            <a:pt x="45630" y="51378"/>
                            <a:pt x="45526" y="51232"/>
                            <a:pt x="45401" y="51066"/>
                          </a:cubicBezTo>
                          <a:cubicBezTo>
                            <a:pt x="45464" y="51003"/>
                            <a:pt x="45526" y="50941"/>
                            <a:pt x="45609" y="50878"/>
                          </a:cubicBezTo>
                          <a:close/>
                          <a:moveTo>
                            <a:pt x="41923" y="50254"/>
                          </a:moveTo>
                          <a:lnTo>
                            <a:pt x="41923" y="50254"/>
                          </a:lnTo>
                          <a:cubicBezTo>
                            <a:pt x="42090" y="50274"/>
                            <a:pt x="42277" y="50274"/>
                            <a:pt x="42444" y="50274"/>
                          </a:cubicBezTo>
                          <a:cubicBezTo>
                            <a:pt x="43131" y="50337"/>
                            <a:pt x="43818" y="50337"/>
                            <a:pt x="44506" y="50337"/>
                          </a:cubicBezTo>
                          <a:cubicBezTo>
                            <a:pt x="44693" y="50566"/>
                            <a:pt x="44860" y="50774"/>
                            <a:pt x="45026" y="50982"/>
                          </a:cubicBezTo>
                          <a:cubicBezTo>
                            <a:pt x="44964" y="51045"/>
                            <a:pt x="44901" y="51087"/>
                            <a:pt x="44839" y="51149"/>
                          </a:cubicBezTo>
                          <a:cubicBezTo>
                            <a:pt x="44297" y="51503"/>
                            <a:pt x="43797" y="51795"/>
                            <a:pt x="43277" y="52024"/>
                          </a:cubicBezTo>
                          <a:cubicBezTo>
                            <a:pt x="42902" y="51691"/>
                            <a:pt x="42506" y="51378"/>
                            <a:pt x="42111" y="51087"/>
                          </a:cubicBezTo>
                          <a:cubicBezTo>
                            <a:pt x="42048" y="50816"/>
                            <a:pt x="41986" y="50524"/>
                            <a:pt x="41923" y="50254"/>
                          </a:cubicBezTo>
                          <a:close/>
                          <a:moveTo>
                            <a:pt x="34655" y="50004"/>
                          </a:moveTo>
                          <a:cubicBezTo>
                            <a:pt x="34676" y="50066"/>
                            <a:pt x="34676" y="50149"/>
                            <a:pt x="34697" y="50233"/>
                          </a:cubicBezTo>
                          <a:cubicBezTo>
                            <a:pt x="34822" y="50857"/>
                            <a:pt x="34967" y="51461"/>
                            <a:pt x="35134" y="52086"/>
                          </a:cubicBezTo>
                          <a:cubicBezTo>
                            <a:pt x="34051" y="51566"/>
                            <a:pt x="32989" y="50962"/>
                            <a:pt x="31989" y="50274"/>
                          </a:cubicBezTo>
                          <a:cubicBezTo>
                            <a:pt x="32489" y="50274"/>
                            <a:pt x="33010" y="50233"/>
                            <a:pt x="33510" y="50170"/>
                          </a:cubicBezTo>
                          <a:cubicBezTo>
                            <a:pt x="33884" y="50212"/>
                            <a:pt x="34280" y="50233"/>
                            <a:pt x="34676" y="50233"/>
                          </a:cubicBezTo>
                          <a:cubicBezTo>
                            <a:pt x="34343" y="50212"/>
                            <a:pt x="34009" y="50191"/>
                            <a:pt x="33676" y="50149"/>
                          </a:cubicBezTo>
                          <a:cubicBezTo>
                            <a:pt x="34009" y="50108"/>
                            <a:pt x="34343" y="50066"/>
                            <a:pt x="34655" y="50004"/>
                          </a:cubicBezTo>
                          <a:close/>
                          <a:moveTo>
                            <a:pt x="36529" y="50233"/>
                          </a:moveTo>
                          <a:lnTo>
                            <a:pt x="36529" y="50233"/>
                          </a:lnTo>
                          <a:cubicBezTo>
                            <a:pt x="37092" y="50316"/>
                            <a:pt x="37675" y="50358"/>
                            <a:pt x="38237" y="50358"/>
                          </a:cubicBezTo>
                          <a:cubicBezTo>
                            <a:pt x="38362" y="51024"/>
                            <a:pt x="38487" y="51691"/>
                            <a:pt x="38653" y="52357"/>
                          </a:cubicBezTo>
                          <a:cubicBezTo>
                            <a:pt x="37800" y="51836"/>
                            <a:pt x="37175" y="51024"/>
                            <a:pt x="36529" y="50233"/>
                          </a:cubicBezTo>
                          <a:close/>
                          <a:moveTo>
                            <a:pt x="42256" y="51774"/>
                          </a:moveTo>
                          <a:cubicBezTo>
                            <a:pt x="42444" y="51920"/>
                            <a:pt x="42610" y="52065"/>
                            <a:pt x="42798" y="52211"/>
                          </a:cubicBezTo>
                          <a:cubicBezTo>
                            <a:pt x="42673" y="52274"/>
                            <a:pt x="42527" y="52315"/>
                            <a:pt x="42402" y="52357"/>
                          </a:cubicBezTo>
                          <a:cubicBezTo>
                            <a:pt x="42360" y="52149"/>
                            <a:pt x="42298" y="51961"/>
                            <a:pt x="42256" y="51774"/>
                          </a:cubicBezTo>
                          <a:close/>
                          <a:moveTo>
                            <a:pt x="25221" y="50191"/>
                          </a:moveTo>
                          <a:cubicBezTo>
                            <a:pt x="25387" y="50545"/>
                            <a:pt x="25554" y="50899"/>
                            <a:pt x="25741" y="51232"/>
                          </a:cubicBezTo>
                          <a:cubicBezTo>
                            <a:pt x="25450" y="51628"/>
                            <a:pt x="25200" y="52065"/>
                            <a:pt x="24992" y="52503"/>
                          </a:cubicBezTo>
                          <a:cubicBezTo>
                            <a:pt x="24784" y="51961"/>
                            <a:pt x="24596" y="51399"/>
                            <a:pt x="24429" y="50816"/>
                          </a:cubicBezTo>
                          <a:cubicBezTo>
                            <a:pt x="24492" y="50608"/>
                            <a:pt x="24554" y="50420"/>
                            <a:pt x="24617" y="50233"/>
                          </a:cubicBezTo>
                          <a:cubicBezTo>
                            <a:pt x="24825" y="50212"/>
                            <a:pt x="25013" y="50212"/>
                            <a:pt x="25221" y="50191"/>
                          </a:cubicBezTo>
                          <a:close/>
                          <a:moveTo>
                            <a:pt x="23888" y="50004"/>
                          </a:moveTo>
                          <a:cubicBezTo>
                            <a:pt x="23909" y="50066"/>
                            <a:pt x="23930" y="50149"/>
                            <a:pt x="23950" y="50233"/>
                          </a:cubicBezTo>
                          <a:cubicBezTo>
                            <a:pt x="24013" y="50587"/>
                            <a:pt x="24096" y="50941"/>
                            <a:pt x="24180" y="51295"/>
                          </a:cubicBezTo>
                          <a:cubicBezTo>
                            <a:pt x="24055" y="51753"/>
                            <a:pt x="23971" y="52190"/>
                            <a:pt x="23909" y="52649"/>
                          </a:cubicBezTo>
                          <a:cubicBezTo>
                            <a:pt x="23784" y="51836"/>
                            <a:pt x="23742" y="51024"/>
                            <a:pt x="23763" y="50233"/>
                          </a:cubicBezTo>
                          <a:lnTo>
                            <a:pt x="23909" y="50233"/>
                          </a:lnTo>
                          <a:cubicBezTo>
                            <a:pt x="23867" y="50212"/>
                            <a:pt x="23805" y="50212"/>
                            <a:pt x="23763" y="50212"/>
                          </a:cubicBezTo>
                          <a:cubicBezTo>
                            <a:pt x="23763" y="50149"/>
                            <a:pt x="23763" y="50087"/>
                            <a:pt x="23763" y="50024"/>
                          </a:cubicBezTo>
                          <a:cubicBezTo>
                            <a:pt x="23805" y="50024"/>
                            <a:pt x="23846" y="50004"/>
                            <a:pt x="23888" y="50004"/>
                          </a:cubicBezTo>
                          <a:close/>
                          <a:moveTo>
                            <a:pt x="40174" y="50254"/>
                          </a:moveTo>
                          <a:cubicBezTo>
                            <a:pt x="40819" y="50649"/>
                            <a:pt x="41444" y="51107"/>
                            <a:pt x="42048" y="51586"/>
                          </a:cubicBezTo>
                          <a:cubicBezTo>
                            <a:pt x="42090" y="51857"/>
                            <a:pt x="42152" y="52128"/>
                            <a:pt x="42236" y="52399"/>
                          </a:cubicBezTo>
                          <a:cubicBezTo>
                            <a:pt x="41603" y="52581"/>
                            <a:pt x="40984" y="52664"/>
                            <a:pt x="40346" y="52664"/>
                          </a:cubicBezTo>
                          <a:cubicBezTo>
                            <a:pt x="39893" y="52664"/>
                            <a:pt x="39430" y="52622"/>
                            <a:pt x="38945" y="52544"/>
                          </a:cubicBezTo>
                          <a:cubicBezTo>
                            <a:pt x="38903" y="52524"/>
                            <a:pt x="38862" y="52482"/>
                            <a:pt x="38820" y="52461"/>
                          </a:cubicBezTo>
                          <a:cubicBezTo>
                            <a:pt x="38674" y="51774"/>
                            <a:pt x="38529" y="51066"/>
                            <a:pt x="38424" y="50358"/>
                          </a:cubicBezTo>
                          <a:cubicBezTo>
                            <a:pt x="39008" y="50358"/>
                            <a:pt x="39591" y="50316"/>
                            <a:pt x="40174" y="50254"/>
                          </a:cubicBezTo>
                          <a:close/>
                          <a:moveTo>
                            <a:pt x="2146" y="48733"/>
                          </a:moveTo>
                          <a:cubicBezTo>
                            <a:pt x="2271" y="49545"/>
                            <a:pt x="2437" y="50337"/>
                            <a:pt x="2625" y="51128"/>
                          </a:cubicBezTo>
                          <a:cubicBezTo>
                            <a:pt x="2312" y="51649"/>
                            <a:pt x="2021" y="52149"/>
                            <a:pt x="1750" y="52669"/>
                          </a:cubicBezTo>
                          <a:cubicBezTo>
                            <a:pt x="1521" y="52086"/>
                            <a:pt x="1292" y="51482"/>
                            <a:pt x="1084" y="50878"/>
                          </a:cubicBezTo>
                          <a:cubicBezTo>
                            <a:pt x="1417" y="50149"/>
                            <a:pt x="1771" y="49421"/>
                            <a:pt x="2146" y="48733"/>
                          </a:cubicBezTo>
                          <a:close/>
                          <a:moveTo>
                            <a:pt x="27678" y="50358"/>
                          </a:moveTo>
                          <a:cubicBezTo>
                            <a:pt x="27720" y="50358"/>
                            <a:pt x="27782" y="50379"/>
                            <a:pt x="27824" y="50379"/>
                          </a:cubicBezTo>
                          <a:cubicBezTo>
                            <a:pt x="28261" y="50899"/>
                            <a:pt x="28740" y="51378"/>
                            <a:pt x="29219" y="51836"/>
                          </a:cubicBezTo>
                          <a:cubicBezTo>
                            <a:pt x="29261" y="51878"/>
                            <a:pt x="29303" y="51899"/>
                            <a:pt x="29344" y="51940"/>
                          </a:cubicBezTo>
                          <a:cubicBezTo>
                            <a:pt x="28907" y="52149"/>
                            <a:pt x="28490" y="52378"/>
                            <a:pt x="28116" y="52669"/>
                          </a:cubicBezTo>
                          <a:cubicBezTo>
                            <a:pt x="27928" y="51920"/>
                            <a:pt x="27782" y="51149"/>
                            <a:pt x="27678" y="50358"/>
                          </a:cubicBezTo>
                          <a:close/>
                          <a:moveTo>
                            <a:pt x="7269" y="48712"/>
                          </a:moveTo>
                          <a:cubicBezTo>
                            <a:pt x="7956" y="49129"/>
                            <a:pt x="8685" y="49462"/>
                            <a:pt x="9435" y="49691"/>
                          </a:cubicBezTo>
                          <a:cubicBezTo>
                            <a:pt x="9456" y="49816"/>
                            <a:pt x="9477" y="49941"/>
                            <a:pt x="9497" y="50087"/>
                          </a:cubicBezTo>
                          <a:cubicBezTo>
                            <a:pt x="9435" y="50129"/>
                            <a:pt x="9372" y="50191"/>
                            <a:pt x="9310" y="50233"/>
                          </a:cubicBezTo>
                          <a:cubicBezTo>
                            <a:pt x="8352" y="51066"/>
                            <a:pt x="7477" y="51961"/>
                            <a:pt x="6644" y="52878"/>
                          </a:cubicBezTo>
                          <a:cubicBezTo>
                            <a:pt x="6415" y="51940"/>
                            <a:pt x="6228" y="50982"/>
                            <a:pt x="6103" y="50024"/>
                          </a:cubicBezTo>
                          <a:cubicBezTo>
                            <a:pt x="6186" y="49920"/>
                            <a:pt x="6249" y="49837"/>
                            <a:pt x="6332" y="49754"/>
                          </a:cubicBezTo>
                          <a:cubicBezTo>
                            <a:pt x="7177" y="49995"/>
                            <a:pt x="8041" y="50139"/>
                            <a:pt x="8907" y="50205"/>
                          </a:cubicBezTo>
                          <a:lnTo>
                            <a:pt x="8907" y="50205"/>
                          </a:lnTo>
                          <a:cubicBezTo>
                            <a:pt x="8625" y="50183"/>
                            <a:pt x="8342" y="50145"/>
                            <a:pt x="8060" y="50108"/>
                          </a:cubicBezTo>
                          <a:cubicBezTo>
                            <a:pt x="7477" y="50004"/>
                            <a:pt x="6915" y="49879"/>
                            <a:pt x="6373" y="49712"/>
                          </a:cubicBezTo>
                          <a:cubicBezTo>
                            <a:pt x="6665" y="49379"/>
                            <a:pt x="6957" y="49046"/>
                            <a:pt x="7269" y="48712"/>
                          </a:cubicBezTo>
                          <a:close/>
                          <a:moveTo>
                            <a:pt x="47046" y="50212"/>
                          </a:moveTo>
                          <a:cubicBezTo>
                            <a:pt x="47255" y="50628"/>
                            <a:pt x="47442" y="51045"/>
                            <a:pt x="47629" y="51461"/>
                          </a:cubicBezTo>
                          <a:cubicBezTo>
                            <a:pt x="47359" y="52024"/>
                            <a:pt x="47067" y="52544"/>
                            <a:pt x="46713" y="53023"/>
                          </a:cubicBezTo>
                          <a:cubicBezTo>
                            <a:pt x="46463" y="52586"/>
                            <a:pt x="46172" y="52149"/>
                            <a:pt x="45880" y="51732"/>
                          </a:cubicBezTo>
                          <a:cubicBezTo>
                            <a:pt x="45818" y="51420"/>
                            <a:pt x="45776" y="51107"/>
                            <a:pt x="45713" y="50774"/>
                          </a:cubicBezTo>
                          <a:cubicBezTo>
                            <a:pt x="45901" y="50628"/>
                            <a:pt x="46047" y="50462"/>
                            <a:pt x="46213" y="50295"/>
                          </a:cubicBezTo>
                          <a:cubicBezTo>
                            <a:pt x="46484" y="50274"/>
                            <a:pt x="46776" y="50233"/>
                            <a:pt x="47046" y="50212"/>
                          </a:cubicBezTo>
                          <a:close/>
                          <a:moveTo>
                            <a:pt x="13142" y="50004"/>
                          </a:moveTo>
                          <a:cubicBezTo>
                            <a:pt x="13142" y="50066"/>
                            <a:pt x="13163" y="50149"/>
                            <a:pt x="13184" y="50233"/>
                          </a:cubicBezTo>
                          <a:cubicBezTo>
                            <a:pt x="13225" y="50462"/>
                            <a:pt x="13267" y="50691"/>
                            <a:pt x="13329" y="50920"/>
                          </a:cubicBezTo>
                          <a:cubicBezTo>
                            <a:pt x="12288" y="51566"/>
                            <a:pt x="11288" y="52274"/>
                            <a:pt x="10330" y="53065"/>
                          </a:cubicBezTo>
                          <a:cubicBezTo>
                            <a:pt x="10060" y="52149"/>
                            <a:pt x="9831" y="51212"/>
                            <a:pt x="9643" y="50254"/>
                          </a:cubicBezTo>
                          <a:lnTo>
                            <a:pt x="9643" y="50254"/>
                          </a:lnTo>
                          <a:cubicBezTo>
                            <a:pt x="9894" y="50267"/>
                            <a:pt x="10144" y="50274"/>
                            <a:pt x="10394" y="50274"/>
                          </a:cubicBezTo>
                          <a:cubicBezTo>
                            <a:pt x="10931" y="50274"/>
                            <a:pt x="11463" y="50241"/>
                            <a:pt x="11976" y="50170"/>
                          </a:cubicBezTo>
                          <a:cubicBezTo>
                            <a:pt x="12371" y="50212"/>
                            <a:pt x="12767" y="50233"/>
                            <a:pt x="13163" y="50233"/>
                          </a:cubicBezTo>
                          <a:cubicBezTo>
                            <a:pt x="12829" y="50212"/>
                            <a:pt x="12496" y="50191"/>
                            <a:pt x="12163" y="50149"/>
                          </a:cubicBezTo>
                          <a:cubicBezTo>
                            <a:pt x="12496" y="50108"/>
                            <a:pt x="12809" y="50066"/>
                            <a:pt x="13142" y="50004"/>
                          </a:cubicBezTo>
                          <a:close/>
                          <a:moveTo>
                            <a:pt x="48421" y="50337"/>
                          </a:moveTo>
                          <a:cubicBezTo>
                            <a:pt x="48546" y="50816"/>
                            <a:pt x="48650" y="51295"/>
                            <a:pt x="48712" y="51753"/>
                          </a:cubicBezTo>
                          <a:cubicBezTo>
                            <a:pt x="48650" y="52253"/>
                            <a:pt x="48546" y="52753"/>
                            <a:pt x="48400" y="53232"/>
                          </a:cubicBezTo>
                          <a:cubicBezTo>
                            <a:pt x="48275" y="52753"/>
                            <a:pt x="48129" y="52294"/>
                            <a:pt x="47963" y="51836"/>
                          </a:cubicBezTo>
                          <a:cubicBezTo>
                            <a:pt x="47921" y="51691"/>
                            <a:pt x="47859" y="51566"/>
                            <a:pt x="47796" y="51420"/>
                          </a:cubicBezTo>
                          <a:cubicBezTo>
                            <a:pt x="47983" y="51066"/>
                            <a:pt x="48129" y="50712"/>
                            <a:pt x="48275" y="50337"/>
                          </a:cubicBezTo>
                          <a:close/>
                          <a:moveTo>
                            <a:pt x="35092" y="49900"/>
                          </a:moveTo>
                          <a:cubicBezTo>
                            <a:pt x="35425" y="50004"/>
                            <a:pt x="35780" y="50087"/>
                            <a:pt x="36113" y="50149"/>
                          </a:cubicBezTo>
                          <a:cubicBezTo>
                            <a:pt x="35696" y="50191"/>
                            <a:pt x="35280" y="50212"/>
                            <a:pt x="34884" y="50233"/>
                          </a:cubicBezTo>
                          <a:cubicBezTo>
                            <a:pt x="35321" y="50233"/>
                            <a:pt x="35759" y="50212"/>
                            <a:pt x="36196" y="50170"/>
                          </a:cubicBezTo>
                          <a:cubicBezTo>
                            <a:pt x="36654" y="50608"/>
                            <a:pt x="37112" y="51066"/>
                            <a:pt x="37550" y="51503"/>
                          </a:cubicBezTo>
                          <a:cubicBezTo>
                            <a:pt x="37883" y="51878"/>
                            <a:pt x="38258" y="52190"/>
                            <a:pt x="38653" y="52419"/>
                          </a:cubicBezTo>
                          <a:cubicBezTo>
                            <a:pt x="38737" y="52753"/>
                            <a:pt x="38841" y="53107"/>
                            <a:pt x="38924" y="53461"/>
                          </a:cubicBezTo>
                          <a:cubicBezTo>
                            <a:pt x="37654" y="53128"/>
                            <a:pt x="36404" y="52669"/>
                            <a:pt x="35196" y="52107"/>
                          </a:cubicBezTo>
                          <a:cubicBezTo>
                            <a:pt x="35071" y="51482"/>
                            <a:pt x="34967" y="50857"/>
                            <a:pt x="34884" y="50233"/>
                          </a:cubicBezTo>
                          <a:cubicBezTo>
                            <a:pt x="34863" y="50129"/>
                            <a:pt x="34863" y="50045"/>
                            <a:pt x="34842" y="49962"/>
                          </a:cubicBezTo>
                          <a:cubicBezTo>
                            <a:pt x="34926" y="49941"/>
                            <a:pt x="35009" y="49920"/>
                            <a:pt x="35092" y="49900"/>
                          </a:cubicBezTo>
                          <a:close/>
                          <a:moveTo>
                            <a:pt x="30990" y="49941"/>
                          </a:moveTo>
                          <a:cubicBezTo>
                            <a:pt x="31010" y="50045"/>
                            <a:pt x="31010" y="50149"/>
                            <a:pt x="31031" y="50233"/>
                          </a:cubicBezTo>
                          <a:cubicBezTo>
                            <a:pt x="30865" y="50233"/>
                            <a:pt x="30679" y="50233"/>
                            <a:pt x="30513" y="50212"/>
                          </a:cubicBezTo>
                          <a:lnTo>
                            <a:pt x="30513" y="50212"/>
                          </a:lnTo>
                          <a:cubicBezTo>
                            <a:pt x="30679" y="50233"/>
                            <a:pt x="30865" y="50233"/>
                            <a:pt x="31031" y="50254"/>
                          </a:cubicBezTo>
                          <a:cubicBezTo>
                            <a:pt x="31094" y="50608"/>
                            <a:pt x="31156" y="50982"/>
                            <a:pt x="31240" y="51336"/>
                          </a:cubicBezTo>
                          <a:cubicBezTo>
                            <a:pt x="30990" y="51399"/>
                            <a:pt x="30761" y="51482"/>
                            <a:pt x="30511" y="51545"/>
                          </a:cubicBezTo>
                          <a:cubicBezTo>
                            <a:pt x="30761" y="51503"/>
                            <a:pt x="31010" y="51461"/>
                            <a:pt x="31240" y="51441"/>
                          </a:cubicBezTo>
                          <a:cubicBezTo>
                            <a:pt x="31406" y="52170"/>
                            <a:pt x="31594" y="52919"/>
                            <a:pt x="31802" y="53648"/>
                          </a:cubicBezTo>
                          <a:cubicBezTo>
                            <a:pt x="31031" y="53128"/>
                            <a:pt x="30302" y="52524"/>
                            <a:pt x="29594" y="51899"/>
                          </a:cubicBezTo>
                          <a:cubicBezTo>
                            <a:pt x="29886" y="51753"/>
                            <a:pt x="30198" y="51649"/>
                            <a:pt x="30511" y="51545"/>
                          </a:cubicBezTo>
                          <a:lnTo>
                            <a:pt x="30511" y="51545"/>
                          </a:lnTo>
                          <a:cubicBezTo>
                            <a:pt x="30198" y="51628"/>
                            <a:pt x="29865" y="51732"/>
                            <a:pt x="29553" y="51857"/>
                          </a:cubicBezTo>
                          <a:cubicBezTo>
                            <a:pt x="29032" y="51378"/>
                            <a:pt x="28532" y="50878"/>
                            <a:pt x="28053" y="50358"/>
                          </a:cubicBezTo>
                          <a:cubicBezTo>
                            <a:pt x="28699" y="50337"/>
                            <a:pt x="29324" y="50274"/>
                            <a:pt x="29948" y="50170"/>
                          </a:cubicBezTo>
                          <a:cubicBezTo>
                            <a:pt x="30136" y="50191"/>
                            <a:pt x="30323" y="50212"/>
                            <a:pt x="30511" y="50212"/>
                          </a:cubicBezTo>
                          <a:cubicBezTo>
                            <a:pt x="30344" y="50191"/>
                            <a:pt x="30157" y="50191"/>
                            <a:pt x="29990" y="50149"/>
                          </a:cubicBezTo>
                          <a:cubicBezTo>
                            <a:pt x="30323" y="50108"/>
                            <a:pt x="30656" y="50024"/>
                            <a:pt x="30990" y="49941"/>
                          </a:cubicBezTo>
                          <a:close/>
                          <a:moveTo>
                            <a:pt x="48337" y="53669"/>
                          </a:moveTo>
                          <a:cubicBezTo>
                            <a:pt x="48337" y="53690"/>
                            <a:pt x="48358" y="53731"/>
                            <a:pt x="48358" y="53752"/>
                          </a:cubicBezTo>
                          <a:cubicBezTo>
                            <a:pt x="48337" y="53773"/>
                            <a:pt x="48317" y="53773"/>
                            <a:pt x="48296" y="53773"/>
                          </a:cubicBezTo>
                          <a:cubicBezTo>
                            <a:pt x="48317" y="53731"/>
                            <a:pt x="48317" y="53711"/>
                            <a:pt x="48337" y="53669"/>
                          </a:cubicBezTo>
                          <a:close/>
                          <a:moveTo>
                            <a:pt x="47692" y="51649"/>
                          </a:moveTo>
                          <a:cubicBezTo>
                            <a:pt x="47921" y="52253"/>
                            <a:pt x="48129" y="52878"/>
                            <a:pt x="48296" y="53523"/>
                          </a:cubicBezTo>
                          <a:cubicBezTo>
                            <a:pt x="48275" y="53607"/>
                            <a:pt x="48254" y="53690"/>
                            <a:pt x="48213" y="53773"/>
                          </a:cubicBezTo>
                          <a:cubicBezTo>
                            <a:pt x="47900" y="53836"/>
                            <a:pt x="47588" y="53877"/>
                            <a:pt x="47275" y="53919"/>
                          </a:cubicBezTo>
                          <a:cubicBezTo>
                            <a:pt x="47255" y="53919"/>
                            <a:pt x="47213" y="53919"/>
                            <a:pt x="47192" y="53940"/>
                          </a:cubicBezTo>
                          <a:cubicBezTo>
                            <a:pt x="47046" y="53648"/>
                            <a:pt x="46901" y="53357"/>
                            <a:pt x="46734" y="53086"/>
                          </a:cubicBezTo>
                          <a:cubicBezTo>
                            <a:pt x="47109" y="52628"/>
                            <a:pt x="47421" y="52149"/>
                            <a:pt x="47692" y="51649"/>
                          </a:cubicBezTo>
                          <a:close/>
                          <a:moveTo>
                            <a:pt x="41652" y="53981"/>
                          </a:moveTo>
                          <a:lnTo>
                            <a:pt x="41652" y="53981"/>
                          </a:lnTo>
                          <a:cubicBezTo>
                            <a:pt x="41688" y="53986"/>
                            <a:pt x="41723" y="53990"/>
                            <a:pt x="41759" y="53994"/>
                          </a:cubicBezTo>
                          <a:lnTo>
                            <a:pt x="41759" y="53994"/>
                          </a:lnTo>
                          <a:cubicBezTo>
                            <a:pt x="41724" y="53990"/>
                            <a:pt x="41688" y="53986"/>
                            <a:pt x="41652" y="53981"/>
                          </a:cubicBezTo>
                          <a:close/>
                          <a:moveTo>
                            <a:pt x="46588" y="53273"/>
                          </a:moveTo>
                          <a:cubicBezTo>
                            <a:pt x="46713" y="53502"/>
                            <a:pt x="46838" y="53731"/>
                            <a:pt x="46963" y="53961"/>
                          </a:cubicBezTo>
                          <a:cubicBezTo>
                            <a:pt x="46796" y="53981"/>
                            <a:pt x="46630" y="54002"/>
                            <a:pt x="46463" y="54023"/>
                          </a:cubicBezTo>
                          <a:cubicBezTo>
                            <a:pt x="46422" y="53877"/>
                            <a:pt x="46359" y="53731"/>
                            <a:pt x="46317" y="53586"/>
                          </a:cubicBezTo>
                          <a:cubicBezTo>
                            <a:pt x="46422" y="53482"/>
                            <a:pt x="46505" y="53377"/>
                            <a:pt x="46588" y="53273"/>
                          </a:cubicBezTo>
                          <a:close/>
                          <a:moveTo>
                            <a:pt x="46297" y="53607"/>
                          </a:moveTo>
                          <a:cubicBezTo>
                            <a:pt x="46338" y="53752"/>
                            <a:pt x="46380" y="53877"/>
                            <a:pt x="46422" y="54023"/>
                          </a:cubicBezTo>
                          <a:cubicBezTo>
                            <a:pt x="46234" y="54044"/>
                            <a:pt x="46047" y="54044"/>
                            <a:pt x="45880" y="54065"/>
                          </a:cubicBezTo>
                          <a:cubicBezTo>
                            <a:pt x="46026" y="53919"/>
                            <a:pt x="46172" y="53773"/>
                            <a:pt x="46297" y="53607"/>
                          </a:cubicBezTo>
                          <a:close/>
                          <a:moveTo>
                            <a:pt x="41759" y="53994"/>
                          </a:moveTo>
                          <a:cubicBezTo>
                            <a:pt x="42074" y="54031"/>
                            <a:pt x="42375" y="54067"/>
                            <a:pt x="42694" y="54086"/>
                          </a:cubicBezTo>
                          <a:cubicBezTo>
                            <a:pt x="42377" y="54048"/>
                            <a:pt x="42061" y="54028"/>
                            <a:pt x="41759" y="53994"/>
                          </a:cubicBezTo>
                          <a:close/>
                          <a:moveTo>
                            <a:pt x="45214" y="51212"/>
                          </a:moveTo>
                          <a:cubicBezTo>
                            <a:pt x="45464" y="51545"/>
                            <a:pt x="45693" y="51878"/>
                            <a:pt x="45922" y="52211"/>
                          </a:cubicBezTo>
                          <a:cubicBezTo>
                            <a:pt x="46005" y="52503"/>
                            <a:pt x="46088" y="52815"/>
                            <a:pt x="46172" y="53107"/>
                          </a:cubicBezTo>
                          <a:cubicBezTo>
                            <a:pt x="46109" y="52857"/>
                            <a:pt x="46067" y="52586"/>
                            <a:pt x="46005" y="52336"/>
                          </a:cubicBezTo>
                          <a:lnTo>
                            <a:pt x="46005" y="52336"/>
                          </a:lnTo>
                          <a:cubicBezTo>
                            <a:pt x="46192" y="52628"/>
                            <a:pt x="46380" y="52919"/>
                            <a:pt x="46567" y="53232"/>
                          </a:cubicBezTo>
                          <a:cubicBezTo>
                            <a:pt x="46484" y="53336"/>
                            <a:pt x="46401" y="53440"/>
                            <a:pt x="46317" y="53544"/>
                          </a:cubicBezTo>
                          <a:cubicBezTo>
                            <a:pt x="46255" y="53398"/>
                            <a:pt x="46213" y="53253"/>
                            <a:pt x="46172" y="53107"/>
                          </a:cubicBezTo>
                          <a:lnTo>
                            <a:pt x="46172" y="53107"/>
                          </a:lnTo>
                          <a:cubicBezTo>
                            <a:pt x="46213" y="53253"/>
                            <a:pt x="46255" y="53419"/>
                            <a:pt x="46297" y="53565"/>
                          </a:cubicBezTo>
                          <a:cubicBezTo>
                            <a:pt x="46151" y="53731"/>
                            <a:pt x="46005" y="53898"/>
                            <a:pt x="45838" y="54065"/>
                          </a:cubicBezTo>
                          <a:cubicBezTo>
                            <a:pt x="45672" y="54086"/>
                            <a:pt x="45484" y="54086"/>
                            <a:pt x="45318" y="54106"/>
                          </a:cubicBezTo>
                          <a:cubicBezTo>
                            <a:pt x="44776" y="53440"/>
                            <a:pt x="44193" y="52836"/>
                            <a:pt x="43548" y="52253"/>
                          </a:cubicBezTo>
                          <a:cubicBezTo>
                            <a:pt x="43985" y="52045"/>
                            <a:pt x="44422" y="51795"/>
                            <a:pt x="44839" y="51503"/>
                          </a:cubicBezTo>
                          <a:cubicBezTo>
                            <a:pt x="44964" y="51399"/>
                            <a:pt x="45089" y="51316"/>
                            <a:pt x="45214" y="51212"/>
                          </a:cubicBezTo>
                          <a:close/>
                          <a:moveTo>
                            <a:pt x="43048" y="52461"/>
                          </a:moveTo>
                          <a:cubicBezTo>
                            <a:pt x="43610" y="52982"/>
                            <a:pt x="44152" y="53523"/>
                            <a:pt x="44672" y="54127"/>
                          </a:cubicBezTo>
                          <a:cubicBezTo>
                            <a:pt x="44089" y="54127"/>
                            <a:pt x="43506" y="54127"/>
                            <a:pt x="42923" y="54086"/>
                          </a:cubicBezTo>
                          <a:cubicBezTo>
                            <a:pt x="42777" y="53627"/>
                            <a:pt x="42631" y="53148"/>
                            <a:pt x="42485" y="52669"/>
                          </a:cubicBezTo>
                          <a:cubicBezTo>
                            <a:pt x="42673" y="52607"/>
                            <a:pt x="42860" y="52544"/>
                            <a:pt x="43048" y="52461"/>
                          </a:cubicBezTo>
                          <a:close/>
                          <a:moveTo>
                            <a:pt x="24388" y="50941"/>
                          </a:moveTo>
                          <a:cubicBezTo>
                            <a:pt x="24492" y="51357"/>
                            <a:pt x="24596" y="51774"/>
                            <a:pt x="24721" y="52190"/>
                          </a:cubicBezTo>
                          <a:cubicBezTo>
                            <a:pt x="24763" y="52357"/>
                            <a:pt x="24825" y="52524"/>
                            <a:pt x="24908" y="52690"/>
                          </a:cubicBezTo>
                          <a:cubicBezTo>
                            <a:pt x="24825" y="52857"/>
                            <a:pt x="24742" y="53023"/>
                            <a:pt x="24679" y="53190"/>
                          </a:cubicBezTo>
                          <a:lnTo>
                            <a:pt x="24659" y="53107"/>
                          </a:lnTo>
                          <a:lnTo>
                            <a:pt x="24659" y="53107"/>
                          </a:lnTo>
                          <a:cubicBezTo>
                            <a:pt x="24659" y="53148"/>
                            <a:pt x="24679" y="53169"/>
                            <a:pt x="24679" y="53211"/>
                          </a:cubicBezTo>
                          <a:cubicBezTo>
                            <a:pt x="24534" y="53586"/>
                            <a:pt x="24388" y="54002"/>
                            <a:pt x="24284" y="54419"/>
                          </a:cubicBezTo>
                          <a:cubicBezTo>
                            <a:pt x="24159" y="53940"/>
                            <a:pt x="24055" y="53440"/>
                            <a:pt x="23971" y="52961"/>
                          </a:cubicBezTo>
                          <a:cubicBezTo>
                            <a:pt x="23971" y="52815"/>
                            <a:pt x="23992" y="52669"/>
                            <a:pt x="24013" y="52544"/>
                          </a:cubicBezTo>
                          <a:cubicBezTo>
                            <a:pt x="24075" y="52190"/>
                            <a:pt x="24138" y="51857"/>
                            <a:pt x="24221" y="51524"/>
                          </a:cubicBezTo>
                          <a:cubicBezTo>
                            <a:pt x="24367" y="52065"/>
                            <a:pt x="24513" y="52586"/>
                            <a:pt x="24659" y="53107"/>
                          </a:cubicBezTo>
                          <a:cubicBezTo>
                            <a:pt x="24513" y="52503"/>
                            <a:pt x="24388" y="51899"/>
                            <a:pt x="24284" y="51295"/>
                          </a:cubicBezTo>
                          <a:cubicBezTo>
                            <a:pt x="24325" y="51170"/>
                            <a:pt x="24346" y="51045"/>
                            <a:pt x="24388" y="50941"/>
                          </a:cubicBezTo>
                          <a:close/>
                          <a:moveTo>
                            <a:pt x="26866" y="50337"/>
                          </a:moveTo>
                          <a:cubicBezTo>
                            <a:pt x="27074" y="50358"/>
                            <a:pt x="27283" y="50358"/>
                            <a:pt x="27491" y="50358"/>
                          </a:cubicBezTo>
                          <a:cubicBezTo>
                            <a:pt x="27616" y="51170"/>
                            <a:pt x="27782" y="51961"/>
                            <a:pt x="27991" y="52773"/>
                          </a:cubicBezTo>
                          <a:cubicBezTo>
                            <a:pt x="28136" y="53377"/>
                            <a:pt x="28324" y="53961"/>
                            <a:pt x="28511" y="54565"/>
                          </a:cubicBezTo>
                          <a:cubicBezTo>
                            <a:pt x="28136" y="54127"/>
                            <a:pt x="27762" y="53690"/>
                            <a:pt x="27428" y="53232"/>
                          </a:cubicBezTo>
                          <a:cubicBezTo>
                            <a:pt x="27553" y="53128"/>
                            <a:pt x="27699" y="53003"/>
                            <a:pt x="27845" y="52878"/>
                          </a:cubicBezTo>
                          <a:lnTo>
                            <a:pt x="27845" y="52878"/>
                          </a:lnTo>
                          <a:cubicBezTo>
                            <a:pt x="27678" y="53003"/>
                            <a:pt x="27553" y="53107"/>
                            <a:pt x="27408" y="53232"/>
                          </a:cubicBezTo>
                          <a:cubicBezTo>
                            <a:pt x="26929" y="52586"/>
                            <a:pt x="26491" y="51920"/>
                            <a:pt x="26075" y="51232"/>
                          </a:cubicBezTo>
                          <a:cubicBezTo>
                            <a:pt x="26325" y="50920"/>
                            <a:pt x="26575" y="50628"/>
                            <a:pt x="26866" y="50337"/>
                          </a:cubicBezTo>
                          <a:close/>
                          <a:moveTo>
                            <a:pt x="4249" y="48921"/>
                          </a:moveTo>
                          <a:cubicBezTo>
                            <a:pt x="4582" y="49108"/>
                            <a:pt x="4937" y="49275"/>
                            <a:pt x="5270" y="49421"/>
                          </a:cubicBezTo>
                          <a:cubicBezTo>
                            <a:pt x="5457" y="49483"/>
                            <a:pt x="5665" y="49545"/>
                            <a:pt x="5853" y="49608"/>
                          </a:cubicBezTo>
                          <a:cubicBezTo>
                            <a:pt x="5874" y="49754"/>
                            <a:pt x="5894" y="49900"/>
                            <a:pt x="5915" y="50024"/>
                          </a:cubicBezTo>
                          <a:cubicBezTo>
                            <a:pt x="4957" y="51149"/>
                            <a:pt x="4083" y="52357"/>
                            <a:pt x="3291" y="53586"/>
                          </a:cubicBezTo>
                          <a:cubicBezTo>
                            <a:pt x="3229" y="53441"/>
                            <a:pt x="3188" y="53276"/>
                            <a:pt x="3146" y="53110"/>
                          </a:cubicBezTo>
                          <a:lnTo>
                            <a:pt x="3146" y="53110"/>
                          </a:lnTo>
                          <a:cubicBezTo>
                            <a:pt x="3188" y="53276"/>
                            <a:pt x="3229" y="53441"/>
                            <a:pt x="3270" y="53627"/>
                          </a:cubicBezTo>
                          <a:cubicBezTo>
                            <a:pt x="3041" y="53981"/>
                            <a:pt x="2812" y="54356"/>
                            <a:pt x="2583" y="54731"/>
                          </a:cubicBezTo>
                          <a:cubicBezTo>
                            <a:pt x="2333" y="54127"/>
                            <a:pt x="2083" y="53523"/>
                            <a:pt x="1854" y="52919"/>
                          </a:cubicBezTo>
                          <a:cubicBezTo>
                            <a:pt x="2125" y="52419"/>
                            <a:pt x="2396" y="51899"/>
                            <a:pt x="2687" y="51399"/>
                          </a:cubicBezTo>
                          <a:cubicBezTo>
                            <a:pt x="2812" y="51982"/>
                            <a:pt x="2979" y="52544"/>
                            <a:pt x="3145" y="53107"/>
                          </a:cubicBezTo>
                          <a:cubicBezTo>
                            <a:pt x="3000" y="52503"/>
                            <a:pt x="2875" y="51878"/>
                            <a:pt x="2771" y="51274"/>
                          </a:cubicBezTo>
                          <a:cubicBezTo>
                            <a:pt x="3229" y="50462"/>
                            <a:pt x="3729" y="49691"/>
                            <a:pt x="4249" y="48921"/>
                          </a:cubicBezTo>
                          <a:close/>
                          <a:moveTo>
                            <a:pt x="48816" y="53815"/>
                          </a:moveTo>
                          <a:lnTo>
                            <a:pt x="48816" y="53815"/>
                          </a:lnTo>
                          <a:cubicBezTo>
                            <a:pt x="48796" y="54127"/>
                            <a:pt x="48775" y="54440"/>
                            <a:pt x="48733" y="54773"/>
                          </a:cubicBezTo>
                          <a:cubicBezTo>
                            <a:pt x="48671" y="54460"/>
                            <a:pt x="48629" y="54169"/>
                            <a:pt x="48546" y="53856"/>
                          </a:cubicBezTo>
                          <a:cubicBezTo>
                            <a:pt x="48629" y="53856"/>
                            <a:pt x="48733" y="53836"/>
                            <a:pt x="48816" y="53815"/>
                          </a:cubicBezTo>
                          <a:close/>
                          <a:moveTo>
                            <a:pt x="48171" y="53919"/>
                          </a:moveTo>
                          <a:lnTo>
                            <a:pt x="48171" y="53919"/>
                          </a:lnTo>
                          <a:cubicBezTo>
                            <a:pt x="48025" y="54294"/>
                            <a:pt x="47859" y="54648"/>
                            <a:pt x="47692" y="55002"/>
                          </a:cubicBezTo>
                          <a:cubicBezTo>
                            <a:pt x="47546" y="54669"/>
                            <a:pt x="47400" y="54356"/>
                            <a:pt x="47255" y="54044"/>
                          </a:cubicBezTo>
                          <a:cubicBezTo>
                            <a:pt x="47546" y="54002"/>
                            <a:pt x="47859" y="53961"/>
                            <a:pt x="48171" y="53919"/>
                          </a:cubicBezTo>
                          <a:close/>
                          <a:moveTo>
                            <a:pt x="24992" y="52961"/>
                          </a:moveTo>
                          <a:cubicBezTo>
                            <a:pt x="25262" y="53607"/>
                            <a:pt x="25554" y="54210"/>
                            <a:pt x="25887" y="54794"/>
                          </a:cubicBezTo>
                          <a:cubicBezTo>
                            <a:pt x="25741" y="54981"/>
                            <a:pt x="25575" y="55210"/>
                            <a:pt x="25429" y="55418"/>
                          </a:cubicBezTo>
                          <a:cubicBezTo>
                            <a:pt x="25200" y="54773"/>
                            <a:pt x="24971" y="54127"/>
                            <a:pt x="24763" y="53482"/>
                          </a:cubicBezTo>
                          <a:cubicBezTo>
                            <a:pt x="24846" y="53315"/>
                            <a:pt x="24908" y="53128"/>
                            <a:pt x="24992" y="52961"/>
                          </a:cubicBezTo>
                          <a:close/>
                          <a:moveTo>
                            <a:pt x="29386" y="51961"/>
                          </a:moveTo>
                          <a:cubicBezTo>
                            <a:pt x="30177" y="52586"/>
                            <a:pt x="30990" y="53169"/>
                            <a:pt x="31823" y="53711"/>
                          </a:cubicBezTo>
                          <a:cubicBezTo>
                            <a:pt x="31948" y="54127"/>
                            <a:pt x="32073" y="54565"/>
                            <a:pt x="32218" y="54981"/>
                          </a:cubicBezTo>
                          <a:cubicBezTo>
                            <a:pt x="32156" y="54981"/>
                            <a:pt x="32073" y="54960"/>
                            <a:pt x="32010" y="54960"/>
                          </a:cubicBezTo>
                          <a:cubicBezTo>
                            <a:pt x="31052" y="54960"/>
                            <a:pt x="30198" y="55148"/>
                            <a:pt x="29407" y="55481"/>
                          </a:cubicBezTo>
                          <a:cubicBezTo>
                            <a:pt x="29344" y="55418"/>
                            <a:pt x="29282" y="55377"/>
                            <a:pt x="29219" y="55314"/>
                          </a:cubicBezTo>
                          <a:cubicBezTo>
                            <a:pt x="29032" y="55127"/>
                            <a:pt x="28865" y="54939"/>
                            <a:pt x="28699" y="54752"/>
                          </a:cubicBezTo>
                          <a:cubicBezTo>
                            <a:pt x="28636" y="54585"/>
                            <a:pt x="28574" y="54440"/>
                            <a:pt x="28532" y="54273"/>
                          </a:cubicBezTo>
                          <a:cubicBezTo>
                            <a:pt x="28366" y="53752"/>
                            <a:pt x="28241" y="53232"/>
                            <a:pt x="28116" y="52690"/>
                          </a:cubicBezTo>
                          <a:cubicBezTo>
                            <a:pt x="28532" y="52399"/>
                            <a:pt x="28969" y="52170"/>
                            <a:pt x="29386" y="51961"/>
                          </a:cubicBezTo>
                          <a:close/>
                          <a:moveTo>
                            <a:pt x="28824" y="55168"/>
                          </a:moveTo>
                          <a:lnTo>
                            <a:pt x="28824" y="55168"/>
                          </a:lnTo>
                          <a:cubicBezTo>
                            <a:pt x="28969" y="55293"/>
                            <a:pt x="29094" y="55418"/>
                            <a:pt x="29219" y="55543"/>
                          </a:cubicBezTo>
                          <a:cubicBezTo>
                            <a:pt x="29157" y="55585"/>
                            <a:pt x="29074" y="55627"/>
                            <a:pt x="29011" y="55647"/>
                          </a:cubicBezTo>
                          <a:cubicBezTo>
                            <a:pt x="28949" y="55502"/>
                            <a:pt x="28886" y="55335"/>
                            <a:pt x="28824" y="55168"/>
                          </a:cubicBezTo>
                          <a:close/>
                          <a:moveTo>
                            <a:pt x="47005" y="54065"/>
                          </a:moveTo>
                          <a:cubicBezTo>
                            <a:pt x="47213" y="54440"/>
                            <a:pt x="47400" y="54835"/>
                            <a:pt x="47567" y="55252"/>
                          </a:cubicBezTo>
                          <a:cubicBezTo>
                            <a:pt x="47442" y="55481"/>
                            <a:pt x="47296" y="55710"/>
                            <a:pt x="47150" y="55918"/>
                          </a:cubicBezTo>
                          <a:cubicBezTo>
                            <a:pt x="46921" y="55335"/>
                            <a:pt x="46692" y="54731"/>
                            <a:pt x="46484" y="54106"/>
                          </a:cubicBezTo>
                          <a:cubicBezTo>
                            <a:pt x="46671" y="54086"/>
                            <a:pt x="46838" y="54086"/>
                            <a:pt x="47005" y="54065"/>
                          </a:cubicBezTo>
                          <a:close/>
                          <a:moveTo>
                            <a:pt x="5936" y="50212"/>
                          </a:moveTo>
                          <a:cubicBezTo>
                            <a:pt x="6082" y="51149"/>
                            <a:pt x="6269" y="52086"/>
                            <a:pt x="6519" y="53003"/>
                          </a:cubicBezTo>
                          <a:cubicBezTo>
                            <a:pt x="5665" y="53961"/>
                            <a:pt x="4874" y="54960"/>
                            <a:pt x="4145" y="56001"/>
                          </a:cubicBezTo>
                          <a:cubicBezTo>
                            <a:pt x="3854" y="55293"/>
                            <a:pt x="3583" y="54544"/>
                            <a:pt x="3354" y="53794"/>
                          </a:cubicBezTo>
                          <a:cubicBezTo>
                            <a:pt x="4145" y="52544"/>
                            <a:pt x="4999" y="51357"/>
                            <a:pt x="5936" y="50212"/>
                          </a:cubicBezTo>
                          <a:close/>
                          <a:moveTo>
                            <a:pt x="24763" y="53502"/>
                          </a:moveTo>
                          <a:cubicBezTo>
                            <a:pt x="24846" y="53877"/>
                            <a:pt x="24950" y="54252"/>
                            <a:pt x="25054" y="54627"/>
                          </a:cubicBezTo>
                          <a:cubicBezTo>
                            <a:pt x="25158" y="54919"/>
                            <a:pt x="25283" y="55210"/>
                            <a:pt x="25387" y="55502"/>
                          </a:cubicBezTo>
                          <a:cubicBezTo>
                            <a:pt x="25221" y="55752"/>
                            <a:pt x="25075" y="56022"/>
                            <a:pt x="24929" y="56272"/>
                          </a:cubicBezTo>
                          <a:cubicBezTo>
                            <a:pt x="24721" y="55752"/>
                            <a:pt x="24513" y="55210"/>
                            <a:pt x="24346" y="54648"/>
                          </a:cubicBezTo>
                          <a:cubicBezTo>
                            <a:pt x="24471" y="54252"/>
                            <a:pt x="24596" y="53877"/>
                            <a:pt x="24763" y="53502"/>
                          </a:cubicBezTo>
                          <a:close/>
                          <a:moveTo>
                            <a:pt x="46442" y="54106"/>
                          </a:moveTo>
                          <a:cubicBezTo>
                            <a:pt x="46484" y="54273"/>
                            <a:pt x="46526" y="54440"/>
                            <a:pt x="46588" y="54627"/>
                          </a:cubicBezTo>
                          <a:cubicBezTo>
                            <a:pt x="46734" y="55085"/>
                            <a:pt x="46921" y="55543"/>
                            <a:pt x="47109" y="56001"/>
                          </a:cubicBezTo>
                          <a:cubicBezTo>
                            <a:pt x="47025" y="56126"/>
                            <a:pt x="46942" y="56251"/>
                            <a:pt x="46859" y="56356"/>
                          </a:cubicBezTo>
                          <a:cubicBezTo>
                            <a:pt x="46463" y="55668"/>
                            <a:pt x="46026" y="55023"/>
                            <a:pt x="45526" y="54377"/>
                          </a:cubicBezTo>
                          <a:cubicBezTo>
                            <a:pt x="45464" y="54315"/>
                            <a:pt x="45422" y="54231"/>
                            <a:pt x="45359" y="54169"/>
                          </a:cubicBezTo>
                          <a:cubicBezTo>
                            <a:pt x="45484" y="54169"/>
                            <a:pt x="45630" y="54148"/>
                            <a:pt x="45755" y="54148"/>
                          </a:cubicBezTo>
                          <a:cubicBezTo>
                            <a:pt x="45672" y="54231"/>
                            <a:pt x="45609" y="54294"/>
                            <a:pt x="45526" y="54377"/>
                          </a:cubicBezTo>
                          <a:cubicBezTo>
                            <a:pt x="45609" y="54315"/>
                            <a:pt x="45693" y="54231"/>
                            <a:pt x="45776" y="54148"/>
                          </a:cubicBezTo>
                          <a:cubicBezTo>
                            <a:pt x="46005" y="54148"/>
                            <a:pt x="46213" y="54127"/>
                            <a:pt x="46442" y="54106"/>
                          </a:cubicBezTo>
                          <a:close/>
                          <a:moveTo>
                            <a:pt x="25887" y="51461"/>
                          </a:moveTo>
                          <a:cubicBezTo>
                            <a:pt x="26283" y="52128"/>
                            <a:pt x="26720" y="52773"/>
                            <a:pt x="27220" y="53398"/>
                          </a:cubicBezTo>
                          <a:cubicBezTo>
                            <a:pt x="27678" y="53981"/>
                            <a:pt x="28157" y="54523"/>
                            <a:pt x="28678" y="55023"/>
                          </a:cubicBezTo>
                          <a:cubicBezTo>
                            <a:pt x="28761" y="55252"/>
                            <a:pt x="28845" y="55481"/>
                            <a:pt x="28928" y="55689"/>
                          </a:cubicBezTo>
                          <a:cubicBezTo>
                            <a:pt x="28386" y="55960"/>
                            <a:pt x="27866" y="56314"/>
                            <a:pt x="27408" y="56730"/>
                          </a:cubicBezTo>
                          <a:cubicBezTo>
                            <a:pt x="26908" y="56064"/>
                            <a:pt x="26450" y="55377"/>
                            <a:pt x="26033" y="54669"/>
                          </a:cubicBezTo>
                          <a:cubicBezTo>
                            <a:pt x="26387" y="54231"/>
                            <a:pt x="26783" y="53815"/>
                            <a:pt x="27220" y="53398"/>
                          </a:cubicBezTo>
                          <a:lnTo>
                            <a:pt x="27220" y="53398"/>
                          </a:lnTo>
                          <a:cubicBezTo>
                            <a:pt x="26762" y="53773"/>
                            <a:pt x="26366" y="54190"/>
                            <a:pt x="26012" y="54627"/>
                          </a:cubicBezTo>
                          <a:cubicBezTo>
                            <a:pt x="25679" y="54023"/>
                            <a:pt x="25367" y="53398"/>
                            <a:pt x="25096" y="52753"/>
                          </a:cubicBezTo>
                          <a:cubicBezTo>
                            <a:pt x="25325" y="52315"/>
                            <a:pt x="25596" y="51878"/>
                            <a:pt x="25887" y="51461"/>
                          </a:cubicBezTo>
                          <a:close/>
                          <a:moveTo>
                            <a:pt x="3312" y="53836"/>
                          </a:moveTo>
                          <a:cubicBezTo>
                            <a:pt x="3395" y="54106"/>
                            <a:pt x="3458" y="54356"/>
                            <a:pt x="3541" y="54627"/>
                          </a:cubicBezTo>
                          <a:cubicBezTo>
                            <a:pt x="3708" y="55106"/>
                            <a:pt x="3895" y="55606"/>
                            <a:pt x="4103" y="56085"/>
                          </a:cubicBezTo>
                          <a:cubicBezTo>
                            <a:pt x="3916" y="56356"/>
                            <a:pt x="3729" y="56626"/>
                            <a:pt x="3562" y="56897"/>
                          </a:cubicBezTo>
                          <a:cubicBezTo>
                            <a:pt x="3250" y="56251"/>
                            <a:pt x="2958" y="55585"/>
                            <a:pt x="2666" y="54919"/>
                          </a:cubicBezTo>
                          <a:cubicBezTo>
                            <a:pt x="2875" y="54544"/>
                            <a:pt x="3104" y="54190"/>
                            <a:pt x="3312" y="53836"/>
                          </a:cubicBezTo>
                          <a:close/>
                          <a:moveTo>
                            <a:pt x="48400" y="53877"/>
                          </a:moveTo>
                          <a:cubicBezTo>
                            <a:pt x="48504" y="54356"/>
                            <a:pt x="48587" y="54835"/>
                            <a:pt x="48671" y="55314"/>
                          </a:cubicBezTo>
                          <a:cubicBezTo>
                            <a:pt x="48587" y="55856"/>
                            <a:pt x="48504" y="56397"/>
                            <a:pt x="48379" y="56897"/>
                          </a:cubicBezTo>
                          <a:cubicBezTo>
                            <a:pt x="48192" y="56293"/>
                            <a:pt x="47983" y="55689"/>
                            <a:pt x="47734" y="55106"/>
                          </a:cubicBezTo>
                          <a:cubicBezTo>
                            <a:pt x="47921" y="54710"/>
                            <a:pt x="48108" y="54315"/>
                            <a:pt x="48254" y="53919"/>
                          </a:cubicBezTo>
                          <a:cubicBezTo>
                            <a:pt x="48296" y="53898"/>
                            <a:pt x="48337" y="53898"/>
                            <a:pt x="48400" y="53877"/>
                          </a:cubicBezTo>
                          <a:close/>
                          <a:moveTo>
                            <a:pt x="52961" y="49837"/>
                          </a:moveTo>
                          <a:cubicBezTo>
                            <a:pt x="53481" y="49962"/>
                            <a:pt x="54023" y="50066"/>
                            <a:pt x="54564" y="50129"/>
                          </a:cubicBezTo>
                          <a:cubicBezTo>
                            <a:pt x="53998" y="50199"/>
                            <a:pt x="53423" y="50241"/>
                            <a:pt x="52844" y="50241"/>
                          </a:cubicBezTo>
                          <a:cubicBezTo>
                            <a:pt x="52571" y="50241"/>
                            <a:pt x="52297" y="50232"/>
                            <a:pt x="52024" y="50212"/>
                          </a:cubicBezTo>
                          <a:lnTo>
                            <a:pt x="52024" y="50212"/>
                          </a:lnTo>
                          <a:cubicBezTo>
                            <a:pt x="52482" y="50249"/>
                            <a:pt x="52937" y="50270"/>
                            <a:pt x="53387" y="50270"/>
                          </a:cubicBezTo>
                          <a:cubicBezTo>
                            <a:pt x="53939" y="50270"/>
                            <a:pt x="54484" y="50239"/>
                            <a:pt x="55023" y="50170"/>
                          </a:cubicBezTo>
                          <a:cubicBezTo>
                            <a:pt x="55397" y="50212"/>
                            <a:pt x="55793" y="50233"/>
                            <a:pt x="56189" y="50233"/>
                          </a:cubicBezTo>
                          <a:cubicBezTo>
                            <a:pt x="55856" y="50212"/>
                            <a:pt x="55522" y="50191"/>
                            <a:pt x="55210" y="50149"/>
                          </a:cubicBezTo>
                          <a:cubicBezTo>
                            <a:pt x="55689" y="50087"/>
                            <a:pt x="56147" y="50004"/>
                            <a:pt x="56605" y="49900"/>
                          </a:cubicBezTo>
                          <a:cubicBezTo>
                            <a:pt x="56939" y="50004"/>
                            <a:pt x="57293" y="50087"/>
                            <a:pt x="57647" y="50149"/>
                          </a:cubicBezTo>
                          <a:cubicBezTo>
                            <a:pt x="57147" y="50191"/>
                            <a:pt x="56668" y="50233"/>
                            <a:pt x="56189" y="50233"/>
                          </a:cubicBezTo>
                          <a:cubicBezTo>
                            <a:pt x="56709" y="50233"/>
                            <a:pt x="57209" y="50233"/>
                            <a:pt x="57730" y="50170"/>
                          </a:cubicBezTo>
                          <a:cubicBezTo>
                            <a:pt x="57876" y="50191"/>
                            <a:pt x="58021" y="50212"/>
                            <a:pt x="58146" y="50233"/>
                          </a:cubicBezTo>
                          <a:cubicBezTo>
                            <a:pt x="57397" y="50712"/>
                            <a:pt x="56626" y="51149"/>
                            <a:pt x="55835" y="51524"/>
                          </a:cubicBezTo>
                          <a:cubicBezTo>
                            <a:pt x="56689" y="51149"/>
                            <a:pt x="57522" y="50733"/>
                            <a:pt x="58334" y="50274"/>
                          </a:cubicBezTo>
                          <a:cubicBezTo>
                            <a:pt x="58853" y="50342"/>
                            <a:pt x="59382" y="50376"/>
                            <a:pt x="59914" y="50376"/>
                          </a:cubicBezTo>
                          <a:cubicBezTo>
                            <a:pt x="60686" y="50376"/>
                            <a:pt x="61464" y="50306"/>
                            <a:pt x="62228" y="50170"/>
                          </a:cubicBezTo>
                          <a:cubicBezTo>
                            <a:pt x="62416" y="50191"/>
                            <a:pt x="62603" y="50212"/>
                            <a:pt x="62791" y="50212"/>
                          </a:cubicBezTo>
                          <a:cubicBezTo>
                            <a:pt x="62624" y="50191"/>
                            <a:pt x="62437" y="50191"/>
                            <a:pt x="62270" y="50149"/>
                          </a:cubicBezTo>
                          <a:cubicBezTo>
                            <a:pt x="62707" y="50087"/>
                            <a:pt x="63124" y="50004"/>
                            <a:pt x="63540" y="49879"/>
                          </a:cubicBezTo>
                          <a:lnTo>
                            <a:pt x="63540" y="49879"/>
                          </a:lnTo>
                          <a:cubicBezTo>
                            <a:pt x="63415" y="50004"/>
                            <a:pt x="63270" y="50108"/>
                            <a:pt x="63145" y="50233"/>
                          </a:cubicBezTo>
                          <a:cubicBezTo>
                            <a:pt x="63020" y="50233"/>
                            <a:pt x="62916" y="50212"/>
                            <a:pt x="62791" y="50212"/>
                          </a:cubicBezTo>
                          <a:cubicBezTo>
                            <a:pt x="62895" y="50233"/>
                            <a:pt x="63020" y="50233"/>
                            <a:pt x="63124" y="50254"/>
                          </a:cubicBezTo>
                          <a:cubicBezTo>
                            <a:pt x="59146" y="53648"/>
                            <a:pt x="54315" y="56064"/>
                            <a:pt x="48941" y="57147"/>
                          </a:cubicBezTo>
                          <a:cubicBezTo>
                            <a:pt x="48941" y="56501"/>
                            <a:pt x="48879" y="55814"/>
                            <a:pt x="48796" y="55148"/>
                          </a:cubicBezTo>
                          <a:cubicBezTo>
                            <a:pt x="48837" y="54710"/>
                            <a:pt x="48879" y="54252"/>
                            <a:pt x="48879" y="53815"/>
                          </a:cubicBezTo>
                          <a:cubicBezTo>
                            <a:pt x="51232" y="53398"/>
                            <a:pt x="53586" y="52628"/>
                            <a:pt x="55835" y="51524"/>
                          </a:cubicBezTo>
                          <a:lnTo>
                            <a:pt x="55835" y="51524"/>
                          </a:lnTo>
                          <a:cubicBezTo>
                            <a:pt x="53648" y="52503"/>
                            <a:pt x="51316" y="53232"/>
                            <a:pt x="48879" y="53669"/>
                          </a:cubicBezTo>
                          <a:cubicBezTo>
                            <a:pt x="48879" y="53315"/>
                            <a:pt x="48858" y="52982"/>
                            <a:pt x="48816" y="52628"/>
                          </a:cubicBezTo>
                          <a:lnTo>
                            <a:pt x="48816" y="52628"/>
                          </a:lnTo>
                          <a:cubicBezTo>
                            <a:pt x="48837" y="52961"/>
                            <a:pt x="48837" y="53315"/>
                            <a:pt x="48816" y="53690"/>
                          </a:cubicBezTo>
                          <a:cubicBezTo>
                            <a:pt x="48712" y="53690"/>
                            <a:pt x="48629" y="53711"/>
                            <a:pt x="48525" y="53731"/>
                          </a:cubicBezTo>
                          <a:cubicBezTo>
                            <a:pt x="48504" y="53607"/>
                            <a:pt x="48462" y="53482"/>
                            <a:pt x="48421" y="53357"/>
                          </a:cubicBezTo>
                          <a:cubicBezTo>
                            <a:pt x="48567" y="52898"/>
                            <a:pt x="48671" y="52461"/>
                            <a:pt x="48754" y="52003"/>
                          </a:cubicBezTo>
                          <a:cubicBezTo>
                            <a:pt x="48775" y="52211"/>
                            <a:pt x="48796" y="52419"/>
                            <a:pt x="48816" y="52628"/>
                          </a:cubicBezTo>
                          <a:cubicBezTo>
                            <a:pt x="48816" y="52357"/>
                            <a:pt x="48796" y="52086"/>
                            <a:pt x="48775" y="51815"/>
                          </a:cubicBezTo>
                          <a:cubicBezTo>
                            <a:pt x="48858" y="51336"/>
                            <a:pt x="48900" y="50857"/>
                            <a:pt x="48921" y="50358"/>
                          </a:cubicBezTo>
                          <a:cubicBezTo>
                            <a:pt x="49027" y="50360"/>
                            <a:pt x="49134" y="50362"/>
                            <a:pt x="49241" y="50362"/>
                          </a:cubicBezTo>
                          <a:cubicBezTo>
                            <a:pt x="49988" y="50362"/>
                            <a:pt x="50735" y="50298"/>
                            <a:pt x="51482" y="50170"/>
                          </a:cubicBezTo>
                          <a:cubicBezTo>
                            <a:pt x="51670" y="50191"/>
                            <a:pt x="51836" y="50212"/>
                            <a:pt x="52024" y="50212"/>
                          </a:cubicBezTo>
                          <a:cubicBezTo>
                            <a:pt x="51857" y="50191"/>
                            <a:pt x="51690" y="50191"/>
                            <a:pt x="51503" y="50149"/>
                          </a:cubicBezTo>
                          <a:cubicBezTo>
                            <a:pt x="52003" y="50066"/>
                            <a:pt x="52482" y="49962"/>
                            <a:pt x="52961" y="49837"/>
                          </a:cubicBezTo>
                          <a:close/>
                          <a:moveTo>
                            <a:pt x="48692" y="55793"/>
                          </a:moveTo>
                          <a:cubicBezTo>
                            <a:pt x="48712" y="56272"/>
                            <a:pt x="48733" y="56730"/>
                            <a:pt x="48712" y="57209"/>
                          </a:cubicBezTo>
                          <a:cubicBezTo>
                            <a:pt x="48629" y="57209"/>
                            <a:pt x="48546" y="57230"/>
                            <a:pt x="48462" y="57251"/>
                          </a:cubicBezTo>
                          <a:cubicBezTo>
                            <a:pt x="48442" y="57147"/>
                            <a:pt x="48421" y="57064"/>
                            <a:pt x="48400" y="56980"/>
                          </a:cubicBezTo>
                          <a:cubicBezTo>
                            <a:pt x="48525" y="56585"/>
                            <a:pt x="48608" y="56189"/>
                            <a:pt x="48692" y="55793"/>
                          </a:cubicBezTo>
                          <a:close/>
                          <a:moveTo>
                            <a:pt x="47609" y="55356"/>
                          </a:moveTo>
                          <a:cubicBezTo>
                            <a:pt x="47859" y="55960"/>
                            <a:pt x="48088" y="56585"/>
                            <a:pt x="48275" y="57251"/>
                          </a:cubicBezTo>
                          <a:cubicBezTo>
                            <a:pt x="48275" y="57251"/>
                            <a:pt x="48275" y="57272"/>
                            <a:pt x="48275" y="57272"/>
                          </a:cubicBezTo>
                          <a:cubicBezTo>
                            <a:pt x="48108" y="57314"/>
                            <a:pt x="47942" y="57334"/>
                            <a:pt x="47775" y="57376"/>
                          </a:cubicBezTo>
                          <a:cubicBezTo>
                            <a:pt x="47567" y="56939"/>
                            <a:pt x="47380" y="56501"/>
                            <a:pt x="47213" y="56043"/>
                          </a:cubicBezTo>
                          <a:cubicBezTo>
                            <a:pt x="47359" y="55814"/>
                            <a:pt x="47484" y="55585"/>
                            <a:pt x="47609" y="55356"/>
                          </a:cubicBezTo>
                          <a:close/>
                          <a:moveTo>
                            <a:pt x="1604" y="53398"/>
                          </a:moveTo>
                          <a:cubicBezTo>
                            <a:pt x="1854" y="53961"/>
                            <a:pt x="2104" y="54544"/>
                            <a:pt x="2354" y="55127"/>
                          </a:cubicBezTo>
                          <a:cubicBezTo>
                            <a:pt x="1938" y="55856"/>
                            <a:pt x="1563" y="56626"/>
                            <a:pt x="1188" y="57397"/>
                          </a:cubicBezTo>
                          <a:cubicBezTo>
                            <a:pt x="959" y="56876"/>
                            <a:pt x="730" y="56335"/>
                            <a:pt x="501" y="55793"/>
                          </a:cubicBezTo>
                          <a:cubicBezTo>
                            <a:pt x="855" y="54981"/>
                            <a:pt x="1209" y="54169"/>
                            <a:pt x="1604" y="53398"/>
                          </a:cubicBezTo>
                          <a:close/>
                          <a:moveTo>
                            <a:pt x="47150" y="56126"/>
                          </a:moveTo>
                          <a:cubicBezTo>
                            <a:pt x="47338" y="56543"/>
                            <a:pt x="47525" y="56959"/>
                            <a:pt x="47713" y="57376"/>
                          </a:cubicBezTo>
                          <a:cubicBezTo>
                            <a:pt x="47671" y="57376"/>
                            <a:pt x="47650" y="57397"/>
                            <a:pt x="47629" y="57397"/>
                          </a:cubicBezTo>
                          <a:cubicBezTo>
                            <a:pt x="47546" y="57397"/>
                            <a:pt x="47484" y="57418"/>
                            <a:pt x="47400" y="57418"/>
                          </a:cubicBezTo>
                          <a:cubicBezTo>
                            <a:pt x="47255" y="57105"/>
                            <a:pt x="47088" y="56793"/>
                            <a:pt x="46921" y="56480"/>
                          </a:cubicBezTo>
                          <a:cubicBezTo>
                            <a:pt x="47005" y="56356"/>
                            <a:pt x="47088" y="56231"/>
                            <a:pt x="47150" y="56126"/>
                          </a:cubicBezTo>
                          <a:close/>
                          <a:moveTo>
                            <a:pt x="46651" y="56855"/>
                          </a:moveTo>
                          <a:cubicBezTo>
                            <a:pt x="46755" y="57064"/>
                            <a:pt x="46880" y="57272"/>
                            <a:pt x="46984" y="57480"/>
                          </a:cubicBezTo>
                          <a:cubicBezTo>
                            <a:pt x="46671" y="57522"/>
                            <a:pt x="46359" y="57543"/>
                            <a:pt x="46067" y="57563"/>
                          </a:cubicBezTo>
                          <a:cubicBezTo>
                            <a:pt x="46276" y="57334"/>
                            <a:pt x="46463" y="57105"/>
                            <a:pt x="46651" y="56855"/>
                          </a:cubicBezTo>
                          <a:close/>
                          <a:moveTo>
                            <a:pt x="42923" y="54106"/>
                          </a:moveTo>
                          <a:cubicBezTo>
                            <a:pt x="43527" y="54148"/>
                            <a:pt x="44110" y="54169"/>
                            <a:pt x="44714" y="54169"/>
                          </a:cubicBezTo>
                          <a:cubicBezTo>
                            <a:pt x="44860" y="54356"/>
                            <a:pt x="45005" y="54523"/>
                            <a:pt x="45151" y="54710"/>
                          </a:cubicBezTo>
                          <a:cubicBezTo>
                            <a:pt x="45401" y="55023"/>
                            <a:pt x="45651" y="55335"/>
                            <a:pt x="45880" y="55668"/>
                          </a:cubicBezTo>
                          <a:cubicBezTo>
                            <a:pt x="46130" y="56001"/>
                            <a:pt x="46359" y="56376"/>
                            <a:pt x="46567" y="56730"/>
                          </a:cubicBezTo>
                          <a:cubicBezTo>
                            <a:pt x="46338" y="57022"/>
                            <a:pt x="46067" y="57314"/>
                            <a:pt x="45797" y="57584"/>
                          </a:cubicBezTo>
                          <a:cubicBezTo>
                            <a:pt x="45318" y="57626"/>
                            <a:pt x="44818" y="57626"/>
                            <a:pt x="44339" y="57626"/>
                          </a:cubicBezTo>
                          <a:cubicBezTo>
                            <a:pt x="44068" y="57022"/>
                            <a:pt x="43797" y="56397"/>
                            <a:pt x="43548" y="55772"/>
                          </a:cubicBezTo>
                          <a:cubicBezTo>
                            <a:pt x="43964" y="55564"/>
                            <a:pt x="44381" y="55314"/>
                            <a:pt x="44839" y="54960"/>
                          </a:cubicBezTo>
                          <a:lnTo>
                            <a:pt x="44839" y="54960"/>
                          </a:lnTo>
                          <a:cubicBezTo>
                            <a:pt x="44422" y="55273"/>
                            <a:pt x="43964" y="55522"/>
                            <a:pt x="43527" y="55752"/>
                          </a:cubicBezTo>
                          <a:cubicBezTo>
                            <a:pt x="43318" y="55210"/>
                            <a:pt x="43110" y="54669"/>
                            <a:pt x="42923" y="54106"/>
                          </a:cubicBezTo>
                          <a:close/>
                          <a:moveTo>
                            <a:pt x="25908" y="54835"/>
                          </a:moveTo>
                          <a:cubicBezTo>
                            <a:pt x="26325" y="55522"/>
                            <a:pt x="26804" y="56189"/>
                            <a:pt x="27303" y="56814"/>
                          </a:cubicBezTo>
                          <a:cubicBezTo>
                            <a:pt x="26991" y="57105"/>
                            <a:pt x="26699" y="57418"/>
                            <a:pt x="26429" y="57751"/>
                          </a:cubicBezTo>
                          <a:cubicBezTo>
                            <a:pt x="26075" y="57001"/>
                            <a:pt x="25762" y="56251"/>
                            <a:pt x="25450" y="55460"/>
                          </a:cubicBezTo>
                          <a:cubicBezTo>
                            <a:pt x="25596" y="55252"/>
                            <a:pt x="25762" y="55043"/>
                            <a:pt x="25908" y="54835"/>
                          </a:cubicBezTo>
                          <a:close/>
                          <a:moveTo>
                            <a:pt x="24325" y="54731"/>
                          </a:moveTo>
                          <a:cubicBezTo>
                            <a:pt x="24492" y="55273"/>
                            <a:pt x="24679" y="55814"/>
                            <a:pt x="24908" y="56335"/>
                          </a:cubicBezTo>
                          <a:cubicBezTo>
                            <a:pt x="24659" y="56793"/>
                            <a:pt x="24471" y="57293"/>
                            <a:pt x="24305" y="57772"/>
                          </a:cubicBezTo>
                          <a:cubicBezTo>
                            <a:pt x="24180" y="57314"/>
                            <a:pt x="24075" y="56855"/>
                            <a:pt x="23992" y="56376"/>
                          </a:cubicBezTo>
                          <a:cubicBezTo>
                            <a:pt x="24075" y="55814"/>
                            <a:pt x="24180" y="55273"/>
                            <a:pt x="24325" y="54731"/>
                          </a:cubicBezTo>
                          <a:close/>
                          <a:moveTo>
                            <a:pt x="48712" y="57355"/>
                          </a:moveTo>
                          <a:cubicBezTo>
                            <a:pt x="48712" y="57626"/>
                            <a:pt x="48692" y="57897"/>
                            <a:pt x="48671" y="58147"/>
                          </a:cubicBezTo>
                          <a:cubicBezTo>
                            <a:pt x="48608" y="57897"/>
                            <a:pt x="48567" y="57647"/>
                            <a:pt x="48504" y="57376"/>
                          </a:cubicBezTo>
                          <a:cubicBezTo>
                            <a:pt x="48567" y="57376"/>
                            <a:pt x="48629" y="57355"/>
                            <a:pt x="48712" y="57355"/>
                          </a:cubicBezTo>
                          <a:close/>
                          <a:moveTo>
                            <a:pt x="6540" y="53086"/>
                          </a:moveTo>
                          <a:cubicBezTo>
                            <a:pt x="6686" y="53607"/>
                            <a:pt x="6832" y="54106"/>
                            <a:pt x="7019" y="54627"/>
                          </a:cubicBezTo>
                          <a:cubicBezTo>
                            <a:pt x="7144" y="54981"/>
                            <a:pt x="7269" y="55356"/>
                            <a:pt x="7415" y="55710"/>
                          </a:cubicBezTo>
                          <a:cubicBezTo>
                            <a:pt x="6623" y="56522"/>
                            <a:pt x="5874" y="57376"/>
                            <a:pt x="5145" y="58251"/>
                          </a:cubicBezTo>
                          <a:cubicBezTo>
                            <a:pt x="4812" y="57563"/>
                            <a:pt x="4499" y="56855"/>
                            <a:pt x="4208" y="56126"/>
                          </a:cubicBezTo>
                          <a:cubicBezTo>
                            <a:pt x="4916" y="55085"/>
                            <a:pt x="5707" y="54065"/>
                            <a:pt x="6540" y="53086"/>
                          </a:cubicBezTo>
                          <a:close/>
                          <a:moveTo>
                            <a:pt x="25408" y="55543"/>
                          </a:moveTo>
                          <a:cubicBezTo>
                            <a:pt x="25700" y="56314"/>
                            <a:pt x="26033" y="57064"/>
                            <a:pt x="26387" y="57793"/>
                          </a:cubicBezTo>
                          <a:cubicBezTo>
                            <a:pt x="26241" y="57980"/>
                            <a:pt x="26096" y="58167"/>
                            <a:pt x="25971" y="58355"/>
                          </a:cubicBezTo>
                          <a:cubicBezTo>
                            <a:pt x="25575" y="57709"/>
                            <a:pt x="25242" y="57022"/>
                            <a:pt x="24950" y="56314"/>
                          </a:cubicBezTo>
                          <a:cubicBezTo>
                            <a:pt x="25096" y="56064"/>
                            <a:pt x="25242" y="55793"/>
                            <a:pt x="25408" y="55543"/>
                          </a:cubicBezTo>
                          <a:close/>
                          <a:moveTo>
                            <a:pt x="47754" y="57480"/>
                          </a:moveTo>
                          <a:cubicBezTo>
                            <a:pt x="47838" y="57647"/>
                            <a:pt x="47921" y="57834"/>
                            <a:pt x="48004" y="58001"/>
                          </a:cubicBezTo>
                          <a:cubicBezTo>
                            <a:pt x="47942" y="58126"/>
                            <a:pt x="47879" y="58272"/>
                            <a:pt x="47817" y="58396"/>
                          </a:cubicBezTo>
                          <a:cubicBezTo>
                            <a:pt x="47713" y="58105"/>
                            <a:pt x="47588" y="57813"/>
                            <a:pt x="47442" y="57522"/>
                          </a:cubicBezTo>
                          <a:cubicBezTo>
                            <a:pt x="47546" y="57501"/>
                            <a:pt x="47650" y="57501"/>
                            <a:pt x="47754" y="57480"/>
                          </a:cubicBezTo>
                          <a:close/>
                          <a:moveTo>
                            <a:pt x="45755" y="57647"/>
                          </a:moveTo>
                          <a:cubicBezTo>
                            <a:pt x="45464" y="57917"/>
                            <a:pt x="45172" y="58188"/>
                            <a:pt x="44839" y="58438"/>
                          </a:cubicBezTo>
                          <a:cubicBezTo>
                            <a:pt x="44818" y="58459"/>
                            <a:pt x="44797" y="58459"/>
                            <a:pt x="44776" y="58480"/>
                          </a:cubicBezTo>
                          <a:cubicBezTo>
                            <a:pt x="44631" y="58209"/>
                            <a:pt x="44485" y="57938"/>
                            <a:pt x="44360" y="57647"/>
                          </a:cubicBezTo>
                          <a:close/>
                          <a:moveTo>
                            <a:pt x="32020" y="54997"/>
                          </a:moveTo>
                          <a:cubicBezTo>
                            <a:pt x="32093" y="54997"/>
                            <a:pt x="32166" y="54999"/>
                            <a:pt x="32239" y="55002"/>
                          </a:cubicBezTo>
                          <a:cubicBezTo>
                            <a:pt x="32656" y="56189"/>
                            <a:pt x="33155" y="57355"/>
                            <a:pt x="33718" y="58501"/>
                          </a:cubicBezTo>
                          <a:cubicBezTo>
                            <a:pt x="32218" y="57730"/>
                            <a:pt x="30823" y="56751"/>
                            <a:pt x="29532" y="55585"/>
                          </a:cubicBezTo>
                          <a:cubicBezTo>
                            <a:pt x="30319" y="55220"/>
                            <a:pt x="31159" y="54997"/>
                            <a:pt x="32020" y="54997"/>
                          </a:cubicBezTo>
                          <a:close/>
                          <a:moveTo>
                            <a:pt x="29365" y="55668"/>
                          </a:moveTo>
                          <a:cubicBezTo>
                            <a:pt x="30365" y="56564"/>
                            <a:pt x="31489" y="57376"/>
                            <a:pt x="32697" y="58084"/>
                          </a:cubicBezTo>
                          <a:cubicBezTo>
                            <a:pt x="33072" y="58292"/>
                            <a:pt x="33447" y="58480"/>
                            <a:pt x="33822" y="58667"/>
                          </a:cubicBezTo>
                          <a:cubicBezTo>
                            <a:pt x="33843" y="58730"/>
                            <a:pt x="33864" y="58792"/>
                            <a:pt x="33905" y="58834"/>
                          </a:cubicBezTo>
                          <a:cubicBezTo>
                            <a:pt x="33843" y="58813"/>
                            <a:pt x="33801" y="58792"/>
                            <a:pt x="33739" y="58792"/>
                          </a:cubicBezTo>
                          <a:cubicBezTo>
                            <a:pt x="33046" y="58557"/>
                            <a:pt x="32354" y="58440"/>
                            <a:pt x="31670" y="58440"/>
                          </a:cubicBezTo>
                          <a:cubicBezTo>
                            <a:pt x="31202" y="58440"/>
                            <a:pt x="30738" y="58495"/>
                            <a:pt x="30282" y="58605"/>
                          </a:cubicBezTo>
                          <a:cubicBezTo>
                            <a:pt x="29844" y="57709"/>
                            <a:pt x="29428" y="56772"/>
                            <a:pt x="29074" y="55835"/>
                          </a:cubicBezTo>
                          <a:cubicBezTo>
                            <a:pt x="29178" y="55772"/>
                            <a:pt x="29261" y="55710"/>
                            <a:pt x="29365" y="55668"/>
                          </a:cubicBezTo>
                          <a:close/>
                          <a:moveTo>
                            <a:pt x="29011" y="55856"/>
                          </a:moveTo>
                          <a:cubicBezTo>
                            <a:pt x="29386" y="56814"/>
                            <a:pt x="29803" y="57730"/>
                            <a:pt x="30261" y="58605"/>
                          </a:cubicBezTo>
                          <a:cubicBezTo>
                            <a:pt x="29948" y="58688"/>
                            <a:pt x="29657" y="58792"/>
                            <a:pt x="29365" y="58917"/>
                          </a:cubicBezTo>
                          <a:cubicBezTo>
                            <a:pt x="29324" y="58875"/>
                            <a:pt x="29261" y="58834"/>
                            <a:pt x="29219" y="58792"/>
                          </a:cubicBezTo>
                          <a:cubicBezTo>
                            <a:pt x="28615" y="58188"/>
                            <a:pt x="28074" y="57563"/>
                            <a:pt x="27553" y="56918"/>
                          </a:cubicBezTo>
                          <a:cubicBezTo>
                            <a:pt x="28012" y="56522"/>
                            <a:pt x="28490" y="56168"/>
                            <a:pt x="29011" y="55856"/>
                          </a:cubicBezTo>
                          <a:close/>
                          <a:moveTo>
                            <a:pt x="48337" y="57418"/>
                          </a:moveTo>
                          <a:cubicBezTo>
                            <a:pt x="48442" y="57793"/>
                            <a:pt x="48525" y="58188"/>
                            <a:pt x="48629" y="58605"/>
                          </a:cubicBezTo>
                          <a:cubicBezTo>
                            <a:pt x="48608" y="58730"/>
                            <a:pt x="48587" y="58855"/>
                            <a:pt x="48567" y="58980"/>
                          </a:cubicBezTo>
                          <a:cubicBezTo>
                            <a:pt x="48400" y="58646"/>
                            <a:pt x="48213" y="58313"/>
                            <a:pt x="48046" y="57959"/>
                          </a:cubicBezTo>
                          <a:cubicBezTo>
                            <a:pt x="48088" y="57855"/>
                            <a:pt x="48129" y="57730"/>
                            <a:pt x="48171" y="57626"/>
                          </a:cubicBezTo>
                          <a:lnTo>
                            <a:pt x="48171" y="57626"/>
                          </a:lnTo>
                          <a:cubicBezTo>
                            <a:pt x="48129" y="57730"/>
                            <a:pt x="48088" y="57834"/>
                            <a:pt x="48046" y="57938"/>
                          </a:cubicBezTo>
                          <a:cubicBezTo>
                            <a:pt x="47963" y="57772"/>
                            <a:pt x="47900" y="57626"/>
                            <a:pt x="47817" y="57480"/>
                          </a:cubicBezTo>
                          <a:cubicBezTo>
                            <a:pt x="47963" y="57459"/>
                            <a:pt x="48088" y="57438"/>
                            <a:pt x="48233" y="57418"/>
                          </a:cubicBezTo>
                          <a:lnTo>
                            <a:pt x="48233" y="57418"/>
                          </a:lnTo>
                          <a:cubicBezTo>
                            <a:pt x="48233" y="57418"/>
                            <a:pt x="48233" y="57418"/>
                            <a:pt x="48233" y="57418"/>
                          </a:cubicBezTo>
                          <a:close/>
                          <a:moveTo>
                            <a:pt x="4145" y="56210"/>
                          </a:moveTo>
                          <a:cubicBezTo>
                            <a:pt x="4458" y="56918"/>
                            <a:pt x="4770" y="57626"/>
                            <a:pt x="5124" y="58292"/>
                          </a:cubicBezTo>
                          <a:cubicBezTo>
                            <a:pt x="4937" y="58521"/>
                            <a:pt x="4749" y="58751"/>
                            <a:pt x="4582" y="59000"/>
                          </a:cubicBezTo>
                          <a:cubicBezTo>
                            <a:pt x="4249" y="58334"/>
                            <a:pt x="3916" y="57688"/>
                            <a:pt x="3604" y="57022"/>
                          </a:cubicBezTo>
                          <a:cubicBezTo>
                            <a:pt x="3791" y="56751"/>
                            <a:pt x="3958" y="56480"/>
                            <a:pt x="4145" y="56210"/>
                          </a:cubicBezTo>
                          <a:close/>
                          <a:moveTo>
                            <a:pt x="2437" y="55314"/>
                          </a:moveTo>
                          <a:cubicBezTo>
                            <a:pt x="2729" y="55939"/>
                            <a:pt x="3041" y="56564"/>
                            <a:pt x="3354" y="57209"/>
                          </a:cubicBezTo>
                          <a:cubicBezTo>
                            <a:pt x="2937" y="57876"/>
                            <a:pt x="2521" y="58563"/>
                            <a:pt x="2146" y="59271"/>
                          </a:cubicBezTo>
                          <a:cubicBezTo>
                            <a:pt x="1833" y="58709"/>
                            <a:pt x="1542" y="58147"/>
                            <a:pt x="1271" y="57563"/>
                          </a:cubicBezTo>
                          <a:cubicBezTo>
                            <a:pt x="1646" y="56793"/>
                            <a:pt x="2021" y="56043"/>
                            <a:pt x="2437" y="55314"/>
                          </a:cubicBezTo>
                          <a:close/>
                          <a:moveTo>
                            <a:pt x="38820" y="52503"/>
                          </a:moveTo>
                          <a:lnTo>
                            <a:pt x="38820" y="52503"/>
                          </a:lnTo>
                          <a:cubicBezTo>
                            <a:pt x="39419" y="52790"/>
                            <a:pt x="40074" y="52926"/>
                            <a:pt x="40756" y="52926"/>
                          </a:cubicBezTo>
                          <a:cubicBezTo>
                            <a:pt x="41259" y="52926"/>
                            <a:pt x="41777" y="52852"/>
                            <a:pt x="42298" y="52711"/>
                          </a:cubicBezTo>
                          <a:cubicBezTo>
                            <a:pt x="42423" y="53169"/>
                            <a:pt x="42548" y="53627"/>
                            <a:pt x="42694" y="54086"/>
                          </a:cubicBezTo>
                          <a:cubicBezTo>
                            <a:pt x="42881" y="54689"/>
                            <a:pt x="43089" y="55273"/>
                            <a:pt x="43298" y="55856"/>
                          </a:cubicBezTo>
                          <a:cubicBezTo>
                            <a:pt x="43048" y="55960"/>
                            <a:pt x="42798" y="56064"/>
                            <a:pt x="42548" y="56147"/>
                          </a:cubicBezTo>
                          <a:cubicBezTo>
                            <a:pt x="42819" y="56085"/>
                            <a:pt x="43069" y="55981"/>
                            <a:pt x="43318" y="55877"/>
                          </a:cubicBezTo>
                          <a:cubicBezTo>
                            <a:pt x="43548" y="56460"/>
                            <a:pt x="43797" y="57043"/>
                            <a:pt x="44068" y="57626"/>
                          </a:cubicBezTo>
                          <a:cubicBezTo>
                            <a:pt x="43840" y="57626"/>
                            <a:pt x="43632" y="57626"/>
                            <a:pt x="43404" y="57605"/>
                          </a:cubicBezTo>
                          <a:lnTo>
                            <a:pt x="43404" y="57605"/>
                          </a:lnTo>
                          <a:cubicBezTo>
                            <a:pt x="43632" y="57626"/>
                            <a:pt x="43840" y="57626"/>
                            <a:pt x="44068" y="57647"/>
                          </a:cubicBezTo>
                          <a:cubicBezTo>
                            <a:pt x="44214" y="57980"/>
                            <a:pt x="44381" y="58292"/>
                            <a:pt x="44547" y="58626"/>
                          </a:cubicBezTo>
                          <a:cubicBezTo>
                            <a:pt x="43631" y="59250"/>
                            <a:pt x="42652" y="59646"/>
                            <a:pt x="41715" y="59833"/>
                          </a:cubicBezTo>
                          <a:cubicBezTo>
                            <a:pt x="41236" y="59000"/>
                            <a:pt x="40799" y="58147"/>
                            <a:pt x="40403" y="57251"/>
                          </a:cubicBezTo>
                          <a:lnTo>
                            <a:pt x="40403" y="57251"/>
                          </a:lnTo>
                          <a:cubicBezTo>
                            <a:pt x="41382" y="57438"/>
                            <a:pt x="42381" y="57563"/>
                            <a:pt x="43402" y="57605"/>
                          </a:cubicBezTo>
                          <a:cubicBezTo>
                            <a:pt x="42402" y="57543"/>
                            <a:pt x="41382" y="57418"/>
                            <a:pt x="40403" y="57230"/>
                          </a:cubicBezTo>
                          <a:cubicBezTo>
                            <a:pt x="40278" y="56959"/>
                            <a:pt x="40174" y="56689"/>
                            <a:pt x="40049" y="56418"/>
                          </a:cubicBezTo>
                          <a:lnTo>
                            <a:pt x="40049" y="56418"/>
                          </a:lnTo>
                          <a:cubicBezTo>
                            <a:pt x="40257" y="56445"/>
                            <a:pt x="40468" y="56458"/>
                            <a:pt x="40681" y="56458"/>
                          </a:cubicBezTo>
                          <a:cubicBezTo>
                            <a:pt x="41298" y="56458"/>
                            <a:pt x="41929" y="56349"/>
                            <a:pt x="42548" y="56147"/>
                          </a:cubicBezTo>
                          <a:lnTo>
                            <a:pt x="42548" y="56147"/>
                          </a:lnTo>
                          <a:cubicBezTo>
                            <a:pt x="41986" y="56293"/>
                            <a:pt x="41403" y="56356"/>
                            <a:pt x="40674" y="56356"/>
                          </a:cubicBezTo>
                          <a:cubicBezTo>
                            <a:pt x="40445" y="56356"/>
                            <a:pt x="40215" y="56335"/>
                            <a:pt x="40007" y="56293"/>
                          </a:cubicBezTo>
                          <a:cubicBezTo>
                            <a:pt x="39736" y="55627"/>
                            <a:pt x="39507" y="54960"/>
                            <a:pt x="39299" y="54273"/>
                          </a:cubicBezTo>
                          <a:cubicBezTo>
                            <a:pt x="39216" y="54023"/>
                            <a:pt x="39153" y="53773"/>
                            <a:pt x="39070" y="53502"/>
                          </a:cubicBezTo>
                          <a:lnTo>
                            <a:pt x="39070" y="53502"/>
                          </a:lnTo>
                          <a:cubicBezTo>
                            <a:pt x="39799" y="53690"/>
                            <a:pt x="40528" y="53836"/>
                            <a:pt x="41257" y="53919"/>
                          </a:cubicBezTo>
                          <a:cubicBezTo>
                            <a:pt x="40507" y="53815"/>
                            <a:pt x="39799" y="53669"/>
                            <a:pt x="39070" y="53482"/>
                          </a:cubicBezTo>
                          <a:cubicBezTo>
                            <a:pt x="38987" y="53169"/>
                            <a:pt x="38903" y="52836"/>
                            <a:pt x="38820" y="52503"/>
                          </a:cubicBezTo>
                          <a:close/>
                          <a:moveTo>
                            <a:pt x="23950" y="59188"/>
                          </a:moveTo>
                          <a:cubicBezTo>
                            <a:pt x="23971" y="59396"/>
                            <a:pt x="23992" y="59604"/>
                            <a:pt x="24013" y="59833"/>
                          </a:cubicBezTo>
                          <a:cubicBezTo>
                            <a:pt x="24013" y="59854"/>
                            <a:pt x="24034" y="59875"/>
                            <a:pt x="24034" y="59917"/>
                          </a:cubicBezTo>
                          <a:cubicBezTo>
                            <a:pt x="23971" y="59813"/>
                            <a:pt x="23930" y="59729"/>
                            <a:pt x="23867" y="59646"/>
                          </a:cubicBezTo>
                          <a:cubicBezTo>
                            <a:pt x="23888" y="59479"/>
                            <a:pt x="23909" y="59334"/>
                            <a:pt x="23950" y="59188"/>
                          </a:cubicBezTo>
                          <a:close/>
                          <a:moveTo>
                            <a:pt x="25075" y="59896"/>
                          </a:moveTo>
                          <a:cubicBezTo>
                            <a:pt x="25075" y="59896"/>
                            <a:pt x="25054" y="59917"/>
                            <a:pt x="25054" y="59937"/>
                          </a:cubicBezTo>
                          <a:lnTo>
                            <a:pt x="25054" y="59937"/>
                          </a:lnTo>
                          <a:cubicBezTo>
                            <a:pt x="25054" y="59917"/>
                            <a:pt x="25075" y="59917"/>
                            <a:pt x="25075" y="59896"/>
                          </a:cubicBezTo>
                          <a:close/>
                          <a:moveTo>
                            <a:pt x="27470" y="57001"/>
                          </a:moveTo>
                          <a:cubicBezTo>
                            <a:pt x="28032" y="57688"/>
                            <a:pt x="28678" y="58313"/>
                            <a:pt x="29324" y="58917"/>
                          </a:cubicBezTo>
                          <a:cubicBezTo>
                            <a:pt x="28803" y="59146"/>
                            <a:pt x="28303" y="59438"/>
                            <a:pt x="27845" y="59833"/>
                          </a:cubicBezTo>
                          <a:cubicBezTo>
                            <a:pt x="27762" y="59875"/>
                            <a:pt x="27678" y="59938"/>
                            <a:pt x="27616" y="60000"/>
                          </a:cubicBezTo>
                          <a:cubicBezTo>
                            <a:pt x="27220" y="59334"/>
                            <a:pt x="26866" y="58646"/>
                            <a:pt x="26533" y="57938"/>
                          </a:cubicBezTo>
                          <a:cubicBezTo>
                            <a:pt x="26824" y="57626"/>
                            <a:pt x="27137" y="57293"/>
                            <a:pt x="27470" y="57001"/>
                          </a:cubicBezTo>
                          <a:close/>
                          <a:moveTo>
                            <a:pt x="48025" y="58042"/>
                          </a:moveTo>
                          <a:cubicBezTo>
                            <a:pt x="48192" y="58376"/>
                            <a:pt x="48379" y="58730"/>
                            <a:pt x="48567" y="59063"/>
                          </a:cubicBezTo>
                          <a:cubicBezTo>
                            <a:pt x="48504" y="59417"/>
                            <a:pt x="48442" y="59750"/>
                            <a:pt x="48358" y="60083"/>
                          </a:cubicBezTo>
                          <a:cubicBezTo>
                            <a:pt x="48213" y="59542"/>
                            <a:pt x="48046" y="59000"/>
                            <a:pt x="47859" y="58480"/>
                          </a:cubicBezTo>
                          <a:cubicBezTo>
                            <a:pt x="47921" y="58334"/>
                            <a:pt x="47963" y="58188"/>
                            <a:pt x="48025" y="58042"/>
                          </a:cubicBezTo>
                          <a:close/>
                          <a:moveTo>
                            <a:pt x="26491" y="58001"/>
                          </a:moveTo>
                          <a:cubicBezTo>
                            <a:pt x="26824" y="58688"/>
                            <a:pt x="27199" y="59375"/>
                            <a:pt x="27574" y="60021"/>
                          </a:cubicBezTo>
                          <a:cubicBezTo>
                            <a:pt x="27491" y="60104"/>
                            <a:pt x="27408" y="60187"/>
                            <a:pt x="27324" y="60250"/>
                          </a:cubicBezTo>
                          <a:cubicBezTo>
                            <a:pt x="27012" y="59896"/>
                            <a:pt x="26720" y="59521"/>
                            <a:pt x="26450" y="59125"/>
                          </a:cubicBezTo>
                          <a:cubicBezTo>
                            <a:pt x="26304" y="58917"/>
                            <a:pt x="26179" y="58730"/>
                            <a:pt x="26054" y="58501"/>
                          </a:cubicBezTo>
                          <a:cubicBezTo>
                            <a:pt x="26200" y="58334"/>
                            <a:pt x="26345" y="58167"/>
                            <a:pt x="26491" y="58001"/>
                          </a:cubicBezTo>
                          <a:close/>
                          <a:moveTo>
                            <a:pt x="31177" y="50254"/>
                          </a:moveTo>
                          <a:cubicBezTo>
                            <a:pt x="31427" y="50274"/>
                            <a:pt x="31698" y="50274"/>
                            <a:pt x="31948" y="50274"/>
                          </a:cubicBezTo>
                          <a:cubicBezTo>
                            <a:pt x="32197" y="50441"/>
                            <a:pt x="32447" y="50628"/>
                            <a:pt x="32697" y="50795"/>
                          </a:cubicBezTo>
                          <a:cubicBezTo>
                            <a:pt x="33489" y="51295"/>
                            <a:pt x="34322" y="51732"/>
                            <a:pt x="35134" y="52107"/>
                          </a:cubicBezTo>
                          <a:cubicBezTo>
                            <a:pt x="35196" y="52315"/>
                            <a:pt x="35259" y="52524"/>
                            <a:pt x="35301" y="52732"/>
                          </a:cubicBezTo>
                          <a:cubicBezTo>
                            <a:pt x="35238" y="52669"/>
                            <a:pt x="35196" y="52607"/>
                            <a:pt x="35134" y="52544"/>
                          </a:cubicBezTo>
                          <a:lnTo>
                            <a:pt x="35134" y="52544"/>
                          </a:lnTo>
                          <a:cubicBezTo>
                            <a:pt x="35196" y="52628"/>
                            <a:pt x="35259" y="52711"/>
                            <a:pt x="35321" y="52773"/>
                          </a:cubicBezTo>
                          <a:cubicBezTo>
                            <a:pt x="35363" y="52898"/>
                            <a:pt x="35384" y="53003"/>
                            <a:pt x="35425" y="53107"/>
                          </a:cubicBezTo>
                          <a:cubicBezTo>
                            <a:pt x="35405" y="53023"/>
                            <a:pt x="35384" y="52919"/>
                            <a:pt x="35363" y="52815"/>
                          </a:cubicBezTo>
                          <a:lnTo>
                            <a:pt x="35363" y="52815"/>
                          </a:lnTo>
                          <a:cubicBezTo>
                            <a:pt x="35759" y="53315"/>
                            <a:pt x="36196" y="53836"/>
                            <a:pt x="36654" y="54315"/>
                          </a:cubicBezTo>
                          <a:cubicBezTo>
                            <a:pt x="36217" y="53773"/>
                            <a:pt x="35800" y="53232"/>
                            <a:pt x="35342" y="52753"/>
                          </a:cubicBezTo>
                          <a:cubicBezTo>
                            <a:pt x="35301" y="52565"/>
                            <a:pt x="35259" y="52357"/>
                            <a:pt x="35217" y="52149"/>
                          </a:cubicBezTo>
                          <a:lnTo>
                            <a:pt x="35217" y="52149"/>
                          </a:lnTo>
                          <a:cubicBezTo>
                            <a:pt x="36425" y="52711"/>
                            <a:pt x="37675" y="53148"/>
                            <a:pt x="38945" y="53482"/>
                          </a:cubicBezTo>
                          <a:cubicBezTo>
                            <a:pt x="39049" y="53856"/>
                            <a:pt x="39153" y="54231"/>
                            <a:pt x="39299" y="54627"/>
                          </a:cubicBezTo>
                          <a:cubicBezTo>
                            <a:pt x="39487" y="55189"/>
                            <a:pt x="39716" y="55731"/>
                            <a:pt x="39945" y="56272"/>
                          </a:cubicBezTo>
                          <a:cubicBezTo>
                            <a:pt x="38653" y="56043"/>
                            <a:pt x="37591" y="55252"/>
                            <a:pt x="36654" y="54315"/>
                          </a:cubicBezTo>
                          <a:lnTo>
                            <a:pt x="36654" y="54315"/>
                          </a:lnTo>
                          <a:cubicBezTo>
                            <a:pt x="36946" y="54648"/>
                            <a:pt x="37237" y="55002"/>
                            <a:pt x="37550" y="55314"/>
                          </a:cubicBezTo>
                          <a:cubicBezTo>
                            <a:pt x="38299" y="55918"/>
                            <a:pt x="39112" y="56272"/>
                            <a:pt x="39986" y="56397"/>
                          </a:cubicBezTo>
                          <a:cubicBezTo>
                            <a:pt x="40111" y="56668"/>
                            <a:pt x="40215" y="56959"/>
                            <a:pt x="40361" y="57230"/>
                          </a:cubicBezTo>
                          <a:cubicBezTo>
                            <a:pt x="40757" y="58126"/>
                            <a:pt x="41215" y="59000"/>
                            <a:pt x="41694" y="59833"/>
                          </a:cubicBezTo>
                          <a:cubicBezTo>
                            <a:pt x="41359" y="59894"/>
                            <a:pt x="41025" y="59926"/>
                            <a:pt x="40695" y="59926"/>
                          </a:cubicBezTo>
                          <a:cubicBezTo>
                            <a:pt x="39671" y="59926"/>
                            <a:pt x="38682" y="59625"/>
                            <a:pt x="37800" y="58980"/>
                          </a:cubicBezTo>
                          <a:cubicBezTo>
                            <a:pt x="37321" y="58042"/>
                            <a:pt x="36883" y="57105"/>
                            <a:pt x="36467" y="56126"/>
                          </a:cubicBezTo>
                          <a:lnTo>
                            <a:pt x="36467" y="56126"/>
                          </a:lnTo>
                          <a:cubicBezTo>
                            <a:pt x="37217" y="56418"/>
                            <a:pt x="37966" y="56647"/>
                            <a:pt x="38737" y="56855"/>
                          </a:cubicBezTo>
                          <a:cubicBezTo>
                            <a:pt x="37966" y="56647"/>
                            <a:pt x="37217" y="56397"/>
                            <a:pt x="36467" y="56106"/>
                          </a:cubicBezTo>
                          <a:cubicBezTo>
                            <a:pt x="36071" y="55127"/>
                            <a:pt x="35717" y="54127"/>
                            <a:pt x="35425" y="53107"/>
                          </a:cubicBezTo>
                          <a:lnTo>
                            <a:pt x="35425" y="53107"/>
                          </a:lnTo>
                          <a:cubicBezTo>
                            <a:pt x="35550" y="53607"/>
                            <a:pt x="35675" y="54127"/>
                            <a:pt x="35821" y="54627"/>
                          </a:cubicBezTo>
                          <a:cubicBezTo>
                            <a:pt x="35988" y="55106"/>
                            <a:pt x="36175" y="55585"/>
                            <a:pt x="36383" y="56064"/>
                          </a:cubicBezTo>
                          <a:cubicBezTo>
                            <a:pt x="35217" y="55606"/>
                            <a:pt x="34113" y="55064"/>
                            <a:pt x="33031" y="54440"/>
                          </a:cubicBezTo>
                          <a:lnTo>
                            <a:pt x="33031" y="54440"/>
                          </a:lnTo>
                          <a:cubicBezTo>
                            <a:pt x="34113" y="55085"/>
                            <a:pt x="35238" y="55647"/>
                            <a:pt x="36383" y="56085"/>
                          </a:cubicBezTo>
                          <a:cubicBezTo>
                            <a:pt x="36779" y="57064"/>
                            <a:pt x="37217" y="58001"/>
                            <a:pt x="37716" y="58896"/>
                          </a:cubicBezTo>
                          <a:cubicBezTo>
                            <a:pt x="37654" y="58855"/>
                            <a:pt x="37612" y="58834"/>
                            <a:pt x="37550" y="58792"/>
                          </a:cubicBezTo>
                          <a:cubicBezTo>
                            <a:pt x="36571" y="57563"/>
                            <a:pt x="35425" y="56168"/>
                            <a:pt x="33968" y="55439"/>
                          </a:cubicBezTo>
                          <a:lnTo>
                            <a:pt x="33968" y="55439"/>
                          </a:lnTo>
                          <a:cubicBezTo>
                            <a:pt x="35571" y="56397"/>
                            <a:pt x="36363" y="58396"/>
                            <a:pt x="37966" y="59375"/>
                          </a:cubicBezTo>
                          <a:cubicBezTo>
                            <a:pt x="38133" y="59688"/>
                            <a:pt x="38299" y="60000"/>
                            <a:pt x="38487" y="60292"/>
                          </a:cubicBezTo>
                          <a:cubicBezTo>
                            <a:pt x="36967" y="59896"/>
                            <a:pt x="35509" y="59375"/>
                            <a:pt x="34113" y="58688"/>
                          </a:cubicBezTo>
                          <a:cubicBezTo>
                            <a:pt x="33510" y="57522"/>
                            <a:pt x="32947" y="56293"/>
                            <a:pt x="32489" y="55023"/>
                          </a:cubicBezTo>
                          <a:lnTo>
                            <a:pt x="32489" y="55023"/>
                          </a:lnTo>
                          <a:cubicBezTo>
                            <a:pt x="32781" y="55064"/>
                            <a:pt x="33051" y="55106"/>
                            <a:pt x="33343" y="55189"/>
                          </a:cubicBezTo>
                          <a:cubicBezTo>
                            <a:pt x="33072" y="55085"/>
                            <a:pt x="32781" y="55023"/>
                            <a:pt x="32489" y="55002"/>
                          </a:cubicBezTo>
                          <a:cubicBezTo>
                            <a:pt x="32343" y="54627"/>
                            <a:pt x="32218" y="54252"/>
                            <a:pt x="32093" y="53877"/>
                          </a:cubicBezTo>
                          <a:lnTo>
                            <a:pt x="32093" y="53877"/>
                          </a:lnTo>
                          <a:cubicBezTo>
                            <a:pt x="32406" y="54086"/>
                            <a:pt x="32718" y="54273"/>
                            <a:pt x="33031" y="54440"/>
                          </a:cubicBezTo>
                          <a:cubicBezTo>
                            <a:pt x="32718" y="54252"/>
                            <a:pt x="32385" y="54065"/>
                            <a:pt x="32093" y="53856"/>
                          </a:cubicBezTo>
                          <a:cubicBezTo>
                            <a:pt x="31823" y="53044"/>
                            <a:pt x="31614" y="52232"/>
                            <a:pt x="31406" y="51420"/>
                          </a:cubicBezTo>
                          <a:cubicBezTo>
                            <a:pt x="31563" y="51408"/>
                            <a:pt x="31719" y="51401"/>
                            <a:pt x="31874" y="51401"/>
                          </a:cubicBezTo>
                          <a:cubicBezTo>
                            <a:pt x="33044" y="51401"/>
                            <a:pt x="34176" y="51752"/>
                            <a:pt x="35113" y="52524"/>
                          </a:cubicBezTo>
                          <a:cubicBezTo>
                            <a:pt x="34301" y="51732"/>
                            <a:pt x="33364" y="51149"/>
                            <a:pt x="32010" y="51149"/>
                          </a:cubicBezTo>
                          <a:cubicBezTo>
                            <a:pt x="31802" y="51191"/>
                            <a:pt x="31594" y="51253"/>
                            <a:pt x="31385" y="51295"/>
                          </a:cubicBezTo>
                          <a:cubicBezTo>
                            <a:pt x="31302" y="50962"/>
                            <a:pt x="31240" y="50608"/>
                            <a:pt x="31177" y="50254"/>
                          </a:cubicBezTo>
                          <a:close/>
                          <a:moveTo>
                            <a:pt x="30673" y="60055"/>
                          </a:moveTo>
                          <a:cubicBezTo>
                            <a:pt x="30915" y="60250"/>
                            <a:pt x="31159" y="60439"/>
                            <a:pt x="31406" y="60625"/>
                          </a:cubicBezTo>
                          <a:cubicBezTo>
                            <a:pt x="31161" y="60441"/>
                            <a:pt x="30917" y="60250"/>
                            <a:pt x="30673" y="60055"/>
                          </a:cubicBezTo>
                          <a:close/>
                          <a:moveTo>
                            <a:pt x="48879" y="59646"/>
                          </a:moveTo>
                          <a:lnTo>
                            <a:pt x="48879" y="59646"/>
                          </a:lnTo>
                          <a:cubicBezTo>
                            <a:pt x="49066" y="59979"/>
                            <a:pt x="49254" y="60312"/>
                            <a:pt x="49462" y="60625"/>
                          </a:cubicBezTo>
                          <a:cubicBezTo>
                            <a:pt x="49275" y="60666"/>
                            <a:pt x="49108" y="60708"/>
                            <a:pt x="48921" y="60729"/>
                          </a:cubicBezTo>
                          <a:cubicBezTo>
                            <a:pt x="48921" y="60375"/>
                            <a:pt x="48900" y="60000"/>
                            <a:pt x="48879" y="59646"/>
                          </a:cubicBezTo>
                          <a:close/>
                          <a:moveTo>
                            <a:pt x="48837" y="60750"/>
                          </a:moveTo>
                          <a:lnTo>
                            <a:pt x="48837" y="60750"/>
                          </a:lnTo>
                          <a:cubicBezTo>
                            <a:pt x="48733" y="60771"/>
                            <a:pt x="48629" y="60771"/>
                            <a:pt x="48525" y="60791"/>
                          </a:cubicBezTo>
                          <a:cubicBezTo>
                            <a:pt x="48629" y="60791"/>
                            <a:pt x="48733" y="60771"/>
                            <a:pt x="48837" y="60750"/>
                          </a:cubicBezTo>
                          <a:close/>
                          <a:moveTo>
                            <a:pt x="47025" y="57563"/>
                          </a:moveTo>
                          <a:cubicBezTo>
                            <a:pt x="47234" y="57959"/>
                            <a:pt x="47442" y="58376"/>
                            <a:pt x="47609" y="58792"/>
                          </a:cubicBezTo>
                          <a:cubicBezTo>
                            <a:pt x="47213" y="59500"/>
                            <a:pt x="46713" y="60187"/>
                            <a:pt x="46088" y="60812"/>
                          </a:cubicBezTo>
                          <a:cubicBezTo>
                            <a:pt x="45672" y="60125"/>
                            <a:pt x="45276" y="59438"/>
                            <a:pt x="44901" y="58730"/>
                          </a:cubicBezTo>
                          <a:cubicBezTo>
                            <a:pt x="45297" y="58376"/>
                            <a:pt x="45672" y="58001"/>
                            <a:pt x="46005" y="57626"/>
                          </a:cubicBezTo>
                          <a:cubicBezTo>
                            <a:pt x="46338" y="57605"/>
                            <a:pt x="46692" y="57584"/>
                            <a:pt x="47025" y="57563"/>
                          </a:cubicBezTo>
                          <a:close/>
                          <a:moveTo>
                            <a:pt x="22743" y="50170"/>
                          </a:moveTo>
                          <a:cubicBezTo>
                            <a:pt x="23076" y="50212"/>
                            <a:pt x="23388" y="50212"/>
                            <a:pt x="23721" y="50233"/>
                          </a:cubicBezTo>
                          <a:cubicBezTo>
                            <a:pt x="23701" y="51066"/>
                            <a:pt x="23763" y="51940"/>
                            <a:pt x="23888" y="52794"/>
                          </a:cubicBezTo>
                          <a:cubicBezTo>
                            <a:pt x="23784" y="53627"/>
                            <a:pt x="23784" y="54481"/>
                            <a:pt x="23867" y="55335"/>
                          </a:cubicBezTo>
                          <a:cubicBezTo>
                            <a:pt x="23826" y="54606"/>
                            <a:pt x="23867" y="53856"/>
                            <a:pt x="23950" y="53107"/>
                          </a:cubicBezTo>
                          <a:cubicBezTo>
                            <a:pt x="24034" y="53565"/>
                            <a:pt x="24138" y="54023"/>
                            <a:pt x="24263" y="54502"/>
                          </a:cubicBezTo>
                          <a:cubicBezTo>
                            <a:pt x="24117" y="55064"/>
                            <a:pt x="24034" y="55627"/>
                            <a:pt x="23971" y="56210"/>
                          </a:cubicBezTo>
                          <a:cubicBezTo>
                            <a:pt x="23930" y="55918"/>
                            <a:pt x="23888" y="55627"/>
                            <a:pt x="23867" y="55335"/>
                          </a:cubicBezTo>
                          <a:lnTo>
                            <a:pt x="23867" y="55335"/>
                          </a:lnTo>
                          <a:cubicBezTo>
                            <a:pt x="23867" y="55710"/>
                            <a:pt x="23909" y="56085"/>
                            <a:pt x="23950" y="56460"/>
                          </a:cubicBezTo>
                          <a:cubicBezTo>
                            <a:pt x="23909" y="56855"/>
                            <a:pt x="23888" y="57251"/>
                            <a:pt x="23888" y="57647"/>
                          </a:cubicBezTo>
                          <a:cubicBezTo>
                            <a:pt x="23909" y="57314"/>
                            <a:pt x="23930" y="56980"/>
                            <a:pt x="23971" y="56647"/>
                          </a:cubicBezTo>
                          <a:cubicBezTo>
                            <a:pt x="24034" y="57126"/>
                            <a:pt x="24117" y="57584"/>
                            <a:pt x="24221" y="58063"/>
                          </a:cubicBezTo>
                          <a:cubicBezTo>
                            <a:pt x="24180" y="58147"/>
                            <a:pt x="24159" y="58230"/>
                            <a:pt x="24138" y="58334"/>
                          </a:cubicBezTo>
                          <a:cubicBezTo>
                            <a:pt x="24159" y="58251"/>
                            <a:pt x="24200" y="58167"/>
                            <a:pt x="24221" y="58084"/>
                          </a:cubicBezTo>
                          <a:cubicBezTo>
                            <a:pt x="24388" y="58813"/>
                            <a:pt x="24617" y="59521"/>
                            <a:pt x="24888" y="60208"/>
                          </a:cubicBezTo>
                          <a:cubicBezTo>
                            <a:pt x="24825" y="60312"/>
                            <a:pt x="24763" y="60417"/>
                            <a:pt x="24721" y="60521"/>
                          </a:cubicBezTo>
                          <a:cubicBezTo>
                            <a:pt x="24659" y="60625"/>
                            <a:pt x="24638" y="60729"/>
                            <a:pt x="24596" y="60833"/>
                          </a:cubicBezTo>
                          <a:cubicBezTo>
                            <a:pt x="24409" y="60542"/>
                            <a:pt x="24242" y="60271"/>
                            <a:pt x="24075" y="59979"/>
                          </a:cubicBezTo>
                          <a:cubicBezTo>
                            <a:pt x="24034" y="59688"/>
                            <a:pt x="23992" y="59375"/>
                            <a:pt x="23971" y="59084"/>
                          </a:cubicBezTo>
                          <a:cubicBezTo>
                            <a:pt x="23992" y="58980"/>
                            <a:pt x="24013" y="58875"/>
                            <a:pt x="24034" y="58751"/>
                          </a:cubicBezTo>
                          <a:lnTo>
                            <a:pt x="24034" y="58751"/>
                          </a:lnTo>
                          <a:cubicBezTo>
                            <a:pt x="24013" y="58855"/>
                            <a:pt x="23992" y="58938"/>
                            <a:pt x="23971" y="59042"/>
                          </a:cubicBezTo>
                          <a:cubicBezTo>
                            <a:pt x="23930" y="58563"/>
                            <a:pt x="23909" y="58105"/>
                            <a:pt x="23888" y="57647"/>
                          </a:cubicBezTo>
                          <a:lnTo>
                            <a:pt x="23888" y="57647"/>
                          </a:lnTo>
                          <a:cubicBezTo>
                            <a:pt x="23888" y="58147"/>
                            <a:pt x="23888" y="58646"/>
                            <a:pt x="23950" y="59146"/>
                          </a:cubicBezTo>
                          <a:cubicBezTo>
                            <a:pt x="23909" y="59292"/>
                            <a:pt x="23888" y="59459"/>
                            <a:pt x="23867" y="59625"/>
                          </a:cubicBezTo>
                          <a:cubicBezTo>
                            <a:pt x="22243" y="56772"/>
                            <a:pt x="21056" y="53648"/>
                            <a:pt x="20410" y="50254"/>
                          </a:cubicBezTo>
                          <a:lnTo>
                            <a:pt x="20410" y="50254"/>
                          </a:lnTo>
                          <a:cubicBezTo>
                            <a:pt x="20661" y="50267"/>
                            <a:pt x="20909" y="50274"/>
                            <a:pt x="21156" y="50274"/>
                          </a:cubicBezTo>
                          <a:cubicBezTo>
                            <a:pt x="21689" y="50274"/>
                            <a:pt x="22216" y="50241"/>
                            <a:pt x="22743" y="50170"/>
                          </a:cubicBezTo>
                          <a:close/>
                          <a:moveTo>
                            <a:pt x="3416" y="57314"/>
                          </a:moveTo>
                          <a:cubicBezTo>
                            <a:pt x="3729" y="57959"/>
                            <a:pt x="4062" y="58584"/>
                            <a:pt x="4416" y="59209"/>
                          </a:cubicBezTo>
                          <a:cubicBezTo>
                            <a:pt x="3979" y="59792"/>
                            <a:pt x="3562" y="60396"/>
                            <a:pt x="3166" y="61000"/>
                          </a:cubicBezTo>
                          <a:cubicBezTo>
                            <a:pt x="2833" y="60458"/>
                            <a:pt x="2521" y="59938"/>
                            <a:pt x="2208" y="59375"/>
                          </a:cubicBezTo>
                          <a:cubicBezTo>
                            <a:pt x="2583" y="58688"/>
                            <a:pt x="3000" y="58001"/>
                            <a:pt x="3416" y="57314"/>
                          </a:cubicBezTo>
                          <a:close/>
                          <a:moveTo>
                            <a:pt x="31524" y="60802"/>
                          </a:moveTo>
                          <a:cubicBezTo>
                            <a:pt x="31567" y="60872"/>
                            <a:pt x="31608" y="60939"/>
                            <a:pt x="31656" y="61000"/>
                          </a:cubicBezTo>
                          <a:cubicBezTo>
                            <a:pt x="31612" y="60934"/>
                            <a:pt x="31568" y="60868"/>
                            <a:pt x="31524" y="60802"/>
                          </a:cubicBezTo>
                          <a:close/>
                          <a:moveTo>
                            <a:pt x="44693" y="58896"/>
                          </a:moveTo>
                          <a:cubicBezTo>
                            <a:pt x="44860" y="59209"/>
                            <a:pt x="45026" y="59521"/>
                            <a:pt x="45193" y="59833"/>
                          </a:cubicBezTo>
                          <a:cubicBezTo>
                            <a:pt x="45422" y="60229"/>
                            <a:pt x="45672" y="60604"/>
                            <a:pt x="45922" y="60979"/>
                          </a:cubicBezTo>
                          <a:cubicBezTo>
                            <a:pt x="45901" y="61000"/>
                            <a:pt x="45880" y="61021"/>
                            <a:pt x="45880" y="61021"/>
                          </a:cubicBezTo>
                          <a:cubicBezTo>
                            <a:pt x="45504" y="61034"/>
                            <a:pt x="45130" y="61041"/>
                            <a:pt x="44758" y="61041"/>
                          </a:cubicBezTo>
                          <a:cubicBezTo>
                            <a:pt x="43954" y="61041"/>
                            <a:pt x="43157" y="61008"/>
                            <a:pt x="42360" y="60937"/>
                          </a:cubicBezTo>
                          <a:cubicBezTo>
                            <a:pt x="41069" y="60812"/>
                            <a:pt x="39799" y="60604"/>
                            <a:pt x="38549" y="60292"/>
                          </a:cubicBezTo>
                          <a:cubicBezTo>
                            <a:pt x="38383" y="60021"/>
                            <a:pt x="38216" y="59729"/>
                            <a:pt x="38050" y="59438"/>
                          </a:cubicBezTo>
                          <a:lnTo>
                            <a:pt x="38050" y="59438"/>
                          </a:lnTo>
                          <a:cubicBezTo>
                            <a:pt x="38320" y="59604"/>
                            <a:pt x="38612" y="59729"/>
                            <a:pt x="38945" y="59833"/>
                          </a:cubicBezTo>
                          <a:cubicBezTo>
                            <a:pt x="39631" y="60052"/>
                            <a:pt x="40317" y="60169"/>
                            <a:pt x="40996" y="60169"/>
                          </a:cubicBezTo>
                          <a:cubicBezTo>
                            <a:pt x="41286" y="60169"/>
                            <a:pt x="41574" y="60148"/>
                            <a:pt x="41861" y="60104"/>
                          </a:cubicBezTo>
                          <a:cubicBezTo>
                            <a:pt x="42860" y="59958"/>
                            <a:pt x="43818" y="59563"/>
                            <a:pt x="44693" y="58896"/>
                          </a:cubicBezTo>
                          <a:close/>
                          <a:moveTo>
                            <a:pt x="24200" y="60666"/>
                          </a:moveTo>
                          <a:cubicBezTo>
                            <a:pt x="24284" y="60812"/>
                            <a:pt x="24367" y="60958"/>
                            <a:pt x="24471" y="61125"/>
                          </a:cubicBezTo>
                          <a:cubicBezTo>
                            <a:pt x="24429" y="61208"/>
                            <a:pt x="24409" y="61312"/>
                            <a:pt x="24367" y="61395"/>
                          </a:cubicBezTo>
                          <a:cubicBezTo>
                            <a:pt x="24305" y="61166"/>
                            <a:pt x="24242" y="60916"/>
                            <a:pt x="24200" y="60666"/>
                          </a:cubicBezTo>
                          <a:close/>
                          <a:moveTo>
                            <a:pt x="24929" y="56376"/>
                          </a:moveTo>
                          <a:cubicBezTo>
                            <a:pt x="25221" y="57064"/>
                            <a:pt x="25554" y="57751"/>
                            <a:pt x="25929" y="58417"/>
                          </a:cubicBezTo>
                          <a:cubicBezTo>
                            <a:pt x="25617" y="58875"/>
                            <a:pt x="25325" y="59375"/>
                            <a:pt x="25075" y="59896"/>
                          </a:cubicBezTo>
                          <a:cubicBezTo>
                            <a:pt x="25367" y="59438"/>
                            <a:pt x="25679" y="59000"/>
                            <a:pt x="26012" y="58563"/>
                          </a:cubicBezTo>
                          <a:cubicBezTo>
                            <a:pt x="26387" y="59188"/>
                            <a:pt x="26783" y="59771"/>
                            <a:pt x="27199" y="60354"/>
                          </a:cubicBezTo>
                          <a:cubicBezTo>
                            <a:pt x="26720" y="60791"/>
                            <a:pt x="26304" y="61250"/>
                            <a:pt x="25929" y="61729"/>
                          </a:cubicBezTo>
                          <a:cubicBezTo>
                            <a:pt x="25617" y="61145"/>
                            <a:pt x="25325" y="60562"/>
                            <a:pt x="25054" y="59938"/>
                          </a:cubicBezTo>
                          <a:cubicBezTo>
                            <a:pt x="24763" y="59230"/>
                            <a:pt x="24513" y="58521"/>
                            <a:pt x="24305" y="57793"/>
                          </a:cubicBezTo>
                          <a:cubicBezTo>
                            <a:pt x="24471" y="57314"/>
                            <a:pt x="24679" y="56835"/>
                            <a:pt x="24929" y="56376"/>
                          </a:cubicBezTo>
                          <a:close/>
                          <a:moveTo>
                            <a:pt x="27762" y="60333"/>
                          </a:moveTo>
                          <a:cubicBezTo>
                            <a:pt x="28053" y="60833"/>
                            <a:pt x="28366" y="61312"/>
                            <a:pt x="28699" y="61791"/>
                          </a:cubicBezTo>
                          <a:cubicBezTo>
                            <a:pt x="28303" y="61375"/>
                            <a:pt x="27907" y="60958"/>
                            <a:pt x="27533" y="60521"/>
                          </a:cubicBezTo>
                          <a:cubicBezTo>
                            <a:pt x="27595" y="60458"/>
                            <a:pt x="27678" y="60396"/>
                            <a:pt x="27762" y="60333"/>
                          </a:cubicBezTo>
                          <a:close/>
                          <a:moveTo>
                            <a:pt x="48733" y="59396"/>
                          </a:moveTo>
                          <a:cubicBezTo>
                            <a:pt x="48733" y="59396"/>
                            <a:pt x="48733" y="59417"/>
                            <a:pt x="48754" y="59417"/>
                          </a:cubicBezTo>
                          <a:cubicBezTo>
                            <a:pt x="48796" y="59875"/>
                            <a:pt x="48816" y="60312"/>
                            <a:pt x="48837" y="60750"/>
                          </a:cubicBezTo>
                          <a:cubicBezTo>
                            <a:pt x="48837" y="61250"/>
                            <a:pt x="48816" y="61749"/>
                            <a:pt x="48754" y="62228"/>
                          </a:cubicBezTo>
                          <a:cubicBezTo>
                            <a:pt x="48692" y="61749"/>
                            <a:pt x="48629" y="61270"/>
                            <a:pt x="48525" y="60791"/>
                          </a:cubicBezTo>
                          <a:cubicBezTo>
                            <a:pt x="48504" y="60687"/>
                            <a:pt x="48483" y="60604"/>
                            <a:pt x="48462" y="60500"/>
                          </a:cubicBezTo>
                          <a:cubicBezTo>
                            <a:pt x="48567" y="60146"/>
                            <a:pt x="48650" y="59771"/>
                            <a:pt x="48733" y="59396"/>
                          </a:cubicBezTo>
                          <a:close/>
                          <a:moveTo>
                            <a:pt x="24908" y="60250"/>
                          </a:moveTo>
                          <a:cubicBezTo>
                            <a:pt x="25158" y="60854"/>
                            <a:pt x="25429" y="61416"/>
                            <a:pt x="25741" y="61979"/>
                          </a:cubicBezTo>
                          <a:cubicBezTo>
                            <a:pt x="25679" y="62083"/>
                            <a:pt x="25617" y="62166"/>
                            <a:pt x="25554" y="62270"/>
                          </a:cubicBezTo>
                          <a:cubicBezTo>
                            <a:pt x="25242" y="61833"/>
                            <a:pt x="24929" y="61375"/>
                            <a:pt x="24638" y="60916"/>
                          </a:cubicBezTo>
                          <a:cubicBezTo>
                            <a:pt x="24721" y="60687"/>
                            <a:pt x="24825" y="60479"/>
                            <a:pt x="24908" y="60250"/>
                          </a:cubicBezTo>
                          <a:close/>
                          <a:moveTo>
                            <a:pt x="47671" y="58896"/>
                          </a:moveTo>
                          <a:cubicBezTo>
                            <a:pt x="47900" y="59438"/>
                            <a:pt x="48088" y="59979"/>
                            <a:pt x="48254" y="60521"/>
                          </a:cubicBezTo>
                          <a:cubicBezTo>
                            <a:pt x="48213" y="60625"/>
                            <a:pt x="48192" y="60729"/>
                            <a:pt x="48150" y="60854"/>
                          </a:cubicBezTo>
                          <a:cubicBezTo>
                            <a:pt x="47963" y="61500"/>
                            <a:pt x="47692" y="62103"/>
                            <a:pt x="47380" y="62687"/>
                          </a:cubicBezTo>
                          <a:cubicBezTo>
                            <a:pt x="46984" y="62166"/>
                            <a:pt x="46609" y="61604"/>
                            <a:pt x="46255" y="61041"/>
                          </a:cubicBezTo>
                          <a:cubicBezTo>
                            <a:pt x="46880" y="61000"/>
                            <a:pt x="47525" y="60937"/>
                            <a:pt x="48150" y="60854"/>
                          </a:cubicBezTo>
                          <a:lnTo>
                            <a:pt x="48150" y="60854"/>
                          </a:lnTo>
                          <a:cubicBezTo>
                            <a:pt x="47525" y="60916"/>
                            <a:pt x="46880" y="60979"/>
                            <a:pt x="46255" y="61000"/>
                          </a:cubicBezTo>
                          <a:cubicBezTo>
                            <a:pt x="46838" y="60354"/>
                            <a:pt x="47296" y="59646"/>
                            <a:pt x="47671" y="58896"/>
                          </a:cubicBezTo>
                          <a:close/>
                          <a:moveTo>
                            <a:pt x="24534" y="61229"/>
                          </a:moveTo>
                          <a:cubicBezTo>
                            <a:pt x="24825" y="61666"/>
                            <a:pt x="25117" y="62083"/>
                            <a:pt x="25408" y="62499"/>
                          </a:cubicBezTo>
                          <a:cubicBezTo>
                            <a:pt x="25262" y="62749"/>
                            <a:pt x="25117" y="62999"/>
                            <a:pt x="24992" y="63270"/>
                          </a:cubicBezTo>
                          <a:cubicBezTo>
                            <a:pt x="24784" y="62707"/>
                            <a:pt x="24596" y="62145"/>
                            <a:pt x="24429" y="61583"/>
                          </a:cubicBezTo>
                          <a:cubicBezTo>
                            <a:pt x="24471" y="61458"/>
                            <a:pt x="24492" y="61333"/>
                            <a:pt x="24534" y="61229"/>
                          </a:cubicBezTo>
                          <a:close/>
                          <a:moveTo>
                            <a:pt x="32010" y="61916"/>
                          </a:moveTo>
                          <a:cubicBezTo>
                            <a:pt x="31510" y="62020"/>
                            <a:pt x="31010" y="62145"/>
                            <a:pt x="30511" y="62312"/>
                          </a:cubicBezTo>
                          <a:cubicBezTo>
                            <a:pt x="30963" y="62210"/>
                            <a:pt x="31414" y="62159"/>
                            <a:pt x="31866" y="62159"/>
                          </a:cubicBezTo>
                          <a:cubicBezTo>
                            <a:pt x="32060" y="62159"/>
                            <a:pt x="32254" y="62168"/>
                            <a:pt x="32447" y="62187"/>
                          </a:cubicBezTo>
                          <a:cubicBezTo>
                            <a:pt x="32447" y="62187"/>
                            <a:pt x="32447" y="62187"/>
                            <a:pt x="32447" y="62187"/>
                          </a:cubicBezTo>
                          <a:lnTo>
                            <a:pt x="32447" y="62187"/>
                          </a:lnTo>
                          <a:cubicBezTo>
                            <a:pt x="33405" y="62291"/>
                            <a:pt x="34322" y="62645"/>
                            <a:pt x="35113" y="63291"/>
                          </a:cubicBezTo>
                          <a:cubicBezTo>
                            <a:pt x="34343" y="62541"/>
                            <a:pt x="33468" y="61999"/>
                            <a:pt x="32260" y="61916"/>
                          </a:cubicBezTo>
                          <a:close/>
                          <a:moveTo>
                            <a:pt x="23826" y="60063"/>
                          </a:moveTo>
                          <a:lnTo>
                            <a:pt x="23826" y="60063"/>
                          </a:lnTo>
                          <a:cubicBezTo>
                            <a:pt x="23930" y="60271"/>
                            <a:pt x="24055" y="60458"/>
                            <a:pt x="24180" y="60646"/>
                          </a:cubicBezTo>
                          <a:cubicBezTo>
                            <a:pt x="24221" y="60916"/>
                            <a:pt x="24284" y="61208"/>
                            <a:pt x="24346" y="61500"/>
                          </a:cubicBezTo>
                          <a:cubicBezTo>
                            <a:pt x="24138" y="62124"/>
                            <a:pt x="23992" y="62749"/>
                            <a:pt x="23909" y="63395"/>
                          </a:cubicBezTo>
                          <a:cubicBezTo>
                            <a:pt x="23742" y="62291"/>
                            <a:pt x="23701" y="61166"/>
                            <a:pt x="23826" y="60063"/>
                          </a:cubicBezTo>
                          <a:close/>
                          <a:moveTo>
                            <a:pt x="34197" y="58855"/>
                          </a:moveTo>
                          <a:cubicBezTo>
                            <a:pt x="35634" y="59521"/>
                            <a:pt x="37071" y="60042"/>
                            <a:pt x="38549" y="60396"/>
                          </a:cubicBezTo>
                          <a:cubicBezTo>
                            <a:pt x="39132" y="61354"/>
                            <a:pt x="39778" y="62270"/>
                            <a:pt x="40445" y="63166"/>
                          </a:cubicBezTo>
                          <a:cubicBezTo>
                            <a:pt x="39799" y="62270"/>
                            <a:pt x="39174" y="61375"/>
                            <a:pt x="38612" y="60417"/>
                          </a:cubicBezTo>
                          <a:lnTo>
                            <a:pt x="38612" y="60417"/>
                          </a:lnTo>
                          <a:cubicBezTo>
                            <a:pt x="39861" y="60729"/>
                            <a:pt x="41132" y="60937"/>
                            <a:pt x="42423" y="61021"/>
                          </a:cubicBezTo>
                          <a:cubicBezTo>
                            <a:pt x="42428" y="61028"/>
                            <a:pt x="42432" y="61035"/>
                            <a:pt x="42437" y="61042"/>
                          </a:cubicBezTo>
                          <a:lnTo>
                            <a:pt x="42437" y="61042"/>
                          </a:lnTo>
                          <a:cubicBezTo>
                            <a:pt x="42432" y="61042"/>
                            <a:pt x="42428" y="61042"/>
                            <a:pt x="42423" y="61041"/>
                          </a:cubicBezTo>
                          <a:lnTo>
                            <a:pt x="42423" y="61041"/>
                          </a:lnTo>
                          <a:cubicBezTo>
                            <a:pt x="42777" y="61583"/>
                            <a:pt x="43152" y="62124"/>
                            <a:pt x="43548" y="62666"/>
                          </a:cubicBezTo>
                          <a:cubicBezTo>
                            <a:pt x="43157" y="62131"/>
                            <a:pt x="42787" y="61597"/>
                            <a:pt x="42437" y="61042"/>
                          </a:cubicBezTo>
                          <a:lnTo>
                            <a:pt x="42437" y="61042"/>
                          </a:lnTo>
                          <a:cubicBezTo>
                            <a:pt x="43035" y="61086"/>
                            <a:pt x="43639" y="61107"/>
                            <a:pt x="44246" y="61107"/>
                          </a:cubicBezTo>
                          <a:cubicBezTo>
                            <a:pt x="44775" y="61107"/>
                            <a:pt x="45307" y="61091"/>
                            <a:pt x="45838" y="61062"/>
                          </a:cubicBezTo>
                          <a:lnTo>
                            <a:pt x="45838" y="61062"/>
                          </a:lnTo>
                          <a:cubicBezTo>
                            <a:pt x="45526" y="61354"/>
                            <a:pt x="45193" y="61645"/>
                            <a:pt x="44839" y="61916"/>
                          </a:cubicBezTo>
                          <a:cubicBezTo>
                            <a:pt x="44401" y="62208"/>
                            <a:pt x="43964" y="62458"/>
                            <a:pt x="43548" y="62666"/>
                          </a:cubicBezTo>
                          <a:cubicBezTo>
                            <a:pt x="42548" y="63145"/>
                            <a:pt x="41611" y="63374"/>
                            <a:pt x="40632" y="63416"/>
                          </a:cubicBezTo>
                          <a:cubicBezTo>
                            <a:pt x="40542" y="63419"/>
                            <a:pt x="40451" y="63421"/>
                            <a:pt x="40359" y="63421"/>
                          </a:cubicBezTo>
                          <a:cubicBezTo>
                            <a:pt x="39902" y="63421"/>
                            <a:pt x="39431" y="63377"/>
                            <a:pt x="38945" y="63291"/>
                          </a:cubicBezTo>
                          <a:cubicBezTo>
                            <a:pt x="37029" y="62333"/>
                            <a:pt x="36279" y="59917"/>
                            <a:pt x="34280" y="58980"/>
                          </a:cubicBezTo>
                          <a:lnTo>
                            <a:pt x="34197" y="58855"/>
                          </a:lnTo>
                          <a:close/>
                          <a:moveTo>
                            <a:pt x="31742" y="58723"/>
                          </a:moveTo>
                          <a:cubicBezTo>
                            <a:pt x="32630" y="58723"/>
                            <a:pt x="33452" y="58999"/>
                            <a:pt x="34218" y="59438"/>
                          </a:cubicBezTo>
                          <a:cubicBezTo>
                            <a:pt x="34301" y="59563"/>
                            <a:pt x="34363" y="59708"/>
                            <a:pt x="34426" y="59833"/>
                          </a:cubicBezTo>
                          <a:cubicBezTo>
                            <a:pt x="35217" y="61187"/>
                            <a:pt x="36092" y="62437"/>
                            <a:pt x="37050" y="63624"/>
                          </a:cubicBezTo>
                          <a:cubicBezTo>
                            <a:pt x="35071" y="62916"/>
                            <a:pt x="33176" y="61937"/>
                            <a:pt x="31427" y="60625"/>
                          </a:cubicBezTo>
                          <a:cubicBezTo>
                            <a:pt x="31073" y="60083"/>
                            <a:pt x="30761" y="59500"/>
                            <a:pt x="30448" y="58917"/>
                          </a:cubicBezTo>
                          <a:cubicBezTo>
                            <a:pt x="30894" y="58784"/>
                            <a:pt x="31325" y="58723"/>
                            <a:pt x="31742" y="58723"/>
                          </a:cubicBezTo>
                          <a:close/>
                          <a:moveTo>
                            <a:pt x="48358" y="60854"/>
                          </a:moveTo>
                          <a:cubicBezTo>
                            <a:pt x="48504" y="61416"/>
                            <a:pt x="48629" y="61958"/>
                            <a:pt x="48712" y="62520"/>
                          </a:cubicBezTo>
                          <a:cubicBezTo>
                            <a:pt x="48650" y="63020"/>
                            <a:pt x="48546" y="63520"/>
                            <a:pt x="48400" y="63978"/>
                          </a:cubicBezTo>
                          <a:cubicBezTo>
                            <a:pt x="48067" y="63603"/>
                            <a:pt x="47775" y="63207"/>
                            <a:pt x="47463" y="62791"/>
                          </a:cubicBezTo>
                          <a:cubicBezTo>
                            <a:pt x="47838" y="62166"/>
                            <a:pt x="48129" y="61520"/>
                            <a:pt x="48358" y="60854"/>
                          </a:cubicBezTo>
                          <a:close/>
                          <a:moveTo>
                            <a:pt x="25887" y="62228"/>
                          </a:moveTo>
                          <a:cubicBezTo>
                            <a:pt x="26283" y="62895"/>
                            <a:pt x="26720" y="63540"/>
                            <a:pt x="27220" y="64144"/>
                          </a:cubicBezTo>
                          <a:cubicBezTo>
                            <a:pt x="27178" y="64186"/>
                            <a:pt x="27137" y="64228"/>
                            <a:pt x="27095" y="64249"/>
                          </a:cubicBezTo>
                          <a:cubicBezTo>
                            <a:pt x="26616" y="63686"/>
                            <a:pt x="26158" y="63103"/>
                            <a:pt x="25721" y="62499"/>
                          </a:cubicBezTo>
                          <a:cubicBezTo>
                            <a:pt x="25783" y="62395"/>
                            <a:pt x="25825" y="62312"/>
                            <a:pt x="25887" y="62228"/>
                          </a:cubicBezTo>
                          <a:close/>
                          <a:moveTo>
                            <a:pt x="48358" y="64332"/>
                          </a:moveTo>
                          <a:cubicBezTo>
                            <a:pt x="48421" y="64394"/>
                            <a:pt x="48462" y="64436"/>
                            <a:pt x="48525" y="64498"/>
                          </a:cubicBezTo>
                          <a:cubicBezTo>
                            <a:pt x="48442" y="64519"/>
                            <a:pt x="48379" y="64519"/>
                            <a:pt x="48296" y="64540"/>
                          </a:cubicBezTo>
                          <a:cubicBezTo>
                            <a:pt x="48317" y="64457"/>
                            <a:pt x="48337" y="64394"/>
                            <a:pt x="48358" y="64332"/>
                          </a:cubicBezTo>
                          <a:close/>
                          <a:moveTo>
                            <a:pt x="47317" y="63020"/>
                          </a:moveTo>
                          <a:cubicBezTo>
                            <a:pt x="47650" y="63436"/>
                            <a:pt x="47963" y="63853"/>
                            <a:pt x="48317" y="64269"/>
                          </a:cubicBezTo>
                          <a:cubicBezTo>
                            <a:pt x="48275" y="64353"/>
                            <a:pt x="48254" y="64457"/>
                            <a:pt x="48213" y="64540"/>
                          </a:cubicBezTo>
                          <a:cubicBezTo>
                            <a:pt x="47900" y="64603"/>
                            <a:pt x="47588" y="64644"/>
                            <a:pt x="47275" y="64686"/>
                          </a:cubicBezTo>
                          <a:cubicBezTo>
                            <a:pt x="46796" y="64748"/>
                            <a:pt x="46338" y="64790"/>
                            <a:pt x="45880" y="64832"/>
                          </a:cubicBezTo>
                          <a:cubicBezTo>
                            <a:pt x="46442" y="64269"/>
                            <a:pt x="46921" y="63665"/>
                            <a:pt x="47317" y="63020"/>
                          </a:cubicBezTo>
                          <a:close/>
                          <a:moveTo>
                            <a:pt x="20223" y="49941"/>
                          </a:moveTo>
                          <a:cubicBezTo>
                            <a:pt x="20243" y="50045"/>
                            <a:pt x="20264" y="50149"/>
                            <a:pt x="20264" y="50233"/>
                          </a:cubicBezTo>
                          <a:cubicBezTo>
                            <a:pt x="20098" y="50233"/>
                            <a:pt x="19932" y="50233"/>
                            <a:pt x="19746" y="50212"/>
                          </a:cubicBezTo>
                          <a:lnTo>
                            <a:pt x="19746" y="50212"/>
                          </a:lnTo>
                          <a:cubicBezTo>
                            <a:pt x="19932" y="50233"/>
                            <a:pt x="20098" y="50233"/>
                            <a:pt x="20285" y="50254"/>
                          </a:cubicBezTo>
                          <a:cubicBezTo>
                            <a:pt x="20785" y="53544"/>
                            <a:pt x="21951" y="56793"/>
                            <a:pt x="23680" y="59833"/>
                          </a:cubicBezTo>
                          <a:cubicBezTo>
                            <a:pt x="23721" y="59896"/>
                            <a:pt x="23763" y="59958"/>
                            <a:pt x="23805" y="60042"/>
                          </a:cubicBezTo>
                          <a:cubicBezTo>
                            <a:pt x="23659" y="61187"/>
                            <a:pt x="23701" y="62374"/>
                            <a:pt x="23888" y="63540"/>
                          </a:cubicBezTo>
                          <a:cubicBezTo>
                            <a:pt x="23846" y="63978"/>
                            <a:pt x="23805" y="64415"/>
                            <a:pt x="23805" y="64852"/>
                          </a:cubicBezTo>
                          <a:cubicBezTo>
                            <a:pt x="21139" y="61854"/>
                            <a:pt x="19036" y="58313"/>
                            <a:pt x="17765" y="54273"/>
                          </a:cubicBezTo>
                          <a:cubicBezTo>
                            <a:pt x="17390" y="53003"/>
                            <a:pt x="17099" y="51691"/>
                            <a:pt x="16911" y="50358"/>
                          </a:cubicBezTo>
                          <a:cubicBezTo>
                            <a:pt x="17661" y="50358"/>
                            <a:pt x="18432" y="50295"/>
                            <a:pt x="19202" y="50170"/>
                          </a:cubicBezTo>
                          <a:cubicBezTo>
                            <a:pt x="19390" y="50191"/>
                            <a:pt x="19556" y="50212"/>
                            <a:pt x="19744" y="50212"/>
                          </a:cubicBezTo>
                          <a:cubicBezTo>
                            <a:pt x="19577" y="50191"/>
                            <a:pt x="19410" y="50191"/>
                            <a:pt x="19223" y="50149"/>
                          </a:cubicBezTo>
                          <a:cubicBezTo>
                            <a:pt x="19577" y="50108"/>
                            <a:pt x="19910" y="50024"/>
                            <a:pt x="20223" y="49941"/>
                          </a:cubicBezTo>
                          <a:close/>
                          <a:moveTo>
                            <a:pt x="24388" y="61687"/>
                          </a:moveTo>
                          <a:cubicBezTo>
                            <a:pt x="24492" y="62124"/>
                            <a:pt x="24596" y="62541"/>
                            <a:pt x="24721" y="62957"/>
                          </a:cubicBezTo>
                          <a:cubicBezTo>
                            <a:pt x="24763" y="63124"/>
                            <a:pt x="24825" y="63291"/>
                            <a:pt x="24908" y="63457"/>
                          </a:cubicBezTo>
                          <a:cubicBezTo>
                            <a:pt x="24638" y="64019"/>
                            <a:pt x="24450" y="64582"/>
                            <a:pt x="24284" y="65165"/>
                          </a:cubicBezTo>
                          <a:cubicBezTo>
                            <a:pt x="24159" y="64686"/>
                            <a:pt x="24055" y="64207"/>
                            <a:pt x="23971" y="63728"/>
                          </a:cubicBezTo>
                          <a:cubicBezTo>
                            <a:pt x="23971" y="63582"/>
                            <a:pt x="23992" y="63436"/>
                            <a:pt x="24013" y="63291"/>
                          </a:cubicBezTo>
                          <a:cubicBezTo>
                            <a:pt x="24096" y="62749"/>
                            <a:pt x="24221" y="62228"/>
                            <a:pt x="24388" y="61687"/>
                          </a:cubicBezTo>
                          <a:close/>
                          <a:moveTo>
                            <a:pt x="23950" y="63874"/>
                          </a:moveTo>
                          <a:cubicBezTo>
                            <a:pt x="24034" y="64332"/>
                            <a:pt x="24138" y="64790"/>
                            <a:pt x="24263" y="65248"/>
                          </a:cubicBezTo>
                          <a:cubicBezTo>
                            <a:pt x="24263" y="65290"/>
                            <a:pt x="24242" y="65311"/>
                            <a:pt x="24242" y="65331"/>
                          </a:cubicBezTo>
                          <a:cubicBezTo>
                            <a:pt x="24117" y="65207"/>
                            <a:pt x="23992" y="65061"/>
                            <a:pt x="23867" y="64915"/>
                          </a:cubicBezTo>
                          <a:cubicBezTo>
                            <a:pt x="23867" y="64582"/>
                            <a:pt x="23909" y="64228"/>
                            <a:pt x="23950" y="63874"/>
                          </a:cubicBezTo>
                          <a:close/>
                          <a:moveTo>
                            <a:pt x="25575" y="62707"/>
                          </a:moveTo>
                          <a:cubicBezTo>
                            <a:pt x="26012" y="63291"/>
                            <a:pt x="26450" y="63853"/>
                            <a:pt x="26929" y="64415"/>
                          </a:cubicBezTo>
                          <a:cubicBezTo>
                            <a:pt x="26595" y="64728"/>
                            <a:pt x="26283" y="65040"/>
                            <a:pt x="26012" y="65394"/>
                          </a:cubicBezTo>
                          <a:cubicBezTo>
                            <a:pt x="25679" y="64790"/>
                            <a:pt x="25367" y="64165"/>
                            <a:pt x="25096" y="63520"/>
                          </a:cubicBezTo>
                          <a:cubicBezTo>
                            <a:pt x="25242" y="63249"/>
                            <a:pt x="25408" y="62978"/>
                            <a:pt x="25575" y="62707"/>
                          </a:cubicBezTo>
                          <a:close/>
                          <a:moveTo>
                            <a:pt x="27220" y="64165"/>
                          </a:moveTo>
                          <a:cubicBezTo>
                            <a:pt x="27824" y="64915"/>
                            <a:pt x="28490" y="65644"/>
                            <a:pt x="29219" y="66310"/>
                          </a:cubicBezTo>
                          <a:cubicBezTo>
                            <a:pt x="29178" y="66331"/>
                            <a:pt x="29115" y="66352"/>
                            <a:pt x="29074" y="66394"/>
                          </a:cubicBezTo>
                          <a:cubicBezTo>
                            <a:pt x="28386" y="65706"/>
                            <a:pt x="27741" y="64998"/>
                            <a:pt x="27116" y="64269"/>
                          </a:cubicBezTo>
                          <a:cubicBezTo>
                            <a:pt x="27158" y="64228"/>
                            <a:pt x="27178" y="64207"/>
                            <a:pt x="27220" y="64165"/>
                          </a:cubicBezTo>
                          <a:close/>
                          <a:moveTo>
                            <a:pt x="24992" y="63728"/>
                          </a:moveTo>
                          <a:cubicBezTo>
                            <a:pt x="25262" y="64373"/>
                            <a:pt x="25554" y="64977"/>
                            <a:pt x="25887" y="65540"/>
                          </a:cubicBezTo>
                          <a:cubicBezTo>
                            <a:pt x="25679" y="65831"/>
                            <a:pt x="25471" y="66123"/>
                            <a:pt x="25283" y="66414"/>
                          </a:cubicBezTo>
                          <a:cubicBezTo>
                            <a:pt x="24971" y="66102"/>
                            <a:pt x="24679" y="65790"/>
                            <a:pt x="24388" y="65477"/>
                          </a:cubicBezTo>
                          <a:cubicBezTo>
                            <a:pt x="24367" y="65456"/>
                            <a:pt x="24367" y="65436"/>
                            <a:pt x="24346" y="65415"/>
                          </a:cubicBezTo>
                          <a:cubicBezTo>
                            <a:pt x="24534" y="64832"/>
                            <a:pt x="24742" y="64269"/>
                            <a:pt x="24992" y="63728"/>
                          </a:cubicBezTo>
                          <a:close/>
                          <a:moveTo>
                            <a:pt x="48171" y="64686"/>
                          </a:moveTo>
                          <a:lnTo>
                            <a:pt x="48171" y="64686"/>
                          </a:lnTo>
                          <a:cubicBezTo>
                            <a:pt x="47900" y="65394"/>
                            <a:pt x="47546" y="66081"/>
                            <a:pt x="47130" y="66727"/>
                          </a:cubicBezTo>
                          <a:cubicBezTo>
                            <a:pt x="46588" y="66206"/>
                            <a:pt x="46067" y="65686"/>
                            <a:pt x="45568" y="65123"/>
                          </a:cubicBezTo>
                          <a:cubicBezTo>
                            <a:pt x="45630" y="65061"/>
                            <a:pt x="45713" y="64977"/>
                            <a:pt x="45776" y="64915"/>
                          </a:cubicBezTo>
                          <a:cubicBezTo>
                            <a:pt x="46567" y="64873"/>
                            <a:pt x="47380" y="64790"/>
                            <a:pt x="48171" y="64686"/>
                          </a:cubicBezTo>
                          <a:close/>
                          <a:moveTo>
                            <a:pt x="24388" y="65519"/>
                          </a:moveTo>
                          <a:cubicBezTo>
                            <a:pt x="24679" y="65831"/>
                            <a:pt x="24971" y="66123"/>
                            <a:pt x="25283" y="66435"/>
                          </a:cubicBezTo>
                          <a:cubicBezTo>
                            <a:pt x="25158" y="66623"/>
                            <a:pt x="25033" y="66831"/>
                            <a:pt x="24929" y="67039"/>
                          </a:cubicBezTo>
                          <a:cubicBezTo>
                            <a:pt x="24721" y="66539"/>
                            <a:pt x="24534" y="66040"/>
                            <a:pt x="24388" y="65519"/>
                          </a:cubicBezTo>
                          <a:close/>
                          <a:moveTo>
                            <a:pt x="51753" y="63874"/>
                          </a:moveTo>
                          <a:cubicBezTo>
                            <a:pt x="52461" y="64769"/>
                            <a:pt x="53211" y="65623"/>
                            <a:pt x="54002" y="66435"/>
                          </a:cubicBezTo>
                          <a:cubicBezTo>
                            <a:pt x="53190" y="66748"/>
                            <a:pt x="52378" y="67039"/>
                            <a:pt x="51524" y="67268"/>
                          </a:cubicBezTo>
                          <a:cubicBezTo>
                            <a:pt x="50587" y="66414"/>
                            <a:pt x="49712" y="65519"/>
                            <a:pt x="48879" y="64561"/>
                          </a:cubicBezTo>
                          <a:cubicBezTo>
                            <a:pt x="49858" y="64394"/>
                            <a:pt x="50816" y="64165"/>
                            <a:pt x="51753" y="63874"/>
                          </a:cubicBezTo>
                          <a:close/>
                          <a:moveTo>
                            <a:pt x="26949" y="64436"/>
                          </a:moveTo>
                          <a:cubicBezTo>
                            <a:pt x="27553" y="65144"/>
                            <a:pt x="28199" y="65831"/>
                            <a:pt x="28845" y="66498"/>
                          </a:cubicBezTo>
                          <a:cubicBezTo>
                            <a:pt x="28324" y="66768"/>
                            <a:pt x="27845" y="67102"/>
                            <a:pt x="27408" y="67477"/>
                          </a:cubicBezTo>
                          <a:cubicBezTo>
                            <a:pt x="26908" y="66831"/>
                            <a:pt x="26450" y="66144"/>
                            <a:pt x="26033" y="65436"/>
                          </a:cubicBezTo>
                          <a:cubicBezTo>
                            <a:pt x="26304" y="65082"/>
                            <a:pt x="26616" y="64748"/>
                            <a:pt x="26949" y="64436"/>
                          </a:cubicBezTo>
                          <a:close/>
                          <a:moveTo>
                            <a:pt x="38155" y="67451"/>
                          </a:moveTo>
                          <a:cubicBezTo>
                            <a:pt x="38347" y="67510"/>
                            <a:pt x="38541" y="67568"/>
                            <a:pt x="38737" y="67622"/>
                          </a:cubicBezTo>
                          <a:cubicBezTo>
                            <a:pt x="38542" y="67567"/>
                            <a:pt x="38348" y="67509"/>
                            <a:pt x="38155" y="67451"/>
                          </a:cubicBezTo>
                          <a:close/>
                          <a:moveTo>
                            <a:pt x="48608" y="64603"/>
                          </a:moveTo>
                          <a:cubicBezTo>
                            <a:pt x="48671" y="64686"/>
                            <a:pt x="48733" y="64748"/>
                            <a:pt x="48796" y="64811"/>
                          </a:cubicBezTo>
                          <a:cubicBezTo>
                            <a:pt x="48775" y="65227"/>
                            <a:pt x="48733" y="65644"/>
                            <a:pt x="48671" y="66081"/>
                          </a:cubicBezTo>
                          <a:cubicBezTo>
                            <a:pt x="48587" y="66664"/>
                            <a:pt x="48483" y="67247"/>
                            <a:pt x="48337" y="67810"/>
                          </a:cubicBezTo>
                          <a:cubicBezTo>
                            <a:pt x="47942" y="67477"/>
                            <a:pt x="47567" y="67143"/>
                            <a:pt x="47213" y="66789"/>
                          </a:cubicBezTo>
                          <a:cubicBezTo>
                            <a:pt x="47650" y="66102"/>
                            <a:pt x="47983" y="65394"/>
                            <a:pt x="48254" y="64665"/>
                          </a:cubicBezTo>
                          <a:cubicBezTo>
                            <a:pt x="48358" y="64644"/>
                            <a:pt x="48483" y="64623"/>
                            <a:pt x="48608" y="64603"/>
                          </a:cubicBezTo>
                          <a:close/>
                          <a:moveTo>
                            <a:pt x="25908" y="65581"/>
                          </a:moveTo>
                          <a:cubicBezTo>
                            <a:pt x="26325" y="66289"/>
                            <a:pt x="26804" y="66956"/>
                            <a:pt x="27303" y="67581"/>
                          </a:cubicBezTo>
                          <a:cubicBezTo>
                            <a:pt x="27178" y="67685"/>
                            <a:pt x="27074" y="67810"/>
                            <a:pt x="26949" y="67935"/>
                          </a:cubicBezTo>
                          <a:cubicBezTo>
                            <a:pt x="26387" y="67456"/>
                            <a:pt x="25846" y="66956"/>
                            <a:pt x="25325" y="66435"/>
                          </a:cubicBezTo>
                          <a:cubicBezTo>
                            <a:pt x="25492" y="66144"/>
                            <a:pt x="25700" y="65873"/>
                            <a:pt x="25908" y="65581"/>
                          </a:cubicBezTo>
                          <a:close/>
                          <a:moveTo>
                            <a:pt x="48879" y="64894"/>
                          </a:moveTo>
                          <a:cubicBezTo>
                            <a:pt x="49629" y="65769"/>
                            <a:pt x="50441" y="66581"/>
                            <a:pt x="51295" y="67352"/>
                          </a:cubicBezTo>
                          <a:cubicBezTo>
                            <a:pt x="50399" y="67602"/>
                            <a:pt x="49483" y="67810"/>
                            <a:pt x="48546" y="67997"/>
                          </a:cubicBezTo>
                          <a:cubicBezTo>
                            <a:pt x="48483" y="67935"/>
                            <a:pt x="48421" y="67893"/>
                            <a:pt x="48358" y="67831"/>
                          </a:cubicBezTo>
                          <a:cubicBezTo>
                            <a:pt x="48671" y="66893"/>
                            <a:pt x="48837" y="65915"/>
                            <a:pt x="48879" y="64894"/>
                          </a:cubicBezTo>
                          <a:close/>
                          <a:moveTo>
                            <a:pt x="48358" y="67872"/>
                          </a:moveTo>
                          <a:cubicBezTo>
                            <a:pt x="48400" y="67914"/>
                            <a:pt x="48442" y="67956"/>
                            <a:pt x="48504" y="67997"/>
                          </a:cubicBezTo>
                          <a:cubicBezTo>
                            <a:pt x="48442" y="68018"/>
                            <a:pt x="48358" y="68018"/>
                            <a:pt x="48296" y="68039"/>
                          </a:cubicBezTo>
                          <a:cubicBezTo>
                            <a:pt x="48317" y="67976"/>
                            <a:pt x="48337" y="67914"/>
                            <a:pt x="48358" y="67872"/>
                          </a:cubicBezTo>
                          <a:close/>
                          <a:moveTo>
                            <a:pt x="47192" y="66810"/>
                          </a:moveTo>
                          <a:cubicBezTo>
                            <a:pt x="47567" y="67164"/>
                            <a:pt x="47942" y="67518"/>
                            <a:pt x="48317" y="67851"/>
                          </a:cubicBezTo>
                          <a:cubicBezTo>
                            <a:pt x="48296" y="67914"/>
                            <a:pt x="48296" y="67976"/>
                            <a:pt x="48275" y="68039"/>
                          </a:cubicBezTo>
                          <a:cubicBezTo>
                            <a:pt x="48046" y="68081"/>
                            <a:pt x="47838" y="68122"/>
                            <a:pt x="47629" y="68164"/>
                          </a:cubicBezTo>
                          <a:cubicBezTo>
                            <a:pt x="47088" y="68226"/>
                            <a:pt x="46567" y="68289"/>
                            <a:pt x="46067" y="68330"/>
                          </a:cubicBezTo>
                          <a:cubicBezTo>
                            <a:pt x="46484" y="67851"/>
                            <a:pt x="46880" y="67331"/>
                            <a:pt x="47192" y="66810"/>
                          </a:cubicBezTo>
                          <a:close/>
                          <a:moveTo>
                            <a:pt x="48233" y="68185"/>
                          </a:moveTo>
                          <a:lnTo>
                            <a:pt x="48233" y="68185"/>
                          </a:lnTo>
                          <a:cubicBezTo>
                            <a:pt x="48213" y="68247"/>
                            <a:pt x="48192" y="68310"/>
                            <a:pt x="48171" y="68393"/>
                          </a:cubicBezTo>
                          <a:cubicBezTo>
                            <a:pt x="48192" y="68330"/>
                            <a:pt x="48213" y="68247"/>
                            <a:pt x="48233" y="68185"/>
                          </a:cubicBezTo>
                          <a:close/>
                          <a:moveTo>
                            <a:pt x="45755" y="68393"/>
                          </a:moveTo>
                          <a:cubicBezTo>
                            <a:pt x="45713" y="68435"/>
                            <a:pt x="45672" y="68476"/>
                            <a:pt x="45630" y="68497"/>
                          </a:cubicBezTo>
                          <a:cubicBezTo>
                            <a:pt x="45588" y="68476"/>
                            <a:pt x="45568" y="68435"/>
                            <a:pt x="45526" y="68414"/>
                          </a:cubicBezTo>
                          <a:cubicBezTo>
                            <a:pt x="45588" y="68393"/>
                            <a:pt x="45672" y="68393"/>
                            <a:pt x="45755" y="68393"/>
                          </a:cubicBezTo>
                          <a:close/>
                          <a:moveTo>
                            <a:pt x="24325" y="65498"/>
                          </a:moveTo>
                          <a:cubicBezTo>
                            <a:pt x="24492" y="66040"/>
                            <a:pt x="24679" y="66560"/>
                            <a:pt x="24908" y="67102"/>
                          </a:cubicBezTo>
                          <a:cubicBezTo>
                            <a:pt x="24659" y="67560"/>
                            <a:pt x="24471" y="68039"/>
                            <a:pt x="24305" y="68539"/>
                          </a:cubicBezTo>
                          <a:cubicBezTo>
                            <a:pt x="24180" y="68081"/>
                            <a:pt x="24075" y="67622"/>
                            <a:pt x="23992" y="67143"/>
                          </a:cubicBezTo>
                          <a:cubicBezTo>
                            <a:pt x="24075" y="66581"/>
                            <a:pt x="24180" y="66019"/>
                            <a:pt x="24325" y="65498"/>
                          </a:cubicBezTo>
                          <a:close/>
                          <a:moveTo>
                            <a:pt x="25304" y="66456"/>
                          </a:moveTo>
                          <a:cubicBezTo>
                            <a:pt x="25825" y="66977"/>
                            <a:pt x="26366" y="67477"/>
                            <a:pt x="26929" y="67956"/>
                          </a:cubicBezTo>
                          <a:cubicBezTo>
                            <a:pt x="26575" y="68310"/>
                            <a:pt x="26262" y="68705"/>
                            <a:pt x="25971" y="69122"/>
                          </a:cubicBezTo>
                          <a:cubicBezTo>
                            <a:pt x="25575" y="68476"/>
                            <a:pt x="25242" y="67789"/>
                            <a:pt x="24950" y="67081"/>
                          </a:cubicBezTo>
                          <a:cubicBezTo>
                            <a:pt x="25054" y="66873"/>
                            <a:pt x="25179" y="66664"/>
                            <a:pt x="25304" y="66456"/>
                          </a:cubicBezTo>
                          <a:close/>
                          <a:moveTo>
                            <a:pt x="24929" y="67123"/>
                          </a:moveTo>
                          <a:cubicBezTo>
                            <a:pt x="25221" y="67831"/>
                            <a:pt x="25554" y="68518"/>
                            <a:pt x="25929" y="69163"/>
                          </a:cubicBezTo>
                          <a:cubicBezTo>
                            <a:pt x="25825" y="69330"/>
                            <a:pt x="25721" y="69497"/>
                            <a:pt x="25617" y="69663"/>
                          </a:cubicBezTo>
                          <a:cubicBezTo>
                            <a:pt x="25179" y="69330"/>
                            <a:pt x="24763" y="69018"/>
                            <a:pt x="24346" y="68684"/>
                          </a:cubicBezTo>
                          <a:cubicBezTo>
                            <a:pt x="24325" y="68643"/>
                            <a:pt x="24325" y="68601"/>
                            <a:pt x="24305" y="68559"/>
                          </a:cubicBezTo>
                          <a:cubicBezTo>
                            <a:pt x="24471" y="68081"/>
                            <a:pt x="24679" y="67602"/>
                            <a:pt x="24929" y="67123"/>
                          </a:cubicBezTo>
                          <a:close/>
                          <a:moveTo>
                            <a:pt x="28990" y="66623"/>
                          </a:moveTo>
                          <a:cubicBezTo>
                            <a:pt x="29948" y="67560"/>
                            <a:pt x="30948" y="68414"/>
                            <a:pt x="31989" y="69205"/>
                          </a:cubicBezTo>
                          <a:cubicBezTo>
                            <a:pt x="31890" y="69200"/>
                            <a:pt x="31791" y="69198"/>
                            <a:pt x="31693" y="69198"/>
                          </a:cubicBezTo>
                          <a:cubicBezTo>
                            <a:pt x="30897" y="69198"/>
                            <a:pt x="30106" y="69348"/>
                            <a:pt x="29365" y="69663"/>
                          </a:cubicBezTo>
                          <a:cubicBezTo>
                            <a:pt x="29324" y="69622"/>
                            <a:pt x="29261" y="69580"/>
                            <a:pt x="29219" y="69538"/>
                          </a:cubicBezTo>
                          <a:cubicBezTo>
                            <a:pt x="28615" y="68934"/>
                            <a:pt x="28074" y="68310"/>
                            <a:pt x="27553" y="67685"/>
                          </a:cubicBezTo>
                          <a:cubicBezTo>
                            <a:pt x="28012" y="67289"/>
                            <a:pt x="28490" y="66935"/>
                            <a:pt x="28990" y="66623"/>
                          </a:cubicBezTo>
                          <a:close/>
                          <a:moveTo>
                            <a:pt x="27470" y="67768"/>
                          </a:moveTo>
                          <a:cubicBezTo>
                            <a:pt x="28032" y="68435"/>
                            <a:pt x="28678" y="69080"/>
                            <a:pt x="29324" y="69684"/>
                          </a:cubicBezTo>
                          <a:cubicBezTo>
                            <a:pt x="29303" y="69684"/>
                            <a:pt x="29282" y="69705"/>
                            <a:pt x="29261" y="69705"/>
                          </a:cubicBezTo>
                          <a:cubicBezTo>
                            <a:pt x="28532" y="69205"/>
                            <a:pt x="27803" y="68643"/>
                            <a:pt x="27137" y="68081"/>
                          </a:cubicBezTo>
                          <a:cubicBezTo>
                            <a:pt x="27241" y="67976"/>
                            <a:pt x="27345" y="67872"/>
                            <a:pt x="27470" y="67768"/>
                          </a:cubicBezTo>
                          <a:close/>
                          <a:moveTo>
                            <a:pt x="34697" y="59729"/>
                          </a:moveTo>
                          <a:cubicBezTo>
                            <a:pt x="35717" y="60417"/>
                            <a:pt x="36675" y="61375"/>
                            <a:pt x="37550" y="62249"/>
                          </a:cubicBezTo>
                          <a:cubicBezTo>
                            <a:pt x="38384" y="63247"/>
                            <a:pt x="39517" y="63687"/>
                            <a:pt x="40754" y="63687"/>
                          </a:cubicBezTo>
                          <a:cubicBezTo>
                            <a:pt x="40783" y="63687"/>
                            <a:pt x="40811" y="63687"/>
                            <a:pt x="40840" y="63686"/>
                          </a:cubicBezTo>
                          <a:cubicBezTo>
                            <a:pt x="41798" y="63665"/>
                            <a:pt x="42798" y="63395"/>
                            <a:pt x="43735" y="62916"/>
                          </a:cubicBezTo>
                          <a:cubicBezTo>
                            <a:pt x="44110" y="62728"/>
                            <a:pt x="44485" y="62499"/>
                            <a:pt x="44839" y="62249"/>
                          </a:cubicBezTo>
                          <a:cubicBezTo>
                            <a:pt x="45297" y="61937"/>
                            <a:pt x="45693" y="61583"/>
                            <a:pt x="46047" y="61208"/>
                          </a:cubicBezTo>
                          <a:cubicBezTo>
                            <a:pt x="46442" y="61812"/>
                            <a:pt x="46838" y="62374"/>
                            <a:pt x="47255" y="62937"/>
                          </a:cubicBezTo>
                          <a:cubicBezTo>
                            <a:pt x="46880" y="63624"/>
                            <a:pt x="46401" y="64249"/>
                            <a:pt x="45838" y="64832"/>
                          </a:cubicBezTo>
                          <a:cubicBezTo>
                            <a:pt x="45672" y="64832"/>
                            <a:pt x="45505" y="64852"/>
                            <a:pt x="45339" y="64852"/>
                          </a:cubicBezTo>
                          <a:cubicBezTo>
                            <a:pt x="44777" y="64228"/>
                            <a:pt x="44235" y="63583"/>
                            <a:pt x="43736" y="62917"/>
                          </a:cubicBezTo>
                          <a:lnTo>
                            <a:pt x="43736" y="62917"/>
                          </a:lnTo>
                          <a:cubicBezTo>
                            <a:pt x="44235" y="63583"/>
                            <a:pt x="44756" y="64228"/>
                            <a:pt x="45318" y="64873"/>
                          </a:cubicBezTo>
                          <a:cubicBezTo>
                            <a:pt x="44966" y="64885"/>
                            <a:pt x="44617" y="64892"/>
                            <a:pt x="44269" y="64892"/>
                          </a:cubicBezTo>
                          <a:cubicBezTo>
                            <a:pt x="43421" y="64892"/>
                            <a:pt x="42583" y="64852"/>
                            <a:pt x="41757" y="64748"/>
                          </a:cubicBezTo>
                          <a:lnTo>
                            <a:pt x="41757" y="64748"/>
                          </a:lnTo>
                          <a:cubicBezTo>
                            <a:pt x="42760" y="64889"/>
                            <a:pt x="43778" y="64941"/>
                            <a:pt x="44811" y="64941"/>
                          </a:cubicBezTo>
                          <a:cubicBezTo>
                            <a:pt x="45001" y="64941"/>
                            <a:pt x="45190" y="64939"/>
                            <a:pt x="45380" y="64936"/>
                          </a:cubicBezTo>
                          <a:cubicBezTo>
                            <a:pt x="45505" y="64915"/>
                            <a:pt x="45630" y="64915"/>
                            <a:pt x="45755" y="64915"/>
                          </a:cubicBezTo>
                          <a:cubicBezTo>
                            <a:pt x="45693" y="64977"/>
                            <a:pt x="45609" y="65040"/>
                            <a:pt x="45547" y="65102"/>
                          </a:cubicBezTo>
                          <a:cubicBezTo>
                            <a:pt x="45484" y="65061"/>
                            <a:pt x="45443" y="64998"/>
                            <a:pt x="45380" y="64936"/>
                          </a:cubicBezTo>
                          <a:lnTo>
                            <a:pt x="45380" y="64936"/>
                          </a:lnTo>
                          <a:cubicBezTo>
                            <a:pt x="45422" y="64998"/>
                            <a:pt x="45484" y="65061"/>
                            <a:pt x="45547" y="65123"/>
                          </a:cubicBezTo>
                          <a:cubicBezTo>
                            <a:pt x="46047" y="65686"/>
                            <a:pt x="46567" y="66227"/>
                            <a:pt x="47109" y="66748"/>
                          </a:cubicBezTo>
                          <a:cubicBezTo>
                            <a:pt x="46734" y="67310"/>
                            <a:pt x="46297" y="67851"/>
                            <a:pt x="45797" y="68351"/>
                          </a:cubicBezTo>
                          <a:cubicBezTo>
                            <a:pt x="45693" y="68351"/>
                            <a:pt x="45588" y="68351"/>
                            <a:pt x="45464" y="68372"/>
                          </a:cubicBezTo>
                          <a:cubicBezTo>
                            <a:pt x="44776" y="67789"/>
                            <a:pt x="44110" y="67206"/>
                            <a:pt x="43464" y="66581"/>
                          </a:cubicBezTo>
                          <a:cubicBezTo>
                            <a:pt x="43922" y="66373"/>
                            <a:pt x="44360" y="66081"/>
                            <a:pt x="44839" y="65727"/>
                          </a:cubicBezTo>
                          <a:lnTo>
                            <a:pt x="44839" y="65727"/>
                          </a:lnTo>
                          <a:cubicBezTo>
                            <a:pt x="44381" y="66040"/>
                            <a:pt x="43922" y="66331"/>
                            <a:pt x="43443" y="66539"/>
                          </a:cubicBezTo>
                          <a:cubicBezTo>
                            <a:pt x="42860" y="65977"/>
                            <a:pt x="42298" y="65373"/>
                            <a:pt x="41757" y="64748"/>
                          </a:cubicBezTo>
                          <a:cubicBezTo>
                            <a:pt x="41444" y="64394"/>
                            <a:pt x="41132" y="64041"/>
                            <a:pt x="40841" y="63687"/>
                          </a:cubicBezTo>
                          <a:lnTo>
                            <a:pt x="40841" y="63687"/>
                          </a:lnTo>
                          <a:cubicBezTo>
                            <a:pt x="41132" y="64041"/>
                            <a:pt x="41423" y="64394"/>
                            <a:pt x="41715" y="64748"/>
                          </a:cubicBezTo>
                          <a:cubicBezTo>
                            <a:pt x="42256" y="65373"/>
                            <a:pt x="42798" y="65998"/>
                            <a:pt x="43381" y="66581"/>
                          </a:cubicBezTo>
                          <a:cubicBezTo>
                            <a:pt x="43110" y="66706"/>
                            <a:pt x="42839" y="66810"/>
                            <a:pt x="42548" y="66914"/>
                          </a:cubicBezTo>
                          <a:cubicBezTo>
                            <a:pt x="42839" y="66831"/>
                            <a:pt x="43131" y="66727"/>
                            <a:pt x="43423" y="66602"/>
                          </a:cubicBezTo>
                          <a:cubicBezTo>
                            <a:pt x="44027" y="67227"/>
                            <a:pt x="44672" y="67810"/>
                            <a:pt x="45318" y="68372"/>
                          </a:cubicBezTo>
                          <a:cubicBezTo>
                            <a:pt x="44995" y="68382"/>
                            <a:pt x="44672" y="68388"/>
                            <a:pt x="44352" y="68388"/>
                          </a:cubicBezTo>
                          <a:cubicBezTo>
                            <a:pt x="44032" y="68388"/>
                            <a:pt x="43714" y="68382"/>
                            <a:pt x="43402" y="68372"/>
                          </a:cubicBezTo>
                          <a:lnTo>
                            <a:pt x="43402" y="68372"/>
                          </a:lnTo>
                          <a:cubicBezTo>
                            <a:pt x="44047" y="68414"/>
                            <a:pt x="44714" y="68414"/>
                            <a:pt x="45359" y="68414"/>
                          </a:cubicBezTo>
                          <a:cubicBezTo>
                            <a:pt x="45422" y="68455"/>
                            <a:pt x="45484" y="68518"/>
                            <a:pt x="45568" y="68580"/>
                          </a:cubicBezTo>
                          <a:cubicBezTo>
                            <a:pt x="45339" y="68789"/>
                            <a:pt x="45089" y="68997"/>
                            <a:pt x="44839" y="69205"/>
                          </a:cubicBezTo>
                          <a:cubicBezTo>
                            <a:pt x="44526" y="69413"/>
                            <a:pt x="44214" y="69622"/>
                            <a:pt x="43881" y="69788"/>
                          </a:cubicBezTo>
                          <a:cubicBezTo>
                            <a:pt x="43194" y="69309"/>
                            <a:pt x="42506" y="68789"/>
                            <a:pt x="41861" y="68247"/>
                          </a:cubicBezTo>
                          <a:lnTo>
                            <a:pt x="41861" y="68247"/>
                          </a:lnTo>
                          <a:cubicBezTo>
                            <a:pt x="42381" y="68310"/>
                            <a:pt x="42881" y="68351"/>
                            <a:pt x="43402" y="68372"/>
                          </a:cubicBezTo>
                          <a:cubicBezTo>
                            <a:pt x="42881" y="68330"/>
                            <a:pt x="42360" y="68289"/>
                            <a:pt x="41840" y="68226"/>
                          </a:cubicBezTo>
                          <a:cubicBezTo>
                            <a:pt x="41465" y="67893"/>
                            <a:pt x="41069" y="67560"/>
                            <a:pt x="40694" y="67206"/>
                          </a:cubicBezTo>
                          <a:cubicBezTo>
                            <a:pt x="41298" y="67206"/>
                            <a:pt x="41923" y="67102"/>
                            <a:pt x="42548" y="66914"/>
                          </a:cubicBezTo>
                          <a:lnTo>
                            <a:pt x="42548" y="66914"/>
                          </a:lnTo>
                          <a:cubicBezTo>
                            <a:pt x="41986" y="67039"/>
                            <a:pt x="41403" y="67123"/>
                            <a:pt x="40674" y="67123"/>
                          </a:cubicBezTo>
                          <a:cubicBezTo>
                            <a:pt x="40653" y="67123"/>
                            <a:pt x="40611" y="67102"/>
                            <a:pt x="40569" y="67102"/>
                          </a:cubicBezTo>
                          <a:cubicBezTo>
                            <a:pt x="39466" y="66081"/>
                            <a:pt x="38445" y="64977"/>
                            <a:pt x="37487" y="63811"/>
                          </a:cubicBezTo>
                          <a:lnTo>
                            <a:pt x="37487" y="63811"/>
                          </a:lnTo>
                          <a:cubicBezTo>
                            <a:pt x="38716" y="64228"/>
                            <a:pt x="39966" y="64519"/>
                            <a:pt x="41257" y="64686"/>
                          </a:cubicBezTo>
                          <a:cubicBezTo>
                            <a:pt x="39966" y="64498"/>
                            <a:pt x="38695" y="64186"/>
                            <a:pt x="37466" y="63770"/>
                          </a:cubicBezTo>
                          <a:cubicBezTo>
                            <a:pt x="36446" y="62520"/>
                            <a:pt x="35509" y="61166"/>
                            <a:pt x="34697" y="59729"/>
                          </a:cubicBezTo>
                          <a:close/>
                          <a:moveTo>
                            <a:pt x="54190" y="66602"/>
                          </a:moveTo>
                          <a:cubicBezTo>
                            <a:pt x="55023" y="67456"/>
                            <a:pt x="55918" y="68247"/>
                            <a:pt x="56834" y="68997"/>
                          </a:cubicBezTo>
                          <a:cubicBezTo>
                            <a:pt x="56168" y="69309"/>
                            <a:pt x="55481" y="69622"/>
                            <a:pt x="54773" y="69892"/>
                          </a:cubicBezTo>
                          <a:cubicBezTo>
                            <a:pt x="53711" y="69143"/>
                            <a:pt x="52690" y="68330"/>
                            <a:pt x="51711" y="67456"/>
                          </a:cubicBezTo>
                          <a:cubicBezTo>
                            <a:pt x="52086" y="67352"/>
                            <a:pt x="52461" y="67227"/>
                            <a:pt x="52836" y="67123"/>
                          </a:cubicBezTo>
                          <a:cubicBezTo>
                            <a:pt x="53294" y="66956"/>
                            <a:pt x="53731" y="66789"/>
                            <a:pt x="54190" y="66602"/>
                          </a:cubicBezTo>
                          <a:close/>
                          <a:moveTo>
                            <a:pt x="29678" y="69996"/>
                          </a:moveTo>
                          <a:cubicBezTo>
                            <a:pt x="29719" y="70038"/>
                            <a:pt x="29761" y="70059"/>
                            <a:pt x="29823" y="70101"/>
                          </a:cubicBezTo>
                          <a:cubicBezTo>
                            <a:pt x="29761" y="70080"/>
                            <a:pt x="29719" y="70038"/>
                            <a:pt x="29657" y="69996"/>
                          </a:cubicBezTo>
                          <a:close/>
                          <a:moveTo>
                            <a:pt x="4478" y="59354"/>
                          </a:moveTo>
                          <a:cubicBezTo>
                            <a:pt x="6644" y="63291"/>
                            <a:pt x="9227" y="66977"/>
                            <a:pt x="12226" y="70226"/>
                          </a:cubicBezTo>
                          <a:cubicBezTo>
                            <a:pt x="8664" y="67810"/>
                            <a:pt x="5624" y="64748"/>
                            <a:pt x="3291" y="61166"/>
                          </a:cubicBezTo>
                          <a:cubicBezTo>
                            <a:pt x="3666" y="60542"/>
                            <a:pt x="4062" y="59958"/>
                            <a:pt x="4478" y="59354"/>
                          </a:cubicBezTo>
                          <a:close/>
                          <a:moveTo>
                            <a:pt x="26012" y="69330"/>
                          </a:moveTo>
                          <a:cubicBezTo>
                            <a:pt x="26241" y="69684"/>
                            <a:pt x="26470" y="70059"/>
                            <a:pt x="26699" y="70413"/>
                          </a:cubicBezTo>
                          <a:cubicBezTo>
                            <a:pt x="26366" y="70184"/>
                            <a:pt x="26033" y="69955"/>
                            <a:pt x="25721" y="69726"/>
                          </a:cubicBezTo>
                          <a:cubicBezTo>
                            <a:pt x="25804" y="69580"/>
                            <a:pt x="25908" y="69455"/>
                            <a:pt x="26012" y="69330"/>
                          </a:cubicBezTo>
                          <a:close/>
                          <a:moveTo>
                            <a:pt x="56855" y="68997"/>
                          </a:moveTo>
                          <a:cubicBezTo>
                            <a:pt x="57105" y="69205"/>
                            <a:pt x="57355" y="69413"/>
                            <a:pt x="57626" y="69601"/>
                          </a:cubicBezTo>
                          <a:cubicBezTo>
                            <a:pt x="56959" y="69913"/>
                            <a:pt x="56314" y="70205"/>
                            <a:pt x="55647" y="70496"/>
                          </a:cubicBezTo>
                          <a:cubicBezTo>
                            <a:pt x="55377" y="70309"/>
                            <a:pt x="55106" y="70121"/>
                            <a:pt x="54835" y="69934"/>
                          </a:cubicBezTo>
                          <a:cubicBezTo>
                            <a:pt x="55522" y="69642"/>
                            <a:pt x="56189" y="69330"/>
                            <a:pt x="56855" y="68997"/>
                          </a:cubicBezTo>
                          <a:close/>
                          <a:moveTo>
                            <a:pt x="51461" y="67518"/>
                          </a:moveTo>
                          <a:cubicBezTo>
                            <a:pt x="52461" y="68393"/>
                            <a:pt x="53481" y="69226"/>
                            <a:pt x="54564" y="69976"/>
                          </a:cubicBezTo>
                          <a:cubicBezTo>
                            <a:pt x="54002" y="70184"/>
                            <a:pt x="53419" y="70392"/>
                            <a:pt x="52836" y="70580"/>
                          </a:cubicBezTo>
                          <a:cubicBezTo>
                            <a:pt x="52648" y="70642"/>
                            <a:pt x="52461" y="70684"/>
                            <a:pt x="52294" y="70725"/>
                          </a:cubicBezTo>
                          <a:cubicBezTo>
                            <a:pt x="51024" y="69934"/>
                            <a:pt x="49837" y="69059"/>
                            <a:pt x="48692" y="68122"/>
                          </a:cubicBezTo>
                          <a:cubicBezTo>
                            <a:pt x="49629" y="67976"/>
                            <a:pt x="50545" y="67768"/>
                            <a:pt x="51461" y="67518"/>
                          </a:cubicBezTo>
                          <a:close/>
                          <a:moveTo>
                            <a:pt x="30484" y="70660"/>
                          </a:moveTo>
                          <a:cubicBezTo>
                            <a:pt x="30536" y="70704"/>
                            <a:pt x="30587" y="70748"/>
                            <a:pt x="30636" y="70788"/>
                          </a:cubicBezTo>
                          <a:cubicBezTo>
                            <a:pt x="30585" y="70744"/>
                            <a:pt x="30535" y="70701"/>
                            <a:pt x="30484" y="70660"/>
                          </a:cubicBezTo>
                          <a:close/>
                          <a:moveTo>
                            <a:pt x="27095" y="68101"/>
                          </a:moveTo>
                          <a:cubicBezTo>
                            <a:pt x="27782" y="68664"/>
                            <a:pt x="28490" y="69226"/>
                            <a:pt x="29199" y="69726"/>
                          </a:cubicBezTo>
                          <a:cubicBezTo>
                            <a:pt x="28720" y="69955"/>
                            <a:pt x="28261" y="70226"/>
                            <a:pt x="27845" y="70580"/>
                          </a:cubicBezTo>
                          <a:cubicBezTo>
                            <a:pt x="27699" y="70684"/>
                            <a:pt x="27574" y="70788"/>
                            <a:pt x="27449" y="70892"/>
                          </a:cubicBezTo>
                          <a:cubicBezTo>
                            <a:pt x="27283" y="70788"/>
                            <a:pt x="27137" y="70684"/>
                            <a:pt x="26970" y="70580"/>
                          </a:cubicBezTo>
                          <a:cubicBezTo>
                            <a:pt x="26783" y="70351"/>
                            <a:pt x="26616" y="70121"/>
                            <a:pt x="26450" y="69892"/>
                          </a:cubicBezTo>
                          <a:cubicBezTo>
                            <a:pt x="26304" y="69684"/>
                            <a:pt x="26179" y="69476"/>
                            <a:pt x="26054" y="69268"/>
                          </a:cubicBezTo>
                          <a:cubicBezTo>
                            <a:pt x="26387" y="68872"/>
                            <a:pt x="26741" y="68476"/>
                            <a:pt x="27095" y="68101"/>
                          </a:cubicBezTo>
                          <a:close/>
                          <a:moveTo>
                            <a:pt x="31843" y="65769"/>
                          </a:moveTo>
                          <a:cubicBezTo>
                            <a:pt x="33655" y="67726"/>
                            <a:pt x="35717" y="69455"/>
                            <a:pt x="37987" y="70913"/>
                          </a:cubicBezTo>
                          <a:cubicBezTo>
                            <a:pt x="34863" y="70059"/>
                            <a:pt x="31968" y="68559"/>
                            <a:pt x="29532" y="66352"/>
                          </a:cubicBezTo>
                          <a:cubicBezTo>
                            <a:pt x="30261" y="65998"/>
                            <a:pt x="31052" y="65790"/>
                            <a:pt x="31843" y="65769"/>
                          </a:cubicBezTo>
                          <a:close/>
                          <a:moveTo>
                            <a:pt x="27241" y="70934"/>
                          </a:moveTo>
                          <a:lnTo>
                            <a:pt x="27241" y="70934"/>
                          </a:lnTo>
                          <a:cubicBezTo>
                            <a:pt x="27283" y="70954"/>
                            <a:pt x="27303" y="70975"/>
                            <a:pt x="27345" y="70996"/>
                          </a:cubicBezTo>
                          <a:cubicBezTo>
                            <a:pt x="27324" y="70996"/>
                            <a:pt x="27324" y="70996"/>
                            <a:pt x="27324" y="71017"/>
                          </a:cubicBezTo>
                          <a:cubicBezTo>
                            <a:pt x="27303" y="70996"/>
                            <a:pt x="27262" y="70954"/>
                            <a:pt x="27241" y="70934"/>
                          </a:cubicBezTo>
                          <a:close/>
                          <a:moveTo>
                            <a:pt x="14787" y="50191"/>
                          </a:moveTo>
                          <a:cubicBezTo>
                            <a:pt x="15433" y="50295"/>
                            <a:pt x="16078" y="50358"/>
                            <a:pt x="16724" y="50358"/>
                          </a:cubicBezTo>
                          <a:cubicBezTo>
                            <a:pt x="16953" y="51795"/>
                            <a:pt x="17307" y="53211"/>
                            <a:pt x="17765" y="54627"/>
                          </a:cubicBezTo>
                          <a:cubicBezTo>
                            <a:pt x="19140" y="58501"/>
                            <a:pt x="21222" y="61937"/>
                            <a:pt x="23805" y="64873"/>
                          </a:cubicBezTo>
                          <a:cubicBezTo>
                            <a:pt x="23805" y="65290"/>
                            <a:pt x="23826" y="65686"/>
                            <a:pt x="23867" y="66102"/>
                          </a:cubicBezTo>
                          <a:cubicBezTo>
                            <a:pt x="23846" y="65706"/>
                            <a:pt x="23846" y="65331"/>
                            <a:pt x="23867" y="64936"/>
                          </a:cubicBezTo>
                          <a:cubicBezTo>
                            <a:pt x="23992" y="65082"/>
                            <a:pt x="24117" y="65227"/>
                            <a:pt x="24242" y="65352"/>
                          </a:cubicBezTo>
                          <a:cubicBezTo>
                            <a:pt x="24117" y="65894"/>
                            <a:pt x="24013" y="66435"/>
                            <a:pt x="23971" y="66977"/>
                          </a:cubicBezTo>
                          <a:cubicBezTo>
                            <a:pt x="23930" y="66685"/>
                            <a:pt x="23888" y="66394"/>
                            <a:pt x="23867" y="66102"/>
                          </a:cubicBezTo>
                          <a:lnTo>
                            <a:pt x="23867" y="66102"/>
                          </a:lnTo>
                          <a:cubicBezTo>
                            <a:pt x="23867" y="66477"/>
                            <a:pt x="23909" y="66852"/>
                            <a:pt x="23950" y="67227"/>
                          </a:cubicBezTo>
                          <a:cubicBezTo>
                            <a:pt x="23909" y="67581"/>
                            <a:pt x="23909" y="67956"/>
                            <a:pt x="23909" y="68330"/>
                          </a:cubicBezTo>
                          <a:cubicBezTo>
                            <a:pt x="23909" y="68018"/>
                            <a:pt x="23930" y="67706"/>
                            <a:pt x="23971" y="67414"/>
                          </a:cubicBezTo>
                          <a:cubicBezTo>
                            <a:pt x="24013" y="67789"/>
                            <a:pt x="24075" y="68164"/>
                            <a:pt x="24159" y="68539"/>
                          </a:cubicBezTo>
                          <a:cubicBezTo>
                            <a:pt x="24075" y="68455"/>
                            <a:pt x="23992" y="68393"/>
                            <a:pt x="23909" y="68330"/>
                          </a:cubicBezTo>
                          <a:cubicBezTo>
                            <a:pt x="22055" y="66789"/>
                            <a:pt x="20389" y="65061"/>
                            <a:pt x="18931" y="63166"/>
                          </a:cubicBezTo>
                          <a:lnTo>
                            <a:pt x="18931" y="63166"/>
                          </a:lnTo>
                          <a:cubicBezTo>
                            <a:pt x="20368" y="65102"/>
                            <a:pt x="22055" y="66893"/>
                            <a:pt x="23888" y="68455"/>
                          </a:cubicBezTo>
                          <a:cubicBezTo>
                            <a:pt x="23888" y="68455"/>
                            <a:pt x="23888" y="68455"/>
                            <a:pt x="23888" y="68455"/>
                          </a:cubicBezTo>
                          <a:lnTo>
                            <a:pt x="23888" y="68455"/>
                          </a:lnTo>
                          <a:cubicBezTo>
                            <a:pt x="23992" y="68539"/>
                            <a:pt x="24096" y="68622"/>
                            <a:pt x="24200" y="68705"/>
                          </a:cubicBezTo>
                          <a:cubicBezTo>
                            <a:pt x="24200" y="68747"/>
                            <a:pt x="24200" y="68768"/>
                            <a:pt x="24221" y="68809"/>
                          </a:cubicBezTo>
                          <a:cubicBezTo>
                            <a:pt x="24180" y="68914"/>
                            <a:pt x="24159" y="68997"/>
                            <a:pt x="24138" y="69080"/>
                          </a:cubicBezTo>
                          <a:cubicBezTo>
                            <a:pt x="24159" y="68997"/>
                            <a:pt x="24200" y="68914"/>
                            <a:pt x="24221" y="68830"/>
                          </a:cubicBezTo>
                          <a:cubicBezTo>
                            <a:pt x="24388" y="69559"/>
                            <a:pt x="24617" y="70267"/>
                            <a:pt x="24888" y="70954"/>
                          </a:cubicBezTo>
                          <a:cubicBezTo>
                            <a:pt x="24825" y="71059"/>
                            <a:pt x="24763" y="71163"/>
                            <a:pt x="24721" y="71288"/>
                          </a:cubicBezTo>
                          <a:cubicBezTo>
                            <a:pt x="24700" y="71288"/>
                            <a:pt x="24700" y="71309"/>
                            <a:pt x="24700" y="71329"/>
                          </a:cubicBezTo>
                          <a:cubicBezTo>
                            <a:pt x="24492" y="71204"/>
                            <a:pt x="24305" y="71079"/>
                            <a:pt x="24096" y="70954"/>
                          </a:cubicBezTo>
                          <a:cubicBezTo>
                            <a:pt x="23992" y="70892"/>
                            <a:pt x="23909" y="70850"/>
                            <a:pt x="23826" y="70788"/>
                          </a:cubicBezTo>
                          <a:cubicBezTo>
                            <a:pt x="23846" y="70496"/>
                            <a:pt x="23888" y="70226"/>
                            <a:pt x="23950" y="69934"/>
                          </a:cubicBezTo>
                          <a:cubicBezTo>
                            <a:pt x="23971" y="70163"/>
                            <a:pt x="23992" y="70371"/>
                            <a:pt x="24013" y="70580"/>
                          </a:cubicBezTo>
                          <a:cubicBezTo>
                            <a:pt x="24034" y="70705"/>
                            <a:pt x="24075" y="70830"/>
                            <a:pt x="24096" y="70954"/>
                          </a:cubicBezTo>
                          <a:cubicBezTo>
                            <a:pt x="24055" y="70600"/>
                            <a:pt x="23992" y="70226"/>
                            <a:pt x="23971" y="69851"/>
                          </a:cubicBezTo>
                          <a:cubicBezTo>
                            <a:pt x="23992" y="69726"/>
                            <a:pt x="24013" y="69622"/>
                            <a:pt x="24034" y="69518"/>
                          </a:cubicBezTo>
                          <a:lnTo>
                            <a:pt x="24034" y="69518"/>
                          </a:lnTo>
                          <a:cubicBezTo>
                            <a:pt x="24013" y="69622"/>
                            <a:pt x="23992" y="69705"/>
                            <a:pt x="23971" y="69788"/>
                          </a:cubicBezTo>
                          <a:cubicBezTo>
                            <a:pt x="23930" y="69351"/>
                            <a:pt x="23909" y="68893"/>
                            <a:pt x="23888" y="68455"/>
                          </a:cubicBezTo>
                          <a:lnTo>
                            <a:pt x="23888" y="68455"/>
                          </a:lnTo>
                          <a:cubicBezTo>
                            <a:pt x="23888" y="68934"/>
                            <a:pt x="23909" y="69413"/>
                            <a:pt x="23950" y="69913"/>
                          </a:cubicBezTo>
                          <a:cubicBezTo>
                            <a:pt x="23888" y="70205"/>
                            <a:pt x="23846" y="70475"/>
                            <a:pt x="23805" y="70788"/>
                          </a:cubicBezTo>
                          <a:cubicBezTo>
                            <a:pt x="17432" y="66706"/>
                            <a:pt x="12559" y="60625"/>
                            <a:pt x="10351" y="53128"/>
                          </a:cubicBezTo>
                          <a:cubicBezTo>
                            <a:pt x="11309" y="52378"/>
                            <a:pt x="12309" y="51670"/>
                            <a:pt x="13350" y="51024"/>
                          </a:cubicBezTo>
                          <a:cubicBezTo>
                            <a:pt x="13517" y="51732"/>
                            <a:pt x="13704" y="52419"/>
                            <a:pt x="13892" y="53107"/>
                          </a:cubicBezTo>
                          <a:cubicBezTo>
                            <a:pt x="13725" y="52399"/>
                            <a:pt x="13579" y="51691"/>
                            <a:pt x="13475" y="50962"/>
                          </a:cubicBezTo>
                          <a:cubicBezTo>
                            <a:pt x="13912" y="50691"/>
                            <a:pt x="14350" y="50441"/>
                            <a:pt x="14787" y="50191"/>
                          </a:cubicBezTo>
                          <a:close/>
                          <a:moveTo>
                            <a:pt x="48650" y="68122"/>
                          </a:moveTo>
                          <a:cubicBezTo>
                            <a:pt x="49774" y="69080"/>
                            <a:pt x="50962" y="69955"/>
                            <a:pt x="52232" y="70746"/>
                          </a:cubicBezTo>
                          <a:cubicBezTo>
                            <a:pt x="51378" y="70975"/>
                            <a:pt x="50545" y="71184"/>
                            <a:pt x="49712" y="71350"/>
                          </a:cubicBezTo>
                          <a:cubicBezTo>
                            <a:pt x="48962" y="70892"/>
                            <a:pt x="48233" y="70434"/>
                            <a:pt x="47525" y="69934"/>
                          </a:cubicBezTo>
                          <a:cubicBezTo>
                            <a:pt x="47796" y="69434"/>
                            <a:pt x="48004" y="68934"/>
                            <a:pt x="48171" y="68393"/>
                          </a:cubicBezTo>
                          <a:lnTo>
                            <a:pt x="48171" y="68393"/>
                          </a:lnTo>
                          <a:cubicBezTo>
                            <a:pt x="47963" y="68893"/>
                            <a:pt x="47713" y="69393"/>
                            <a:pt x="47421" y="69872"/>
                          </a:cubicBezTo>
                          <a:cubicBezTo>
                            <a:pt x="46859" y="69476"/>
                            <a:pt x="46317" y="69059"/>
                            <a:pt x="45797" y="68622"/>
                          </a:cubicBezTo>
                          <a:cubicBezTo>
                            <a:pt x="45859" y="68539"/>
                            <a:pt x="45943" y="68455"/>
                            <a:pt x="46005" y="68393"/>
                          </a:cubicBezTo>
                          <a:cubicBezTo>
                            <a:pt x="46755" y="68351"/>
                            <a:pt x="47484" y="68289"/>
                            <a:pt x="48233" y="68185"/>
                          </a:cubicBezTo>
                          <a:cubicBezTo>
                            <a:pt x="48379" y="68164"/>
                            <a:pt x="48504" y="68143"/>
                            <a:pt x="48650" y="68122"/>
                          </a:cubicBezTo>
                          <a:close/>
                          <a:moveTo>
                            <a:pt x="45713" y="68705"/>
                          </a:moveTo>
                          <a:cubicBezTo>
                            <a:pt x="46255" y="69143"/>
                            <a:pt x="46796" y="69559"/>
                            <a:pt x="47359" y="69976"/>
                          </a:cubicBezTo>
                          <a:cubicBezTo>
                            <a:pt x="47046" y="70455"/>
                            <a:pt x="46692" y="70934"/>
                            <a:pt x="46276" y="71371"/>
                          </a:cubicBezTo>
                          <a:cubicBezTo>
                            <a:pt x="45568" y="70934"/>
                            <a:pt x="44860" y="70496"/>
                            <a:pt x="44172" y="70017"/>
                          </a:cubicBezTo>
                          <a:cubicBezTo>
                            <a:pt x="44401" y="69872"/>
                            <a:pt x="44631" y="69726"/>
                            <a:pt x="44839" y="69538"/>
                          </a:cubicBezTo>
                          <a:cubicBezTo>
                            <a:pt x="45151" y="69268"/>
                            <a:pt x="45443" y="68997"/>
                            <a:pt x="45713" y="68705"/>
                          </a:cubicBezTo>
                          <a:close/>
                          <a:moveTo>
                            <a:pt x="54627" y="70017"/>
                          </a:moveTo>
                          <a:cubicBezTo>
                            <a:pt x="54898" y="70205"/>
                            <a:pt x="55189" y="70392"/>
                            <a:pt x="55460" y="70580"/>
                          </a:cubicBezTo>
                          <a:cubicBezTo>
                            <a:pt x="54793" y="70871"/>
                            <a:pt x="54106" y="71142"/>
                            <a:pt x="53419" y="71433"/>
                          </a:cubicBezTo>
                          <a:cubicBezTo>
                            <a:pt x="53086" y="71225"/>
                            <a:pt x="52732" y="71017"/>
                            <a:pt x="52399" y="70809"/>
                          </a:cubicBezTo>
                          <a:cubicBezTo>
                            <a:pt x="52648" y="70725"/>
                            <a:pt x="52919" y="70663"/>
                            <a:pt x="53169" y="70580"/>
                          </a:cubicBezTo>
                          <a:cubicBezTo>
                            <a:pt x="53669" y="70413"/>
                            <a:pt x="54148" y="70226"/>
                            <a:pt x="54627" y="70017"/>
                          </a:cubicBezTo>
                          <a:close/>
                          <a:moveTo>
                            <a:pt x="24908" y="71017"/>
                          </a:moveTo>
                          <a:cubicBezTo>
                            <a:pt x="24992" y="71204"/>
                            <a:pt x="25075" y="71413"/>
                            <a:pt x="25179" y="71600"/>
                          </a:cubicBezTo>
                          <a:cubicBezTo>
                            <a:pt x="25033" y="71538"/>
                            <a:pt x="24908" y="71454"/>
                            <a:pt x="24763" y="71371"/>
                          </a:cubicBezTo>
                          <a:cubicBezTo>
                            <a:pt x="24804" y="71246"/>
                            <a:pt x="24867" y="71142"/>
                            <a:pt x="24908" y="71017"/>
                          </a:cubicBezTo>
                          <a:close/>
                          <a:moveTo>
                            <a:pt x="30427" y="58938"/>
                          </a:moveTo>
                          <a:cubicBezTo>
                            <a:pt x="30740" y="59500"/>
                            <a:pt x="31073" y="60063"/>
                            <a:pt x="31406" y="60625"/>
                          </a:cubicBezTo>
                          <a:cubicBezTo>
                            <a:pt x="31446" y="60684"/>
                            <a:pt x="31485" y="60743"/>
                            <a:pt x="31524" y="60802"/>
                          </a:cubicBezTo>
                          <a:lnTo>
                            <a:pt x="31524" y="60802"/>
                          </a:lnTo>
                          <a:cubicBezTo>
                            <a:pt x="31493" y="60751"/>
                            <a:pt x="31462" y="60698"/>
                            <a:pt x="31427" y="60646"/>
                          </a:cubicBezTo>
                          <a:lnTo>
                            <a:pt x="31427" y="60646"/>
                          </a:lnTo>
                          <a:cubicBezTo>
                            <a:pt x="31843" y="60958"/>
                            <a:pt x="32260" y="61270"/>
                            <a:pt x="32697" y="61562"/>
                          </a:cubicBezTo>
                          <a:cubicBezTo>
                            <a:pt x="34113" y="62437"/>
                            <a:pt x="35592" y="63145"/>
                            <a:pt x="37071" y="63665"/>
                          </a:cubicBezTo>
                          <a:cubicBezTo>
                            <a:pt x="38050" y="64894"/>
                            <a:pt x="39112" y="66040"/>
                            <a:pt x="40236" y="67081"/>
                          </a:cubicBezTo>
                          <a:cubicBezTo>
                            <a:pt x="38820" y="66935"/>
                            <a:pt x="37654" y="66102"/>
                            <a:pt x="36654" y="65082"/>
                          </a:cubicBezTo>
                          <a:lnTo>
                            <a:pt x="36654" y="65082"/>
                          </a:lnTo>
                          <a:cubicBezTo>
                            <a:pt x="36946" y="65415"/>
                            <a:pt x="37237" y="65748"/>
                            <a:pt x="37550" y="66081"/>
                          </a:cubicBezTo>
                          <a:cubicBezTo>
                            <a:pt x="38404" y="66768"/>
                            <a:pt x="39362" y="67123"/>
                            <a:pt x="40361" y="67206"/>
                          </a:cubicBezTo>
                          <a:cubicBezTo>
                            <a:pt x="40715" y="67539"/>
                            <a:pt x="41090" y="67851"/>
                            <a:pt x="41465" y="68164"/>
                          </a:cubicBezTo>
                          <a:cubicBezTo>
                            <a:pt x="40549" y="68039"/>
                            <a:pt x="39632" y="67851"/>
                            <a:pt x="38737" y="67622"/>
                          </a:cubicBezTo>
                          <a:lnTo>
                            <a:pt x="38737" y="67622"/>
                          </a:lnTo>
                          <a:cubicBezTo>
                            <a:pt x="39632" y="67872"/>
                            <a:pt x="40549" y="68060"/>
                            <a:pt x="41486" y="68185"/>
                          </a:cubicBezTo>
                          <a:cubicBezTo>
                            <a:pt x="42194" y="68789"/>
                            <a:pt x="42923" y="69351"/>
                            <a:pt x="43693" y="69892"/>
                          </a:cubicBezTo>
                          <a:cubicBezTo>
                            <a:pt x="42923" y="70288"/>
                            <a:pt x="42152" y="70538"/>
                            <a:pt x="41382" y="70642"/>
                          </a:cubicBezTo>
                          <a:cubicBezTo>
                            <a:pt x="39674" y="69538"/>
                            <a:pt x="38070" y="68310"/>
                            <a:pt x="36592" y="66935"/>
                          </a:cubicBezTo>
                          <a:lnTo>
                            <a:pt x="36592" y="66935"/>
                          </a:lnTo>
                          <a:cubicBezTo>
                            <a:pt x="37110" y="67118"/>
                            <a:pt x="37629" y="67290"/>
                            <a:pt x="38155" y="67451"/>
                          </a:cubicBezTo>
                          <a:lnTo>
                            <a:pt x="38155" y="67451"/>
                          </a:lnTo>
                          <a:cubicBezTo>
                            <a:pt x="37615" y="67282"/>
                            <a:pt x="37088" y="67093"/>
                            <a:pt x="36550" y="66893"/>
                          </a:cubicBezTo>
                          <a:cubicBezTo>
                            <a:pt x="35030" y="65477"/>
                            <a:pt x="33655" y="63894"/>
                            <a:pt x="32447" y="62187"/>
                          </a:cubicBezTo>
                          <a:lnTo>
                            <a:pt x="32447" y="62187"/>
                          </a:lnTo>
                          <a:cubicBezTo>
                            <a:pt x="33634" y="63894"/>
                            <a:pt x="34988" y="65456"/>
                            <a:pt x="36488" y="66873"/>
                          </a:cubicBezTo>
                          <a:cubicBezTo>
                            <a:pt x="35301" y="66414"/>
                            <a:pt x="34155" y="65852"/>
                            <a:pt x="33031" y="65207"/>
                          </a:cubicBezTo>
                          <a:lnTo>
                            <a:pt x="33031" y="65207"/>
                          </a:lnTo>
                          <a:cubicBezTo>
                            <a:pt x="34155" y="65873"/>
                            <a:pt x="35321" y="66456"/>
                            <a:pt x="36529" y="66914"/>
                          </a:cubicBezTo>
                          <a:cubicBezTo>
                            <a:pt x="37987" y="68289"/>
                            <a:pt x="39591" y="69538"/>
                            <a:pt x="41298" y="70642"/>
                          </a:cubicBezTo>
                          <a:cubicBezTo>
                            <a:pt x="41099" y="70664"/>
                            <a:pt x="40900" y="70675"/>
                            <a:pt x="40702" y="70675"/>
                          </a:cubicBezTo>
                          <a:cubicBezTo>
                            <a:pt x="39577" y="70675"/>
                            <a:pt x="38488" y="70317"/>
                            <a:pt x="37550" y="69538"/>
                          </a:cubicBezTo>
                          <a:cubicBezTo>
                            <a:pt x="36571" y="68310"/>
                            <a:pt x="35425" y="66914"/>
                            <a:pt x="33968" y="66206"/>
                          </a:cubicBezTo>
                          <a:lnTo>
                            <a:pt x="33968" y="66206"/>
                          </a:lnTo>
                          <a:cubicBezTo>
                            <a:pt x="35863" y="67331"/>
                            <a:pt x="36613" y="69913"/>
                            <a:pt x="38945" y="70580"/>
                          </a:cubicBezTo>
                          <a:cubicBezTo>
                            <a:pt x="39632" y="70814"/>
                            <a:pt x="40331" y="70931"/>
                            <a:pt x="41016" y="70931"/>
                          </a:cubicBezTo>
                          <a:cubicBezTo>
                            <a:pt x="41244" y="70931"/>
                            <a:pt x="41470" y="70918"/>
                            <a:pt x="41694" y="70892"/>
                          </a:cubicBezTo>
                          <a:cubicBezTo>
                            <a:pt x="42152" y="71184"/>
                            <a:pt x="42652" y="71475"/>
                            <a:pt x="43131" y="71746"/>
                          </a:cubicBezTo>
                          <a:cubicBezTo>
                            <a:pt x="41548" y="71663"/>
                            <a:pt x="39966" y="71413"/>
                            <a:pt x="38445" y="71038"/>
                          </a:cubicBezTo>
                          <a:cubicBezTo>
                            <a:pt x="36029" y="69538"/>
                            <a:pt x="33843" y="67789"/>
                            <a:pt x="31906" y="65769"/>
                          </a:cubicBezTo>
                          <a:cubicBezTo>
                            <a:pt x="31966" y="65766"/>
                            <a:pt x="32026" y="65765"/>
                            <a:pt x="32086" y="65765"/>
                          </a:cubicBezTo>
                          <a:cubicBezTo>
                            <a:pt x="32505" y="65765"/>
                            <a:pt x="32924" y="65829"/>
                            <a:pt x="33343" y="65956"/>
                          </a:cubicBezTo>
                          <a:cubicBezTo>
                            <a:pt x="32926" y="65810"/>
                            <a:pt x="32468" y="65727"/>
                            <a:pt x="32010" y="65727"/>
                          </a:cubicBezTo>
                          <a:lnTo>
                            <a:pt x="31885" y="65727"/>
                          </a:lnTo>
                          <a:cubicBezTo>
                            <a:pt x="31094" y="64915"/>
                            <a:pt x="30365" y="64061"/>
                            <a:pt x="29678" y="63166"/>
                          </a:cubicBezTo>
                          <a:lnTo>
                            <a:pt x="29678" y="63166"/>
                          </a:lnTo>
                          <a:cubicBezTo>
                            <a:pt x="30344" y="64061"/>
                            <a:pt x="31073" y="64915"/>
                            <a:pt x="31823" y="65727"/>
                          </a:cubicBezTo>
                          <a:cubicBezTo>
                            <a:pt x="30948" y="65748"/>
                            <a:pt x="30136" y="65935"/>
                            <a:pt x="29407" y="66227"/>
                          </a:cubicBezTo>
                          <a:cubicBezTo>
                            <a:pt x="29344" y="66185"/>
                            <a:pt x="29282" y="66123"/>
                            <a:pt x="29219" y="66081"/>
                          </a:cubicBezTo>
                          <a:cubicBezTo>
                            <a:pt x="28595" y="65436"/>
                            <a:pt x="27970" y="64728"/>
                            <a:pt x="27428" y="63999"/>
                          </a:cubicBezTo>
                          <a:cubicBezTo>
                            <a:pt x="27553" y="63874"/>
                            <a:pt x="27699" y="63749"/>
                            <a:pt x="27845" y="63645"/>
                          </a:cubicBezTo>
                          <a:lnTo>
                            <a:pt x="27845" y="63645"/>
                          </a:lnTo>
                          <a:cubicBezTo>
                            <a:pt x="27678" y="63749"/>
                            <a:pt x="27553" y="63874"/>
                            <a:pt x="27408" y="63978"/>
                          </a:cubicBezTo>
                          <a:cubicBezTo>
                            <a:pt x="26929" y="63353"/>
                            <a:pt x="26491" y="62687"/>
                            <a:pt x="26075" y="61979"/>
                          </a:cubicBezTo>
                          <a:cubicBezTo>
                            <a:pt x="26470" y="61479"/>
                            <a:pt x="26908" y="61021"/>
                            <a:pt x="27408" y="60604"/>
                          </a:cubicBezTo>
                          <a:cubicBezTo>
                            <a:pt x="27970" y="61333"/>
                            <a:pt x="28574" y="61999"/>
                            <a:pt x="29219" y="62603"/>
                          </a:cubicBezTo>
                          <a:cubicBezTo>
                            <a:pt x="29261" y="62624"/>
                            <a:pt x="29282" y="62645"/>
                            <a:pt x="29324" y="62687"/>
                          </a:cubicBezTo>
                          <a:cubicBezTo>
                            <a:pt x="29324" y="62687"/>
                            <a:pt x="29344" y="62707"/>
                            <a:pt x="29344" y="62707"/>
                          </a:cubicBezTo>
                          <a:cubicBezTo>
                            <a:pt x="28803" y="62957"/>
                            <a:pt x="28303" y="63270"/>
                            <a:pt x="27845" y="63645"/>
                          </a:cubicBezTo>
                          <a:cubicBezTo>
                            <a:pt x="28345" y="63249"/>
                            <a:pt x="28865" y="62978"/>
                            <a:pt x="29365" y="62749"/>
                          </a:cubicBezTo>
                          <a:cubicBezTo>
                            <a:pt x="29469" y="62874"/>
                            <a:pt x="29573" y="63020"/>
                            <a:pt x="29678" y="63166"/>
                          </a:cubicBezTo>
                          <a:cubicBezTo>
                            <a:pt x="29573" y="63020"/>
                            <a:pt x="29469" y="62874"/>
                            <a:pt x="29386" y="62728"/>
                          </a:cubicBezTo>
                          <a:lnTo>
                            <a:pt x="29386" y="62728"/>
                          </a:lnTo>
                          <a:cubicBezTo>
                            <a:pt x="30552" y="63645"/>
                            <a:pt x="31760" y="64478"/>
                            <a:pt x="33031" y="65207"/>
                          </a:cubicBezTo>
                          <a:cubicBezTo>
                            <a:pt x="31823" y="64478"/>
                            <a:pt x="30656" y="63624"/>
                            <a:pt x="29594" y="62645"/>
                          </a:cubicBezTo>
                          <a:cubicBezTo>
                            <a:pt x="29886" y="62520"/>
                            <a:pt x="30198" y="62416"/>
                            <a:pt x="30511" y="62312"/>
                          </a:cubicBezTo>
                          <a:lnTo>
                            <a:pt x="30511" y="62312"/>
                          </a:lnTo>
                          <a:cubicBezTo>
                            <a:pt x="30198" y="62395"/>
                            <a:pt x="29865" y="62478"/>
                            <a:pt x="29553" y="62624"/>
                          </a:cubicBezTo>
                          <a:cubicBezTo>
                            <a:pt x="29282" y="62374"/>
                            <a:pt x="29032" y="62124"/>
                            <a:pt x="28782" y="61874"/>
                          </a:cubicBezTo>
                          <a:cubicBezTo>
                            <a:pt x="28428" y="61375"/>
                            <a:pt x="28095" y="60854"/>
                            <a:pt x="27782" y="60312"/>
                          </a:cubicBezTo>
                          <a:cubicBezTo>
                            <a:pt x="28366" y="59875"/>
                            <a:pt x="28990" y="59521"/>
                            <a:pt x="29678" y="59230"/>
                          </a:cubicBezTo>
                          <a:cubicBezTo>
                            <a:pt x="30004" y="59507"/>
                            <a:pt x="30337" y="59785"/>
                            <a:pt x="30673" y="60055"/>
                          </a:cubicBezTo>
                          <a:lnTo>
                            <a:pt x="30673" y="60055"/>
                          </a:lnTo>
                          <a:cubicBezTo>
                            <a:pt x="30346" y="59791"/>
                            <a:pt x="30022" y="59517"/>
                            <a:pt x="29698" y="59230"/>
                          </a:cubicBezTo>
                          <a:cubicBezTo>
                            <a:pt x="29782" y="59188"/>
                            <a:pt x="29844" y="59167"/>
                            <a:pt x="29927" y="59125"/>
                          </a:cubicBezTo>
                          <a:cubicBezTo>
                            <a:pt x="30094" y="59042"/>
                            <a:pt x="30261" y="58980"/>
                            <a:pt x="30427" y="58938"/>
                          </a:cubicBezTo>
                          <a:close/>
                          <a:moveTo>
                            <a:pt x="46401" y="71600"/>
                          </a:moveTo>
                          <a:cubicBezTo>
                            <a:pt x="46484" y="71642"/>
                            <a:pt x="46546" y="71704"/>
                            <a:pt x="46630" y="71746"/>
                          </a:cubicBezTo>
                          <a:cubicBezTo>
                            <a:pt x="46505" y="71746"/>
                            <a:pt x="46380" y="71767"/>
                            <a:pt x="46255" y="71767"/>
                          </a:cubicBezTo>
                          <a:cubicBezTo>
                            <a:pt x="46297" y="71704"/>
                            <a:pt x="46359" y="71663"/>
                            <a:pt x="46401" y="71600"/>
                          </a:cubicBezTo>
                          <a:close/>
                          <a:moveTo>
                            <a:pt x="44006" y="70121"/>
                          </a:moveTo>
                          <a:cubicBezTo>
                            <a:pt x="44714" y="70600"/>
                            <a:pt x="45443" y="71059"/>
                            <a:pt x="46172" y="71475"/>
                          </a:cubicBezTo>
                          <a:cubicBezTo>
                            <a:pt x="46088" y="71579"/>
                            <a:pt x="45984" y="71683"/>
                            <a:pt x="45880" y="71788"/>
                          </a:cubicBezTo>
                          <a:cubicBezTo>
                            <a:pt x="45518" y="71796"/>
                            <a:pt x="45155" y="71801"/>
                            <a:pt x="44793" y="71801"/>
                          </a:cubicBezTo>
                          <a:cubicBezTo>
                            <a:pt x="44281" y="71801"/>
                            <a:pt x="43768" y="71791"/>
                            <a:pt x="43256" y="71767"/>
                          </a:cubicBezTo>
                          <a:cubicBezTo>
                            <a:pt x="42756" y="71475"/>
                            <a:pt x="42256" y="71184"/>
                            <a:pt x="41757" y="70871"/>
                          </a:cubicBezTo>
                          <a:cubicBezTo>
                            <a:pt x="42548" y="70788"/>
                            <a:pt x="43298" y="70517"/>
                            <a:pt x="44006" y="70121"/>
                          </a:cubicBezTo>
                          <a:close/>
                          <a:moveTo>
                            <a:pt x="32906" y="69642"/>
                          </a:moveTo>
                          <a:lnTo>
                            <a:pt x="32906" y="69642"/>
                          </a:lnTo>
                          <a:cubicBezTo>
                            <a:pt x="34176" y="69996"/>
                            <a:pt x="35321" y="70871"/>
                            <a:pt x="36383" y="71871"/>
                          </a:cubicBezTo>
                          <a:cubicBezTo>
                            <a:pt x="35176" y="71184"/>
                            <a:pt x="34009" y="70455"/>
                            <a:pt x="32906" y="69642"/>
                          </a:cubicBezTo>
                          <a:close/>
                          <a:moveTo>
                            <a:pt x="57688" y="69663"/>
                          </a:moveTo>
                          <a:cubicBezTo>
                            <a:pt x="58271" y="70101"/>
                            <a:pt x="58875" y="70517"/>
                            <a:pt x="59500" y="70913"/>
                          </a:cubicBezTo>
                          <a:cubicBezTo>
                            <a:pt x="59125" y="71142"/>
                            <a:pt x="58750" y="71392"/>
                            <a:pt x="58376" y="71621"/>
                          </a:cubicBezTo>
                          <a:cubicBezTo>
                            <a:pt x="58230" y="71725"/>
                            <a:pt x="58084" y="71808"/>
                            <a:pt x="57938" y="71892"/>
                          </a:cubicBezTo>
                          <a:cubicBezTo>
                            <a:pt x="57188" y="71475"/>
                            <a:pt x="56460" y="71017"/>
                            <a:pt x="55731" y="70559"/>
                          </a:cubicBezTo>
                          <a:cubicBezTo>
                            <a:pt x="56397" y="70267"/>
                            <a:pt x="57043" y="69976"/>
                            <a:pt x="57688" y="69663"/>
                          </a:cubicBezTo>
                          <a:close/>
                          <a:moveTo>
                            <a:pt x="24388" y="68872"/>
                          </a:moveTo>
                          <a:cubicBezTo>
                            <a:pt x="24784" y="69163"/>
                            <a:pt x="25158" y="69476"/>
                            <a:pt x="25554" y="69767"/>
                          </a:cubicBezTo>
                          <a:cubicBezTo>
                            <a:pt x="25387" y="70059"/>
                            <a:pt x="25221" y="70351"/>
                            <a:pt x="25075" y="70642"/>
                          </a:cubicBezTo>
                          <a:cubicBezTo>
                            <a:pt x="25262" y="70371"/>
                            <a:pt x="25429" y="70101"/>
                            <a:pt x="25637" y="69830"/>
                          </a:cubicBezTo>
                          <a:cubicBezTo>
                            <a:pt x="26054" y="70142"/>
                            <a:pt x="26491" y="70434"/>
                            <a:pt x="26929" y="70725"/>
                          </a:cubicBezTo>
                          <a:cubicBezTo>
                            <a:pt x="27012" y="70850"/>
                            <a:pt x="27116" y="70975"/>
                            <a:pt x="27199" y="71100"/>
                          </a:cubicBezTo>
                          <a:cubicBezTo>
                            <a:pt x="26824" y="71454"/>
                            <a:pt x="26491" y="71808"/>
                            <a:pt x="26179" y="72162"/>
                          </a:cubicBezTo>
                          <a:cubicBezTo>
                            <a:pt x="25991" y="72058"/>
                            <a:pt x="25783" y="71954"/>
                            <a:pt x="25596" y="71850"/>
                          </a:cubicBezTo>
                          <a:cubicBezTo>
                            <a:pt x="25408" y="71475"/>
                            <a:pt x="25221" y="71100"/>
                            <a:pt x="25054" y="70705"/>
                          </a:cubicBezTo>
                          <a:cubicBezTo>
                            <a:pt x="24804" y="70101"/>
                            <a:pt x="24575" y="69476"/>
                            <a:pt x="24388" y="68872"/>
                          </a:cubicBezTo>
                          <a:close/>
                          <a:moveTo>
                            <a:pt x="52336" y="70809"/>
                          </a:moveTo>
                          <a:cubicBezTo>
                            <a:pt x="52669" y="71038"/>
                            <a:pt x="53023" y="71246"/>
                            <a:pt x="53377" y="71454"/>
                          </a:cubicBezTo>
                          <a:cubicBezTo>
                            <a:pt x="52711" y="71725"/>
                            <a:pt x="52044" y="71996"/>
                            <a:pt x="51378" y="72267"/>
                          </a:cubicBezTo>
                          <a:cubicBezTo>
                            <a:pt x="50837" y="71975"/>
                            <a:pt x="50295" y="71683"/>
                            <a:pt x="49754" y="71371"/>
                          </a:cubicBezTo>
                          <a:cubicBezTo>
                            <a:pt x="50628" y="71225"/>
                            <a:pt x="51482" y="71038"/>
                            <a:pt x="52336" y="70809"/>
                          </a:cubicBezTo>
                          <a:close/>
                          <a:moveTo>
                            <a:pt x="25700" y="72058"/>
                          </a:moveTo>
                          <a:lnTo>
                            <a:pt x="25700" y="72058"/>
                          </a:lnTo>
                          <a:cubicBezTo>
                            <a:pt x="25846" y="72142"/>
                            <a:pt x="25971" y="72204"/>
                            <a:pt x="26096" y="72267"/>
                          </a:cubicBezTo>
                          <a:cubicBezTo>
                            <a:pt x="26054" y="72350"/>
                            <a:pt x="25991" y="72412"/>
                            <a:pt x="25929" y="72496"/>
                          </a:cubicBezTo>
                          <a:cubicBezTo>
                            <a:pt x="25866" y="72350"/>
                            <a:pt x="25783" y="72204"/>
                            <a:pt x="25700" y="72058"/>
                          </a:cubicBezTo>
                          <a:close/>
                          <a:moveTo>
                            <a:pt x="45838" y="71829"/>
                          </a:moveTo>
                          <a:lnTo>
                            <a:pt x="45838" y="71829"/>
                          </a:lnTo>
                          <a:cubicBezTo>
                            <a:pt x="45547" y="72100"/>
                            <a:pt x="45234" y="72371"/>
                            <a:pt x="44901" y="72621"/>
                          </a:cubicBezTo>
                          <a:cubicBezTo>
                            <a:pt x="44381" y="72371"/>
                            <a:pt x="43902" y="72121"/>
                            <a:pt x="43402" y="71850"/>
                          </a:cubicBezTo>
                          <a:lnTo>
                            <a:pt x="43402" y="71850"/>
                          </a:lnTo>
                          <a:cubicBezTo>
                            <a:pt x="43738" y="71859"/>
                            <a:pt x="44075" y="71864"/>
                            <a:pt x="44411" y="71864"/>
                          </a:cubicBezTo>
                          <a:cubicBezTo>
                            <a:pt x="44887" y="71864"/>
                            <a:pt x="45363" y="71854"/>
                            <a:pt x="45838" y="71829"/>
                          </a:cubicBezTo>
                          <a:close/>
                          <a:moveTo>
                            <a:pt x="1625" y="64103"/>
                          </a:moveTo>
                          <a:cubicBezTo>
                            <a:pt x="4645" y="67747"/>
                            <a:pt x="8456" y="70663"/>
                            <a:pt x="12809" y="72766"/>
                          </a:cubicBezTo>
                          <a:lnTo>
                            <a:pt x="12913" y="72766"/>
                          </a:lnTo>
                          <a:cubicBezTo>
                            <a:pt x="8581" y="70684"/>
                            <a:pt x="4687" y="67768"/>
                            <a:pt x="1625" y="64103"/>
                          </a:cubicBezTo>
                          <a:close/>
                          <a:moveTo>
                            <a:pt x="5832" y="1"/>
                          </a:moveTo>
                          <a:cubicBezTo>
                            <a:pt x="5811" y="42"/>
                            <a:pt x="5770" y="105"/>
                            <a:pt x="5728" y="146"/>
                          </a:cubicBezTo>
                          <a:cubicBezTo>
                            <a:pt x="5499" y="417"/>
                            <a:pt x="5291" y="667"/>
                            <a:pt x="5082" y="938"/>
                          </a:cubicBezTo>
                          <a:cubicBezTo>
                            <a:pt x="4437" y="730"/>
                            <a:pt x="3770" y="542"/>
                            <a:pt x="3104" y="376"/>
                          </a:cubicBezTo>
                          <a:lnTo>
                            <a:pt x="3104" y="376"/>
                          </a:lnTo>
                          <a:cubicBezTo>
                            <a:pt x="3749" y="563"/>
                            <a:pt x="4395" y="771"/>
                            <a:pt x="5041" y="980"/>
                          </a:cubicBezTo>
                          <a:cubicBezTo>
                            <a:pt x="2896" y="3770"/>
                            <a:pt x="1230" y="6894"/>
                            <a:pt x="1" y="10226"/>
                          </a:cubicBezTo>
                          <a:lnTo>
                            <a:pt x="1" y="10414"/>
                          </a:lnTo>
                          <a:cubicBezTo>
                            <a:pt x="1271" y="7040"/>
                            <a:pt x="2979" y="3874"/>
                            <a:pt x="5145" y="1021"/>
                          </a:cubicBezTo>
                          <a:cubicBezTo>
                            <a:pt x="5915" y="1292"/>
                            <a:pt x="6686" y="1583"/>
                            <a:pt x="7436" y="1896"/>
                          </a:cubicBezTo>
                          <a:cubicBezTo>
                            <a:pt x="4187" y="5166"/>
                            <a:pt x="1646" y="9122"/>
                            <a:pt x="1" y="13558"/>
                          </a:cubicBezTo>
                          <a:lnTo>
                            <a:pt x="1" y="13996"/>
                          </a:lnTo>
                          <a:cubicBezTo>
                            <a:pt x="1709" y="9518"/>
                            <a:pt x="4228" y="5332"/>
                            <a:pt x="7477" y="1917"/>
                          </a:cubicBezTo>
                          <a:cubicBezTo>
                            <a:pt x="8289" y="2250"/>
                            <a:pt x="9102" y="2625"/>
                            <a:pt x="9893" y="3020"/>
                          </a:cubicBezTo>
                          <a:cubicBezTo>
                            <a:pt x="5374" y="6811"/>
                            <a:pt x="2042" y="11663"/>
                            <a:pt x="1" y="17224"/>
                          </a:cubicBezTo>
                          <a:lnTo>
                            <a:pt x="1" y="17474"/>
                          </a:lnTo>
                          <a:cubicBezTo>
                            <a:pt x="22" y="17453"/>
                            <a:pt x="22" y="17432"/>
                            <a:pt x="22" y="17411"/>
                          </a:cubicBezTo>
                          <a:cubicBezTo>
                            <a:pt x="2146" y="11871"/>
                            <a:pt x="5499" y="6832"/>
                            <a:pt x="10018" y="3083"/>
                          </a:cubicBezTo>
                          <a:cubicBezTo>
                            <a:pt x="10934" y="3541"/>
                            <a:pt x="11830" y="4041"/>
                            <a:pt x="12705" y="4582"/>
                          </a:cubicBezTo>
                          <a:cubicBezTo>
                            <a:pt x="9227" y="6894"/>
                            <a:pt x="6332" y="9810"/>
                            <a:pt x="4062" y="13100"/>
                          </a:cubicBezTo>
                          <a:cubicBezTo>
                            <a:pt x="2771" y="14308"/>
                            <a:pt x="1563" y="15578"/>
                            <a:pt x="417" y="16953"/>
                          </a:cubicBezTo>
                          <a:cubicBezTo>
                            <a:pt x="1521" y="15662"/>
                            <a:pt x="2708" y="14412"/>
                            <a:pt x="3979" y="13225"/>
                          </a:cubicBezTo>
                          <a:lnTo>
                            <a:pt x="3979" y="13225"/>
                          </a:lnTo>
                          <a:cubicBezTo>
                            <a:pt x="2333" y="15641"/>
                            <a:pt x="1000" y="18244"/>
                            <a:pt x="1" y="21014"/>
                          </a:cubicBezTo>
                          <a:lnTo>
                            <a:pt x="1" y="21201"/>
                          </a:lnTo>
                          <a:cubicBezTo>
                            <a:pt x="1105" y="18244"/>
                            <a:pt x="2542" y="15454"/>
                            <a:pt x="4333" y="12913"/>
                          </a:cubicBezTo>
                          <a:cubicBezTo>
                            <a:pt x="5499" y="11830"/>
                            <a:pt x="6728" y="10809"/>
                            <a:pt x="8060" y="9851"/>
                          </a:cubicBezTo>
                          <a:cubicBezTo>
                            <a:pt x="10226" y="8310"/>
                            <a:pt x="12455" y="7040"/>
                            <a:pt x="14745" y="5936"/>
                          </a:cubicBezTo>
                          <a:cubicBezTo>
                            <a:pt x="15037" y="6144"/>
                            <a:pt x="15329" y="6353"/>
                            <a:pt x="15599" y="6582"/>
                          </a:cubicBezTo>
                          <a:cubicBezTo>
                            <a:pt x="13017" y="7894"/>
                            <a:pt x="10684" y="9581"/>
                            <a:pt x="8602" y="11538"/>
                          </a:cubicBezTo>
                          <a:cubicBezTo>
                            <a:pt x="10726" y="9622"/>
                            <a:pt x="13121" y="7977"/>
                            <a:pt x="15724" y="6665"/>
                          </a:cubicBezTo>
                          <a:cubicBezTo>
                            <a:pt x="16599" y="7352"/>
                            <a:pt x="17432" y="8060"/>
                            <a:pt x="18223" y="8810"/>
                          </a:cubicBezTo>
                          <a:cubicBezTo>
                            <a:pt x="16786" y="9352"/>
                            <a:pt x="15370" y="10039"/>
                            <a:pt x="13954" y="10893"/>
                          </a:cubicBezTo>
                          <a:cubicBezTo>
                            <a:pt x="8185" y="14391"/>
                            <a:pt x="3895" y="19348"/>
                            <a:pt x="1146" y="25200"/>
                          </a:cubicBezTo>
                          <a:cubicBezTo>
                            <a:pt x="771" y="25221"/>
                            <a:pt x="396" y="25262"/>
                            <a:pt x="1" y="25325"/>
                          </a:cubicBezTo>
                          <a:lnTo>
                            <a:pt x="1" y="25429"/>
                          </a:lnTo>
                          <a:cubicBezTo>
                            <a:pt x="376" y="25387"/>
                            <a:pt x="730" y="25346"/>
                            <a:pt x="1105" y="25325"/>
                          </a:cubicBezTo>
                          <a:lnTo>
                            <a:pt x="1105" y="25325"/>
                          </a:lnTo>
                          <a:cubicBezTo>
                            <a:pt x="1063" y="25429"/>
                            <a:pt x="1000" y="25512"/>
                            <a:pt x="959" y="25596"/>
                          </a:cubicBezTo>
                          <a:cubicBezTo>
                            <a:pt x="667" y="25554"/>
                            <a:pt x="376" y="25492"/>
                            <a:pt x="63" y="25471"/>
                          </a:cubicBezTo>
                          <a:cubicBezTo>
                            <a:pt x="42" y="25450"/>
                            <a:pt x="22" y="25450"/>
                            <a:pt x="1" y="25450"/>
                          </a:cubicBezTo>
                          <a:lnTo>
                            <a:pt x="1" y="25492"/>
                          </a:lnTo>
                          <a:cubicBezTo>
                            <a:pt x="313" y="25533"/>
                            <a:pt x="626" y="25596"/>
                            <a:pt x="938" y="25658"/>
                          </a:cubicBezTo>
                          <a:cubicBezTo>
                            <a:pt x="875" y="25783"/>
                            <a:pt x="834" y="25908"/>
                            <a:pt x="771" y="26033"/>
                          </a:cubicBezTo>
                          <a:cubicBezTo>
                            <a:pt x="521" y="26116"/>
                            <a:pt x="251" y="26220"/>
                            <a:pt x="1" y="26325"/>
                          </a:cubicBezTo>
                          <a:lnTo>
                            <a:pt x="1" y="26429"/>
                          </a:lnTo>
                          <a:cubicBezTo>
                            <a:pt x="251" y="26325"/>
                            <a:pt x="480" y="26241"/>
                            <a:pt x="730" y="26158"/>
                          </a:cubicBezTo>
                          <a:lnTo>
                            <a:pt x="730" y="26158"/>
                          </a:lnTo>
                          <a:cubicBezTo>
                            <a:pt x="646" y="26345"/>
                            <a:pt x="563" y="26533"/>
                            <a:pt x="480" y="26720"/>
                          </a:cubicBezTo>
                          <a:cubicBezTo>
                            <a:pt x="334" y="26637"/>
                            <a:pt x="167" y="26554"/>
                            <a:pt x="1" y="26450"/>
                          </a:cubicBezTo>
                          <a:lnTo>
                            <a:pt x="1" y="26637"/>
                          </a:lnTo>
                          <a:cubicBezTo>
                            <a:pt x="147" y="26720"/>
                            <a:pt x="292" y="26804"/>
                            <a:pt x="417" y="26887"/>
                          </a:cubicBezTo>
                          <a:cubicBezTo>
                            <a:pt x="272" y="27241"/>
                            <a:pt x="147" y="27595"/>
                            <a:pt x="1" y="27949"/>
                          </a:cubicBezTo>
                          <a:lnTo>
                            <a:pt x="1" y="28386"/>
                          </a:lnTo>
                          <a:cubicBezTo>
                            <a:pt x="438" y="28074"/>
                            <a:pt x="896" y="27782"/>
                            <a:pt x="1354" y="27512"/>
                          </a:cubicBezTo>
                          <a:cubicBezTo>
                            <a:pt x="1479" y="27616"/>
                            <a:pt x="1604" y="27720"/>
                            <a:pt x="1709" y="27803"/>
                          </a:cubicBezTo>
                          <a:cubicBezTo>
                            <a:pt x="1167" y="28907"/>
                            <a:pt x="667" y="30011"/>
                            <a:pt x="230" y="31156"/>
                          </a:cubicBezTo>
                          <a:cubicBezTo>
                            <a:pt x="147" y="31260"/>
                            <a:pt x="84" y="31344"/>
                            <a:pt x="1" y="31427"/>
                          </a:cubicBezTo>
                          <a:lnTo>
                            <a:pt x="1" y="31573"/>
                          </a:lnTo>
                          <a:cubicBezTo>
                            <a:pt x="42" y="31510"/>
                            <a:pt x="84" y="31448"/>
                            <a:pt x="126" y="31406"/>
                          </a:cubicBezTo>
                          <a:lnTo>
                            <a:pt x="126" y="31406"/>
                          </a:lnTo>
                          <a:cubicBezTo>
                            <a:pt x="84" y="31510"/>
                            <a:pt x="42" y="31635"/>
                            <a:pt x="1" y="31760"/>
                          </a:cubicBezTo>
                          <a:lnTo>
                            <a:pt x="1" y="31948"/>
                          </a:lnTo>
                          <a:cubicBezTo>
                            <a:pt x="105" y="31698"/>
                            <a:pt x="188" y="31469"/>
                            <a:pt x="272" y="31219"/>
                          </a:cubicBezTo>
                          <a:cubicBezTo>
                            <a:pt x="438" y="31031"/>
                            <a:pt x="605" y="30844"/>
                            <a:pt x="771" y="30677"/>
                          </a:cubicBezTo>
                          <a:cubicBezTo>
                            <a:pt x="1375" y="30011"/>
                            <a:pt x="2063" y="29386"/>
                            <a:pt x="2791" y="28845"/>
                          </a:cubicBezTo>
                          <a:cubicBezTo>
                            <a:pt x="2854" y="28907"/>
                            <a:pt x="2916" y="28969"/>
                            <a:pt x="2979" y="29032"/>
                          </a:cubicBezTo>
                          <a:cubicBezTo>
                            <a:pt x="1792" y="30927"/>
                            <a:pt x="792" y="32947"/>
                            <a:pt x="1" y="35092"/>
                          </a:cubicBezTo>
                          <a:lnTo>
                            <a:pt x="1" y="35509"/>
                          </a:lnTo>
                          <a:cubicBezTo>
                            <a:pt x="855" y="33301"/>
                            <a:pt x="1875" y="31177"/>
                            <a:pt x="3104" y="29178"/>
                          </a:cubicBezTo>
                          <a:cubicBezTo>
                            <a:pt x="3125" y="29219"/>
                            <a:pt x="3166" y="29240"/>
                            <a:pt x="3187" y="29282"/>
                          </a:cubicBezTo>
                          <a:cubicBezTo>
                            <a:pt x="3583" y="29740"/>
                            <a:pt x="3895" y="30261"/>
                            <a:pt x="4124" y="30802"/>
                          </a:cubicBezTo>
                          <a:cubicBezTo>
                            <a:pt x="3979" y="31010"/>
                            <a:pt x="3833" y="31240"/>
                            <a:pt x="3708" y="31448"/>
                          </a:cubicBezTo>
                          <a:cubicBezTo>
                            <a:pt x="2979" y="32281"/>
                            <a:pt x="2333" y="33197"/>
                            <a:pt x="1813" y="34134"/>
                          </a:cubicBezTo>
                          <a:cubicBezTo>
                            <a:pt x="1313" y="34988"/>
                            <a:pt x="875" y="35863"/>
                            <a:pt x="480" y="36738"/>
                          </a:cubicBezTo>
                          <a:cubicBezTo>
                            <a:pt x="1146" y="35301"/>
                            <a:pt x="1979" y="33926"/>
                            <a:pt x="2937" y="32656"/>
                          </a:cubicBezTo>
                          <a:lnTo>
                            <a:pt x="2937" y="32656"/>
                          </a:lnTo>
                          <a:cubicBezTo>
                            <a:pt x="1771" y="34551"/>
                            <a:pt x="792" y="36592"/>
                            <a:pt x="1" y="38716"/>
                          </a:cubicBezTo>
                          <a:lnTo>
                            <a:pt x="1" y="39008"/>
                          </a:lnTo>
                          <a:cubicBezTo>
                            <a:pt x="1021" y="36342"/>
                            <a:pt x="2312" y="33780"/>
                            <a:pt x="3895" y="31448"/>
                          </a:cubicBezTo>
                          <a:cubicBezTo>
                            <a:pt x="3999" y="31302"/>
                            <a:pt x="4124" y="31177"/>
                            <a:pt x="4228" y="31052"/>
                          </a:cubicBezTo>
                          <a:cubicBezTo>
                            <a:pt x="4582" y="31927"/>
                            <a:pt x="4728" y="32885"/>
                            <a:pt x="4645" y="33801"/>
                          </a:cubicBezTo>
                          <a:cubicBezTo>
                            <a:pt x="3729" y="35051"/>
                            <a:pt x="2896" y="36363"/>
                            <a:pt x="2146" y="37737"/>
                          </a:cubicBezTo>
                          <a:cubicBezTo>
                            <a:pt x="1375" y="38445"/>
                            <a:pt x="646" y="39237"/>
                            <a:pt x="209" y="40153"/>
                          </a:cubicBezTo>
                          <a:cubicBezTo>
                            <a:pt x="605" y="39487"/>
                            <a:pt x="1167" y="38966"/>
                            <a:pt x="1771" y="38466"/>
                          </a:cubicBezTo>
                          <a:lnTo>
                            <a:pt x="1771" y="38466"/>
                          </a:lnTo>
                          <a:cubicBezTo>
                            <a:pt x="1105" y="39778"/>
                            <a:pt x="521" y="41132"/>
                            <a:pt x="1" y="42527"/>
                          </a:cubicBezTo>
                          <a:lnTo>
                            <a:pt x="1" y="42715"/>
                          </a:lnTo>
                          <a:cubicBezTo>
                            <a:pt x="563" y="41194"/>
                            <a:pt x="1209" y="39716"/>
                            <a:pt x="1958" y="38299"/>
                          </a:cubicBezTo>
                          <a:cubicBezTo>
                            <a:pt x="3041" y="37446"/>
                            <a:pt x="4166" y="36613"/>
                            <a:pt x="4582" y="35176"/>
                          </a:cubicBezTo>
                          <a:cubicBezTo>
                            <a:pt x="4749" y="34655"/>
                            <a:pt x="4853" y="34134"/>
                            <a:pt x="4895" y="33634"/>
                          </a:cubicBezTo>
                          <a:cubicBezTo>
                            <a:pt x="5686" y="32572"/>
                            <a:pt x="6519" y="31573"/>
                            <a:pt x="7415" y="30615"/>
                          </a:cubicBezTo>
                          <a:cubicBezTo>
                            <a:pt x="7456" y="30677"/>
                            <a:pt x="7498" y="30761"/>
                            <a:pt x="7519" y="30844"/>
                          </a:cubicBezTo>
                          <a:cubicBezTo>
                            <a:pt x="6665" y="31843"/>
                            <a:pt x="5894" y="32947"/>
                            <a:pt x="5270" y="34134"/>
                          </a:cubicBezTo>
                          <a:cubicBezTo>
                            <a:pt x="4957" y="34842"/>
                            <a:pt x="4645" y="35550"/>
                            <a:pt x="4333" y="36259"/>
                          </a:cubicBezTo>
                          <a:cubicBezTo>
                            <a:pt x="5166" y="34405"/>
                            <a:pt x="6249" y="32697"/>
                            <a:pt x="7623" y="31135"/>
                          </a:cubicBezTo>
                          <a:cubicBezTo>
                            <a:pt x="7644" y="31219"/>
                            <a:pt x="7686" y="31281"/>
                            <a:pt x="7706" y="31364"/>
                          </a:cubicBezTo>
                          <a:cubicBezTo>
                            <a:pt x="7894" y="32093"/>
                            <a:pt x="8060" y="32822"/>
                            <a:pt x="8144" y="33489"/>
                          </a:cubicBezTo>
                          <a:cubicBezTo>
                            <a:pt x="6269" y="35259"/>
                            <a:pt x="4624" y="37258"/>
                            <a:pt x="3208" y="39424"/>
                          </a:cubicBezTo>
                          <a:cubicBezTo>
                            <a:pt x="3312" y="39028"/>
                            <a:pt x="3437" y="38654"/>
                            <a:pt x="3562" y="38279"/>
                          </a:cubicBezTo>
                          <a:lnTo>
                            <a:pt x="3562" y="38279"/>
                          </a:lnTo>
                          <a:cubicBezTo>
                            <a:pt x="3416" y="38695"/>
                            <a:pt x="3270" y="39112"/>
                            <a:pt x="3125" y="39549"/>
                          </a:cubicBezTo>
                          <a:cubicBezTo>
                            <a:pt x="2042" y="41236"/>
                            <a:pt x="1125" y="43048"/>
                            <a:pt x="355" y="44943"/>
                          </a:cubicBezTo>
                          <a:cubicBezTo>
                            <a:pt x="209" y="44651"/>
                            <a:pt x="105" y="44339"/>
                            <a:pt x="1" y="44047"/>
                          </a:cubicBezTo>
                          <a:lnTo>
                            <a:pt x="1" y="44089"/>
                          </a:lnTo>
                          <a:cubicBezTo>
                            <a:pt x="105" y="44401"/>
                            <a:pt x="209" y="44693"/>
                            <a:pt x="334" y="44964"/>
                          </a:cubicBezTo>
                          <a:cubicBezTo>
                            <a:pt x="230" y="45255"/>
                            <a:pt x="105" y="45547"/>
                            <a:pt x="1" y="45838"/>
                          </a:cubicBezTo>
                          <a:lnTo>
                            <a:pt x="1" y="46276"/>
                          </a:lnTo>
                          <a:cubicBezTo>
                            <a:pt x="147" y="45922"/>
                            <a:pt x="292" y="45547"/>
                            <a:pt x="438" y="45193"/>
                          </a:cubicBezTo>
                          <a:cubicBezTo>
                            <a:pt x="667" y="45651"/>
                            <a:pt x="959" y="46068"/>
                            <a:pt x="1271" y="46463"/>
                          </a:cubicBezTo>
                          <a:cubicBezTo>
                            <a:pt x="938" y="47192"/>
                            <a:pt x="605" y="47921"/>
                            <a:pt x="313" y="48650"/>
                          </a:cubicBezTo>
                          <a:cubicBezTo>
                            <a:pt x="209" y="48338"/>
                            <a:pt x="105" y="48004"/>
                            <a:pt x="1" y="47671"/>
                          </a:cubicBezTo>
                          <a:lnTo>
                            <a:pt x="1" y="49212"/>
                          </a:lnTo>
                          <a:cubicBezTo>
                            <a:pt x="22" y="49275"/>
                            <a:pt x="42" y="49316"/>
                            <a:pt x="42" y="49358"/>
                          </a:cubicBezTo>
                          <a:cubicBezTo>
                            <a:pt x="42" y="49400"/>
                            <a:pt x="22" y="49441"/>
                            <a:pt x="1" y="49483"/>
                          </a:cubicBezTo>
                          <a:lnTo>
                            <a:pt x="1" y="49754"/>
                          </a:lnTo>
                          <a:cubicBezTo>
                            <a:pt x="42" y="49670"/>
                            <a:pt x="63" y="49587"/>
                            <a:pt x="105" y="49504"/>
                          </a:cubicBezTo>
                          <a:cubicBezTo>
                            <a:pt x="313" y="50108"/>
                            <a:pt x="542" y="50733"/>
                            <a:pt x="771" y="51336"/>
                          </a:cubicBezTo>
                          <a:cubicBezTo>
                            <a:pt x="501" y="51982"/>
                            <a:pt x="251" y="52628"/>
                            <a:pt x="1" y="53294"/>
                          </a:cubicBezTo>
                          <a:lnTo>
                            <a:pt x="1" y="53461"/>
                          </a:lnTo>
                          <a:cubicBezTo>
                            <a:pt x="251" y="52794"/>
                            <a:pt x="521" y="52107"/>
                            <a:pt x="813" y="51441"/>
                          </a:cubicBezTo>
                          <a:cubicBezTo>
                            <a:pt x="1042" y="52024"/>
                            <a:pt x="1271" y="52586"/>
                            <a:pt x="1500" y="53148"/>
                          </a:cubicBezTo>
                          <a:cubicBezTo>
                            <a:pt x="1105" y="53940"/>
                            <a:pt x="751" y="54731"/>
                            <a:pt x="417" y="55543"/>
                          </a:cubicBezTo>
                          <a:cubicBezTo>
                            <a:pt x="272" y="55189"/>
                            <a:pt x="147" y="54814"/>
                            <a:pt x="1" y="54440"/>
                          </a:cubicBezTo>
                          <a:lnTo>
                            <a:pt x="1" y="55148"/>
                          </a:lnTo>
                          <a:cubicBezTo>
                            <a:pt x="105" y="55398"/>
                            <a:pt x="188" y="55647"/>
                            <a:pt x="272" y="55877"/>
                          </a:cubicBezTo>
                          <a:cubicBezTo>
                            <a:pt x="188" y="56126"/>
                            <a:pt x="105" y="56376"/>
                            <a:pt x="1" y="56626"/>
                          </a:cubicBezTo>
                          <a:lnTo>
                            <a:pt x="1" y="57043"/>
                          </a:lnTo>
                          <a:cubicBezTo>
                            <a:pt x="126" y="56730"/>
                            <a:pt x="251" y="56418"/>
                            <a:pt x="376" y="56106"/>
                          </a:cubicBezTo>
                          <a:cubicBezTo>
                            <a:pt x="584" y="56647"/>
                            <a:pt x="813" y="57168"/>
                            <a:pt x="1063" y="57688"/>
                          </a:cubicBezTo>
                          <a:cubicBezTo>
                            <a:pt x="667" y="58521"/>
                            <a:pt x="334" y="59375"/>
                            <a:pt x="1" y="60229"/>
                          </a:cubicBezTo>
                          <a:lnTo>
                            <a:pt x="1" y="60500"/>
                          </a:lnTo>
                          <a:cubicBezTo>
                            <a:pt x="355" y="59604"/>
                            <a:pt x="730" y="58730"/>
                            <a:pt x="1125" y="57855"/>
                          </a:cubicBezTo>
                          <a:cubicBezTo>
                            <a:pt x="1396" y="58417"/>
                            <a:pt x="1688" y="58980"/>
                            <a:pt x="2000" y="59542"/>
                          </a:cubicBezTo>
                          <a:cubicBezTo>
                            <a:pt x="1459" y="60562"/>
                            <a:pt x="959" y="61624"/>
                            <a:pt x="521" y="62687"/>
                          </a:cubicBezTo>
                          <a:cubicBezTo>
                            <a:pt x="355" y="63145"/>
                            <a:pt x="167" y="63582"/>
                            <a:pt x="1" y="64040"/>
                          </a:cubicBezTo>
                          <a:lnTo>
                            <a:pt x="1" y="64228"/>
                          </a:lnTo>
                          <a:cubicBezTo>
                            <a:pt x="188" y="63728"/>
                            <a:pt x="376" y="63249"/>
                            <a:pt x="584" y="62770"/>
                          </a:cubicBezTo>
                          <a:cubicBezTo>
                            <a:pt x="1021" y="61708"/>
                            <a:pt x="1521" y="60666"/>
                            <a:pt x="2063" y="59646"/>
                          </a:cubicBezTo>
                          <a:cubicBezTo>
                            <a:pt x="2083" y="59708"/>
                            <a:pt x="2125" y="59771"/>
                            <a:pt x="2146" y="59833"/>
                          </a:cubicBezTo>
                          <a:cubicBezTo>
                            <a:pt x="2437" y="60312"/>
                            <a:pt x="2729" y="60771"/>
                            <a:pt x="3021" y="61229"/>
                          </a:cubicBezTo>
                          <a:cubicBezTo>
                            <a:pt x="2479" y="62103"/>
                            <a:pt x="1958" y="62999"/>
                            <a:pt x="1500" y="63936"/>
                          </a:cubicBezTo>
                          <a:cubicBezTo>
                            <a:pt x="1063" y="64769"/>
                            <a:pt x="688" y="65623"/>
                            <a:pt x="334" y="66477"/>
                          </a:cubicBezTo>
                          <a:cubicBezTo>
                            <a:pt x="230" y="66373"/>
                            <a:pt x="126" y="66248"/>
                            <a:pt x="1" y="66144"/>
                          </a:cubicBezTo>
                          <a:lnTo>
                            <a:pt x="1" y="66227"/>
                          </a:lnTo>
                          <a:cubicBezTo>
                            <a:pt x="105" y="66331"/>
                            <a:pt x="209" y="66435"/>
                            <a:pt x="313" y="66539"/>
                          </a:cubicBezTo>
                          <a:cubicBezTo>
                            <a:pt x="209" y="66831"/>
                            <a:pt x="105" y="67102"/>
                            <a:pt x="1" y="67372"/>
                          </a:cubicBezTo>
                          <a:lnTo>
                            <a:pt x="1" y="67789"/>
                          </a:lnTo>
                          <a:cubicBezTo>
                            <a:pt x="147" y="67414"/>
                            <a:pt x="292" y="67039"/>
                            <a:pt x="459" y="66685"/>
                          </a:cubicBezTo>
                          <a:cubicBezTo>
                            <a:pt x="2916" y="69143"/>
                            <a:pt x="5790" y="71204"/>
                            <a:pt x="8977" y="72766"/>
                          </a:cubicBezTo>
                          <a:lnTo>
                            <a:pt x="9331" y="72766"/>
                          </a:lnTo>
                          <a:cubicBezTo>
                            <a:pt x="6040" y="71163"/>
                            <a:pt x="3041" y="69122"/>
                            <a:pt x="480" y="66623"/>
                          </a:cubicBezTo>
                          <a:cubicBezTo>
                            <a:pt x="834" y="65769"/>
                            <a:pt x="1209" y="64936"/>
                            <a:pt x="1625" y="64103"/>
                          </a:cubicBezTo>
                          <a:cubicBezTo>
                            <a:pt x="2104" y="63186"/>
                            <a:pt x="2604" y="62270"/>
                            <a:pt x="3125" y="61395"/>
                          </a:cubicBezTo>
                          <a:cubicBezTo>
                            <a:pt x="5707" y="65269"/>
                            <a:pt x="8977" y="68393"/>
                            <a:pt x="12725" y="70767"/>
                          </a:cubicBezTo>
                          <a:cubicBezTo>
                            <a:pt x="13371" y="71454"/>
                            <a:pt x="14037" y="72121"/>
                            <a:pt x="14725" y="72766"/>
                          </a:cubicBezTo>
                          <a:lnTo>
                            <a:pt x="14766" y="72766"/>
                          </a:lnTo>
                          <a:cubicBezTo>
                            <a:pt x="14079" y="72121"/>
                            <a:pt x="13392" y="71475"/>
                            <a:pt x="12746" y="70788"/>
                          </a:cubicBezTo>
                          <a:lnTo>
                            <a:pt x="12746" y="70788"/>
                          </a:lnTo>
                          <a:cubicBezTo>
                            <a:pt x="13912" y="71517"/>
                            <a:pt x="15120" y="72183"/>
                            <a:pt x="16349" y="72766"/>
                          </a:cubicBezTo>
                          <a:lnTo>
                            <a:pt x="16620" y="72766"/>
                          </a:lnTo>
                          <a:cubicBezTo>
                            <a:pt x="15079" y="72037"/>
                            <a:pt x="13621" y="71184"/>
                            <a:pt x="12246" y="70246"/>
                          </a:cubicBezTo>
                          <a:cubicBezTo>
                            <a:pt x="9206" y="66914"/>
                            <a:pt x="6707" y="63166"/>
                            <a:pt x="4645" y="59125"/>
                          </a:cubicBezTo>
                          <a:cubicBezTo>
                            <a:pt x="4812" y="58896"/>
                            <a:pt x="4999" y="58667"/>
                            <a:pt x="5186" y="58417"/>
                          </a:cubicBezTo>
                          <a:cubicBezTo>
                            <a:pt x="6040" y="60104"/>
                            <a:pt x="7040" y="61687"/>
                            <a:pt x="8165" y="63166"/>
                          </a:cubicBezTo>
                          <a:cubicBezTo>
                            <a:pt x="7040" y="61666"/>
                            <a:pt x="6061" y="60063"/>
                            <a:pt x="5207" y="58376"/>
                          </a:cubicBezTo>
                          <a:cubicBezTo>
                            <a:pt x="5915" y="57459"/>
                            <a:pt x="6644" y="56585"/>
                            <a:pt x="7436" y="55752"/>
                          </a:cubicBezTo>
                          <a:cubicBezTo>
                            <a:pt x="10497" y="63436"/>
                            <a:pt x="16287" y="69247"/>
                            <a:pt x="23576" y="72766"/>
                          </a:cubicBezTo>
                          <a:lnTo>
                            <a:pt x="23680" y="72766"/>
                          </a:lnTo>
                          <a:cubicBezTo>
                            <a:pt x="16432" y="69268"/>
                            <a:pt x="10393" y="63478"/>
                            <a:pt x="7498" y="55689"/>
                          </a:cubicBezTo>
                          <a:cubicBezTo>
                            <a:pt x="7852" y="55314"/>
                            <a:pt x="8227" y="54940"/>
                            <a:pt x="8601" y="54586"/>
                          </a:cubicBezTo>
                          <a:lnTo>
                            <a:pt x="8601" y="54586"/>
                          </a:lnTo>
                          <a:cubicBezTo>
                            <a:pt x="8227" y="54940"/>
                            <a:pt x="7852" y="55294"/>
                            <a:pt x="7477" y="55647"/>
                          </a:cubicBezTo>
                          <a:cubicBezTo>
                            <a:pt x="7311" y="55189"/>
                            <a:pt x="7165" y="54731"/>
                            <a:pt x="7019" y="54273"/>
                          </a:cubicBezTo>
                          <a:cubicBezTo>
                            <a:pt x="6873" y="53836"/>
                            <a:pt x="6769" y="53419"/>
                            <a:pt x="6665" y="52982"/>
                          </a:cubicBezTo>
                          <a:cubicBezTo>
                            <a:pt x="7415" y="52107"/>
                            <a:pt x="8227" y="51253"/>
                            <a:pt x="9102" y="50462"/>
                          </a:cubicBezTo>
                          <a:cubicBezTo>
                            <a:pt x="9164" y="50379"/>
                            <a:pt x="9268" y="50316"/>
                            <a:pt x="9331" y="50254"/>
                          </a:cubicBezTo>
                          <a:lnTo>
                            <a:pt x="9518" y="50254"/>
                          </a:lnTo>
                          <a:cubicBezTo>
                            <a:pt x="9664" y="51253"/>
                            <a:pt x="9893" y="52232"/>
                            <a:pt x="10164" y="53211"/>
                          </a:cubicBezTo>
                          <a:cubicBezTo>
                            <a:pt x="9622" y="53648"/>
                            <a:pt x="9102" y="54106"/>
                            <a:pt x="8602" y="54585"/>
                          </a:cubicBezTo>
                          <a:cubicBezTo>
                            <a:pt x="9122" y="54127"/>
                            <a:pt x="9643" y="53690"/>
                            <a:pt x="10164" y="53252"/>
                          </a:cubicBezTo>
                          <a:cubicBezTo>
                            <a:pt x="10789" y="55522"/>
                            <a:pt x="11726" y="57709"/>
                            <a:pt x="12913" y="59833"/>
                          </a:cubicBezTo>
                          <a:cubicBezTo>
                            <a:pt x="15662" y="64540"/>
                            <a:pt x="19410" y="68247"/>
                            <a:pt x="23784" y="70954"/>
                          </a:cubicBezTo>
                          <a:cubicBezTo>
                            <a:pt x="23721" y="71558"/>
                            <a:pt x="23701" y="72162"/>
                            <a:pt x="23742" y="72766"/>
                          </a:cubicBezTo>
                          <a:lnTo>
                            <a:pt x="23763" y="72766"/>
                          </a:lnTo>
                          <a:cubicBezTo>
                            <a:pt x="23742" y="72162"/>
                            <a:pt x="23742" y="71558"/>
                            <a:pt x="23805" y="70975"/>
                          </a:cubicBezTo>
                          <a:cubicBezTo>
                            <a:pt x="23909" y="71038"/>
                            <a:pt x="24034" y="71100"/>
                            <a:pt x="24138" y="71163"/>
                          </a:cubicBezTo>
                          <a:cubicBezTo>
                            <a:pt x="24305" y="71267"/>
                            <a:pt x="24471" y="71371"/>
                            <a:pt x="24638" y="71475"/>
                          </a:cubicBezTo>
                          <a:cubicBezTo>
                            <a:pt x="24534" y="71704"/>
                            <a:pt x="24450" y="71933"/>
                            <a:pt x="24367" y="72162"/>
                          </a:cubicBezTo>
                          <a:cubicBezTo>
                            <a:pt x="24305" y="71871"/>
                            <a:pt x="24221" y="71558"/>
                            <a:pt x="24159" y="71246"/>
                          </a:cubicBezTo>
                          <a:lnTo>
                            <a:pt x="24159" y="71246"/>
                          </a:lnTo>
                          <a:cubicBezTo>
                            <a:pt x="24200" y="71579"/>
                            <a:pt x="24263" y="71912"/>
                            <a:pt x="24346" y="72246"/>
                          </a:cubicBezTo>
                          <a:cubicBezTo>
                            <a:pt x="24284" y="72412"/>
                            <a:pt x="24242" y="72600"/>
                            <a:pt x="24200" y="72766"/>
                          </a:cubicBezTo>
                          <a:lnTo>
                            <a:pt x="24305" y="72766"/>
                          </a:lnTo>
                          <a:cubicBezTo>
                            <a:pt x="24325" y="72662"/>
                            <a:pt x="24367" y="72558"/>
                            <a:pt x="24388" y="72454"/>
                          </a:cubicBezTo>
                          <a:cubicBezTo>
                            <a:pt x="24409" y="72558"/>
                            <a:pt x="24450" y="72662"/>
                            <a:pt x="24471" y="72766"/>
                          </a:cubicBezTo>
                          <a:lnTo>
                            <a:pt x="24554" y="72766"/>
                          </a:lnTo>
                          <a:cubicBezTo>
                            <a:pt x="24513" y="72621"/>
                            <a:pt x="24471" y="72475"/>
                            <a:pt x="24429" y="72329"/>
                          </a:cubicBezTo>
                          <a:cubicBezTo>
                            <a:pt x="24513" y="72058"/>
                            <a:pt x="24617" y="71788"/>
                            <a:pt x="24721" y="71517"/>
                          </a:cubicBezTo>
                          <a:cubicBezTo>
                            <a:pt x="24908" y="71621"/>
                            <a:pt x="25096" y="71725"/>
                            <a:pt x="25283" y="71829"/>
                          </a:cubicBezTo>
                          <a:cubicBezTo>
                            <a:pt x="25429" y="72142"/>
                            <a:pt x="25575" y="72454"/>
                            <a:pt x="25741" y="72745"/>
                          </a:cubicBezTo>
                          <a:cubicBezTo>
                            <a:pt x="25741" y="72745"/>
                            <a:pt x="25741" y="72766"/>
                            <a:pt x="25721" y="72766"/>
                          </a:cubicBezTo>
                          <a:lnTo>
                            <a:pt x="26096" y="72766"/>
                          </a:lnTo>
                          <a:cubicBezTo>
                            <a:pt x="26096" y="72766"/>
                            <a:pt x="26096" y="72745"/>
                            <a:pt x="26075" y="72745"/>
                          </a:cubicBezTo>
                          <a:cubicBezTo>
                            <a:pt x="26179" y="72641"/>
                            <a:pt x="26262" y="72516"/>
                            <a:pt x="26366" y="72412"/>
                          </a:cubicBezTo>
                          <a:cubicBezTo>
                            <a:pt x="26595" y="72537"/>
                            <a:pt x="26845" y="72641"/>
                            <a:pt x="27095" y="72766"/>
                          </a:cubicBezTo>
                          <a:lnTo>
                            <a:pt x="27366" y="72766"/>
                          </a:lnTo>
                          <a:cubicBezTo>
                            <a:pt x="27054" y="72621"/>
                            <a:pt x="26741" y="72475"/>
                            <a:pt x="26450" y="72308"/>
                          </a:cubicBezTo>
                          <a:cubicBezTo>
                            <a:pt x="26741" y="71975"/>
                            <a:pt x="27054" y="71663"/>
                            <a:pt x="27408" y="71371"/>
                          </a:cubicBezTo>
                          <a:cubicBezTo>
                            <a:pt x="27803" y="71871"/>
                            <a:pt x="28199" y="72329"/>
                            <a:pt x="28636" y="72766"/>
                          </a:cubicBezTo>
                          <a:lnTo>
                            <a:pt x="28907" y="72766"/>
                          </a:lnTo>
                          <a:cubicBezTo>
                            <a:pt x="28428" y="72287"/>
                            <a:pt x="27970" y="71788"/>
                            <a:pt x="27533" y="71267"/>
                          </a:cubicBezTo>
                          <a:cubicBezTo>
                            <a:pt x="27553" y="71246"/>
                            <a:pt x="27595" y="71204"/>
                            <a:pt x="27637" y="71184"/>
                          </a:cubicBezTo>
                          <a:cubicBezTo>
                            <a:pt x="28553" y="71746"/>
                            <a:pt x="29532" y="72287"/>
                            <a:pt x="30511" y="72766"/>
                          </a:cubicBezTo>
                          <a:lnTo>
                            <a:pt x="30865" y="72766"/>
                          </a:lnTo>
                          <a:cubicBezTo>
                            <a:pt x="29803" y="72246"/>
                            <a:pt x="28761" y="71704"/>
                            <a:pt x="27762" y="71079"/>
                          </a:cubicBezTo>
                          <a:cubicBezTo>
                            <a:pt x="28324" y="70663"/>
                            <a:pt x="28949" y="70309"/>
                            <a:pt x="29615" y="70017"/>
                          </a:cubicBezTo>
                          <a:cubicBezTo>
                            <a:pt x="29782" y="70142"/>
                            <a:pt x="29969" y="70267"/>
                            <a:pt x="30136" y="70392"/>
                          </a:cubicBezTo>
                          <a:cubicBezTo>
                            <a:pt x="30252" y="70479"/>
                            <a:pt x="30368" y="70566"/>
                            <a:pt x="30484" y="70660"/>
                          </a:cubicBezTo>
                          <a:lnTo>
                            <a:pt x="30484" y="70660"/>
                          </a:lnTo>
                          <a:cubicBezTo>
                            <a:pt x="30401" y="70590"/>
                            <a:pt x="30317" y="70519"/>
                            <a:pt x="30240" y="70455"/>
                          </a:cubicBezTo>
                          <a:lnTo>
                            <a:pt x="30240" y="70455"/>
                          </a:lnTo>
                          <a:cubicBezTo>
                            <a:pt x="31531" y="71309"/>
                            <a:pt x="32906" y="72079"/>
                            <a:pt x="34322" y="72766"/>
                          </a:cubicBezTo>
                          <a:lnTo>
                            <a:pt x="34447" y="72766"/>
                          </a:lnTo>
                          <a:cubicBezTo>
                            <a:pt x="32864" y="72017"/>
                            <a:pt x="31344" y="71142"/>
                            <a:pt x="29907" y="70163"/>
                          </a:cubicBezTo>
                          <a:cubicBezTo>
                            <a:pt x="29844" y="70101"/>
                            <a:pt x="29782" y="70038"/>
                            <a:pt x="29698" y="69976"/>
                          </a:cubicBezTo>
                          <a:cubicBezTo>
                            <a:pt x="29782" y="69955"/>
                            <a:pt x="29844" y="69913"/>
                            <a:pt x="29927" y="69892"/>
                          </a:cubicBezTo>
                          <a:cubicBezTo>
                            <a:pt x="30572" y="69608"/>
                            <a:pt x="31184" y="69485"/>
                            <a:pt x="31772" y="69485"/>
                          </a:cubicBezTo>
                          <a:cubicBezTo>
                            <a:pt x="32000" y="69485"/>
                            <a:pt x="32226" y="69503"/>
                            <a:pt x="32447" y="69538"/>
                          </a:cubicBezTo>
                          <a:cubicBezTo>
                            <a:pt x="33801" y="70538"/>
                            <a:pt x="35238" y="71413"/>
                            <a:pt x="36738" y="72204"/>
                          </a:cubicBezTo>
                          <a:cubicBezTo>
                            <a:pt x="36925" y="72391"/>
                            <a:pt x="37112" y="72579"/>
                            <a:pt x="37300" y="72766"/>
                          </a:cubicBezTo>
                          <a:lnTo>
                            <a:pt x="37383" y="72766"/>
                          </a:lnTo>
                          <a:cubicBezTo>
                            <a:pt x="37258" y="72641"/>
                            <a:pt x="37133" y="72496"/>
                            <a:pt x="37029" y="72350"/>
                          </a:cubicBezTo>
                          <a:lnTo>
                            <a:pt x="37029" y="72350"/>
                          </a:lnTo>
                          <a:cubicBezTo>
                            <a:pt x="37300" y="72496"/>
                            <a:pt x="37591" y="72641"/>
                            <a:pt x="37862" y="72766"/>
                          </a:cubicBezTo>
                          <a:lnTo>
                            <a:pt x="38133" y="72766"/>
                          </a:lnTo>
                          <a:cubicBezTo>
                            <a:pt x="37696" y="72558"/>
                            <a:pt x="37237" y="72329"/>
                            <a:pt x="36821" y="72100"/>
                          </a:cubicBezTo>
                          <a:cubicBezTo>
                            <a:pt x="35967" y="71038"/>
                            <a:pt x="35134" y="69955"/>
                            <a:pt x="33739" y="69538"/>
                          </a:cubicBezTo>
                          <a:cubicBezTo>
                            <a:pt x="33280" y="69393"/>
                            <a:pt x="32801" y="69288"/>
                            <a:pt x="32343" y="69247"/>
                          </a:cubicBezTo>
                          <a:cubicBezTo>
                            <a:pt x="31240" y="68393"/>
                            <a:pt x="30198" y="67477"/>
                            <a:pt x="29199" y="66519"/>
                          </a:cubicBezTo>
                          <a:cubicBezTo>
                            <a:pt x="29261" y="66477"/>
                            <a:pt x="29303" y="66456"/>
                            <a:pt x="29365" y="66435"/>
                          </a:cubicBezTo>
                          <a:cubicBezTo>
                            <a:pt x="30365" y="67331"/>
                            <a:pt x="31489" y="68143"/>
                            <a:pt x="32697" y="68851"/>
                          </a:cubicBezTo>
                          <a:cubicBezTo>
                            <a:pt x="34488" y="69851"/>
                            <a:pt x="36342" y="70580"/>
                            <a:pt x="38237" y="71079"/>
                          </a:cubicBezTo>
                          <a:cubicBezTo>
                            <a:pt x="39216" y="71683"/>
                            <a:pt x="40215" y="72246"/>
                            <a:pt x="41278" y="72766"/>
                          </a:cubicBezTo>
                          <a:lnTo>
                            <a:pt x="41611" y="72766"/>
                          </a:lnTo>
                          <a:cubicBezTo>
                            <a:pt x="40632" y="72287"/>
                            <a:pt x="39653" y="71767"/>
                            <a:pt x="38716" y="71204"/>
                          </a:cubicBezTo>
                          <a:lnTo>
                            <a:pt x="38716" y="71204"/>
                          </a:lnTo>
                          <a:cubicBezTo>
                            <a:pt x="40215" y="71558"/>
                            <a:pt x="41757" y="71767"/>
                            <a:pt x="43298" y="71829"/>
                          </a:cubicBezTo>
                          <a:cubicBezTo>
                            <a:pt x="43797" y="72121"/>
                            <a:pt x="44318" y="72391"/>
                            <a:pt x="44860" y="72662"/>
                          </a:cubicBezTo>
                          <a:lnTo>
                            <a:pt x="44839" y="72662"/>
                          </a:lnTo>
                          <a:cubicBezTo>
                            <a:pt x="44797" y="72704"/>
                            <a:pt x="44735" y="72745"/>
                            <a:pt x="44672" y="72766"/>
                          </a:cubicBezTo>
                          <a:lnTo>
                            <a:pt x="45172" y="72766"/>
                          </a:lnTo>
                          <a:cubicBezTo>
                            <a:pt x="45547" y="72454"/>
                            <a:pt x="45901" y="72142"/>
                            <a:pt x="46213" y="71808"/>
                          </a:cubicBezTo>
                          <a:cubicBezTo>
                            <a:pt x="46359" y="71808"/>
                            <a:pt x="46526" y="71788"/>
                            <a:pt x="46671" y="71767"/>
                          </a:cubicBezTo>
                          <a:cubicBezTo>
                            <a:pt x="47317" y="72121"/>
                            <a:pt x="47963" y="72454"/>
                            <a:pt x="48629" y="72766"/>
                          </a:cubicBezTo>
                          <a:lnTo>
                            <a:pt x="48879" y="72766"/>
                          </a:lnTo>
                          <a:cubicBezTo>
                            <a:pt x="48233" y="72454"/>
                            <a:pt x="47567" y="72100"/>
                            <a:pt x="46942" y="71746"/>
                          </a:cubicBezTo>
                          <a:cubicBezTo>
                            <a:pt x="47359" y="71704"/>
                            <a:pt x="47775" y="71663"/>
                            <a:pt x="48192" y="71600"/>
                          </a:cubicBezTo>
                          <a:lnTo>
                            <a:pt x="48192" y="71600"/>
                          </a:lnTo>
                          <a:cubicBezTo>
                            <a:pt x="47754" y="71642"/>
                            <a:pt x="47338" y="71683"/>
                            <a:pt x="46901" y="71725"/>
                          </a:cubicBezTo>
                          <a:cubicBezTo>
                            <a:pt x="46755" y="71642"/>
                            <a:pt x="46630" y="71579"/>
                            <a:pt x="46484" y="71496"/>
                          </a:cubicBezTo>
                          <a:cubicBezTo>
                            <a:pt x="46880" y="71038"/>
                            <a:pt x="47192" y="70559"/>
                            <a:pt x="47463" y="70059"/>
                          </a:cubicBezTo>
                          <a:cubicBezTo>
                            <a:pt x="48129" y="70517"/>
                            <a:pt x="48796" y="70975"/>
                            <a:pt x="49483" y="71392"/>
                          </a:cubicBezTo>
                          <a:cubicBezTo>
                            <a:pt x="49046" y="71475"/>
                            <a:pt x="48629" y="71538"/>
                            <a:pt x="48192" y="71600"/>
                          </a:cubicBezTo>
                          <a:cubicBezTo>
                            <a:pt x="48629" y="71538"/>
                            <a:pt x="49087" y="71475"/>
                            <a:pt x="49525" y="71413"/>
                          </a:cubicBezTo>
                          <a:cubicBezTo>
                            <a:pt x="50066" y="71746"/>
                            <a:pt x="50628" y="72058"/>
                            <a:pt x="51191" y="72350"/>
                          </a:cubicBezTo>
                          <a:cubicBezTo>
                            <a:pt x="50962" y="72454"/>
                            <a:pt x="50732" y="72537"/>
                            <a:pt x="50483" y="72641"/>
                          </a:cubicBezTo>
                          <a:cubicBezTo>
                            <a:pt x="50732" y="72558"/>
                            <a:pt x="50982" y="72454"/>
                            <a:pt x="51232" y="72371"/>
                          </a:cubicBezTo>
                          <a:cubicBezTo>
                            <a:pt x="51503" y="72516"/>
                            <a:pt x="51774" y="72641"/>
                            <a:pt x="52044" y="72766"/>
                          </a:cubicBezTo>
                          <a:lnTo>
                            <a:pt x="52378" y="72766"/>
                          </a:lnTo>
                          <a:cubicBezTo>
                            <a:pt x="52065" y="72621"/>
                            <a:pt x="51732" y="72454"/>
                            <a:pt x="51420" y="72287"/>
                          </a:cubicBezTo>
                          <a:cubicBezTo>
                            <a:pt x="52107" y="72037"/>
                            <a:pt x="52773" y="71788"/>
                            <a:pt x="53461" y="71517"/>
                          </a:cubicBezTo>
                          <a:cubicBezTo>
                            <a:pt x="54231" y="71954"/>
                            <a:pt x="55043" y="72371"/>
                            <a:pt x="55856" y="72766"/>
                          </a:cubicBezTo>
                          <a:lnTo>
                            <a:pt x="55960" y="72766"/>
                          </a:lnTo>
                          <a:cubicBezTo>
                            <a:pt x="55127" y="72371"/>
                            <a:pt x="54315" y="71954"/>
                            <a:pt x="53523" y="71475"/>
                          </a:cubicBezTo>
                          <a:cubicBezTo>
                            <a:pt x="54210" y="71204"/>
                            <a:pt x="54877" y="70934"/>
                            <a:pt x="55564" y="70642"/>
                          </a:cubicBezTo>
                          <a:cubicBezTo>
                            <a:pt x="56293" y="71100"/>
                            <a:pt x="57043" y="71558"/>
                            <a:pt x="57813" y="71975"/>
                          </a:cubicBezTo>
                          <a:cubicBezTo>
                            <a:pt x="57334" y="72246"/>
                            <a:pt x="56855" y="72516"/>
                            <a:pt x="56355" y="72766"/>
                          </a:cubicBezTo>
                          <a:lnTo>
                            <a:pt x="56418" y="72766"/>
                          </a:lnTo>
                          <a:cubicBezTo>
                            <a:pt x="56918" y="72537"/>
                            <a:pt x="57418" y="72287"/>
                            <a:pt x="57917" y="72017"/>
                          </a:cubicBezTo>
                          <a:cubicBezTo>
                            <a:pt x="58396" y="72287"/>
                            <a:pt x="58896" y="72537"/>
                            <a:pt x="59375" y="72766"/>
                          </a:cubicBezTo>
                          <a:lnTo>
                            <a:pt x="59646" y="72766"/>
                          </a:lnTo>
                          <a:cubicBezTo>
                            <a:pt x="59104" y="72516"/>
                            <a:pt x="58563" y="72246"/>
                            <a:pt x="58042" y="71954"/>
                          </a:cubicBezTo>
                          <a:cubicBezTo>
                            <a:pt x="58584" y="71642"/>
                            <a:pt x="59125" y="71329"/>
                            <a:pt x="59646" y="71017"/>
                          </a:cubicBezTo>
                          <a:cubicBezTo>
                            <a:pt x="60479" y="71538"/>
                            <a:pt x="61354" y="72037"/>
                            <a:pt x="62228" y="72496"/>
                          </a:cubicBezTo>
                          <a:cubicBezTo>
                            <a:pt x="62124" y="72600"/>
                            <a:pt x="61999" y="72683"/>
                            <a:pt x="61874" y="72766"/>
                          </a:cubicBezTo>
                          <a:lnTo>
                            <a:pt x="62103" y="72766"/>
                          </a:lnTo>
                          <a:cubicBezTo>
                            <a:pt x="62207" y="72704"/>
                            <a:pt x="62291" y="72641"/>
                            <a:pt x="62374" y="72579"/>
                          </a:cubicBezTo>
                          <a:cubicBezTo>
                            <a:pt x="62499" y="72641"/>
                            <a:pt x="62645" y="72704"/>
                            <a:pt x="62791" y="72766"/>
                          </a:cubicBezTo>
                          <a:lnTo>
                            <a:pt x="63145" y="72766"/>
                          </a:lnTo>
                          <a:cubicBezTo>
                            <a:pt x="62936" y="72662"/>
                            <a:pt x="62707" y="72558"/>
                            <a:pt x="62499" y="72454"/>
                          </a:cubicBezTo>
                          <a:cubicBezTo>
                            <a:pt x="65331" y="70142"/>
                            <a:pt x="67705" y="67352"/>
                            <a:pt x="69621" y="64269"/>
                          </a:cubicBezTo>
                          <a:lnTo>
                            <a:pt x="69621" y="64269"/>
                          </a:lnTo>
                          <a:cubicBezTo>
                            <a:pt x="67664" y="67372"/>
                            <a:pt x="65206" y="70121"/>
                            <a:pt x="62374" y="72391"/>
                          </a:cubicBezTo>
                          <a:cubicBezTo>
                            <a:pt x="61479" y="71933"/>
                            <a:pt x="60625" y="71454"/>
                            <a:pt x="59792" y="70934"/>
                          </a:cubicBezTo>
                          <a:cubicBezTo>
                            <a:pt x="63395" y="68643"/>
                            <a:pt x="66498" y="65644"/>
                            <a:pt x="68913" y="62145"/>
                          </a:cubicBezTo>
                          <a:cubicBezTo>
                            <a:pt x="70163" y="60958"/>
                            <a:pt x="71329" y="59688"/>
                            <a:pt x="72412" y="58355"/>
                          </a:cubicBezTo>
                          <a:lnTo>
                            <a:pt x="72412" y="58355"/>
                          </a:lnTo>
                          <a:cubicBezTo>
                            <a:pt x="71412" y="59500"/>
                            <a:pt x="70350" y="60625"/>
                            <a:pt x="69247" y="61666"/>
                          </a:cubicBezTo>
                          <a:cubicBezTo>
                            <a:pt x="70684" y="59500"/>
                            <a:pt x="71871" y="57168"/>
                            <a:pt x="72766" y="54689"/>
                          </a:cubicBezTo>
                          <a:lnTo>
                            <a:pt x="72766" y="53898"/>
                          </a:lnTo>
                          <a:cubicBezTo>
                            <a:pt x="71558" y="57126"/>
                            <a:pt x="69955" y="60125"/>
                            <a:pt x="67976" y="62832"/>
                          </a:cubicBezTo>
                          <a:cubicBezTo>
                            <a:pt x="66685" y="63957"/>
                            <a:pt x="65331" y="65040"/>
                            <a:pt x="63936" y="66081"/>
                          </a:cubicBezTo>
                          <a:cubicBezTo>
                            <a:pt x="62832" y="66831"/>
                            <a:pt x="61708" y="67518"/>
                            <a:pt x="60583" y="68143"/>
                          </a:cubicBezTo>
                          <a:cubicBezTo>
                            <a:pt x="61000" y="67935"/>
                            <a:pt x="61416" y="67706"/>
                            <a:pt x="61853" y="67456"/>
                          </a:cubicBezTo>
                          <a:cubicBezTo>
                            <a:pt x="63915" y="66269"/>
                            <a:pt x="65810" y="64915"/>
                            <a:pt x="67539" y="63395"/>
                          </a:cubicBezTo>
                          <a:lnTo>
                            <a:pt x="67539" y="63395"/>
                          </a:lnTo>
                          <a:cubicBezTo>
                            <a:pt x="65352" y="66248"/>
                            <a:pt x="62707" y="68747"/>
                            <a:pt x="59625" y="70830"/>
                          </a:cubicBezTo>
                          <a:cubicBezTo>
                            <a:pt x="59000" y="70434"/>
                            <a:pt x="58396" y="70017"/>
                            <a:pt x="57813" y="69601"/>
                          </a:cubicBezTo>
                          <a:cubicBezTo>
                            <a:pt x="58750" y="69143"/>
                            <a:pt x="59667" y="68664"/>
                            <a:pt x="60583" y="68143"/>
                          </a:cubicBezTo>
                          <a:lnTo>
                            <a:pt x="60583" y="68143"/>
                          </a:lnTo>
                          <a:cubicBezTo>
                            <a:pt x="59625" y="68643"/>
                            <a:pt x="58688" y="69101"/>
                            <a:pt x="57751" y="69538"/>
                          </a:cubicBezTo>
                          <a:cubicBezTo>
                            <a:pt x="57480" y="69351"/>
                            <a:pt x="57230" y="69163"/>
                            <a:pt x="56959" y="68955"/>
                          </a:cubicBezTo>
                          <a:cubicBezTo>
                            <a:pt x="57435" y="68707"/>
                            <a:pt x="57911" y="68459"/>
                            <a:pt x="58367" y="68190"/>
                          </a:cubicBezTo>
                          <a:lnTo>
                            <a:pt x="58367" y="68190"/>
                          </a:lnTo>
                          <a:cubicBezTo>
                            <a:pt x="57911" y="68459"/>
                            <a:pt x="57435" y="68707"/>
                            <a:pt x="56939" y="68934"/>
                          </a:cubicBezTo>
                          <a:cubicBezTo>
                            <a:pt x="56001" y="68205"/>
                            <a:pt x="55106" y="67414"/>
                            <a:pt x="54231" y="66581"/>
                          </a:cubicBezTo>
                          <a:cubicBezTo>
                            <a:pt x="60875" y="63936"/>
                            <a:pt x="66060" y="59250"/>
                            <a:pt x="69621" y="53502"/>
                          </a:cubicBezTo>
                          <a:lnTo>
                            <a:pt x="69621" y="53502"/>
                          </a:lnTo>
                          <a:cubicBezTo>
                            <a:pt x="65935" y="59334"/>
                            <a:pt x="60562" y="63894"/>
                            <a:pt x="54065" y="66414"/>
                          </a:cubicBezTo>
                          <a:cubicBezTo>
                            <a:pt x="53252" y="65602"/>
                            <a:pt x="52503" y="64769"/>
                            <a:pt x="51774" y="63874"/>
                          </a:cubicBezTo>
                          <a:cubicBezTo>
                            <a:pt x="53148" y="63457"/>
                            <a:pt x="54502" y="62937"/>
                            <a:pt x="55835" y="62291"/>
                          </a:cubicBezTo>
                          <a:lnTo>
                            <a:pt x="55835" y="62291"/>
                          </a:lnTo>
                          <a:cubicBezTo>
                            <a:pt x="54502" y="62874"/>
                            <a:pt x="53107" y="63374"/>
                            <a:pt x="51690" y="63770"/>
                          </a:cubicBezTo>
                          <a:cubicBezTo>
                            <a:pt x="51525" y="63584"/>
                            <a:pt x="51361" y="63378"/>
                            <a:pt x="51216" y="63172"/>
                          </a:cubicBezTo>
                          <a:lnTo>
                            <a:pt x="51216" y="63172"/>
                          </a:lnTo>
                          <a:cubicBezTo>
                            <a:pt x="51361" y="63378"/>
                            <a:pt x="51525" y="63584"/>
                            <a:pt x="51690" y="63790"/>
                          </a:cubicBezTo>
                          <a:cubicBezTo>
                            <a:pt x="50753" y="64040"/>
                            <a:pt x="49837" y="64249"/>
                            <a:pt x="48879" y="64436"/>
                          </a:cubicBezTo>
                          <a:cubicBezTo>
                            <a:pt x="48879" y="64082"/>
                            <a:pt x="48858" y="63728"/>
                            <a:pt x="48816" y="63374"/>
                          </a:cubicBezTo>
                          <a:lnTo>
                            <a:pt x="48816" y="63374"/>
                          </a:lnTo>
                          <a:cubicBezTo>
                            <a:pt x="48837" y="63728"/>
                            <a:pt x="48837" y="64082"/>
                            <a:pt x="48816" y="64436"/>
                          </a:cubicBezTo>
                          <a:cubicBezTo>
                            <a:pt x="48796" y="64436"/>
                            <a:pt x="48796" y="64436"/>
                            <a:pt x="48775" y="64457"/>
                          </a:cubicBezTo>
                          <a:cubicBezTo>
                            <a:pt x="48671" y="64311"/>
                            <a:pt x="48567" y="64186"/>
                            <a:pt x="48442" y="64040"/>
                          </a:cubicBezTo>
                          <a:cubicBezTo>
                            <a:pt x="48567" y="63624"/>
                            <a:pt x="48671" y="63186"/>
                            <a:pt x="48754" y="62770"/>
                          </a:cubicBezTo>
                          <a:cubicBezTo>
                            <a:pt x="48775" y="62978"/>
                            <a:pt x="48796" y="63166"/>
                            <a:pt x="48816" y="63374"/>
                          </a:cubicBezTo>
                          <a:cubicBezTo>
                            <a:pt x="48816" y="63103"/>
                            <a:pt x="48796" y="62832"/>
                            <a:pt x="48775" y="62582"/>
                          </a:cubicBezTo>
                          <a:cubicBezTo>
                            <a:pt x="48879" y="61979"/>
                            <a:pt x="48921" y="61354"/>
                            <a:pt x="48921" y="60750"/>
                          </a:cubicBezTo>
                          <a:cubicBezTo>
                            <a:pt x="49108" y="60708"/>
                            <a:pt x="49295" y="60687"/>
                            <a:pt x="49483" y="60666"/>
                          </a:cubicBezTo>
                          <a:cubicBezTo>
                            <a:pt x="50024" y="61520"/>
                            <a:pt x="50587" y="62353"/>
                            <a:pt x="51211" y="63166"/>
                          </a:cubicBezTo>
                          <a:cubicBezTo>
                            <a:pt x="50608" y="62353"/>
                            <a:pt x="50045" y="61520"/>
                            <a:pt x="49525" y="60646"/>
                          </a:cubicBezTo>
                          <a:cubicBezTo>
                            <a:pt x="50753" y="60458"/>
                            <a:pt x="51961" y="60167"/>
                            <a:pt x="53169" y="59833"/>
                          </a:cubicBezTo>
                          <a:cubicBezTo>
                            <a:pt x="55002" y="59167"/>
                            <a:pt x="56751" y="58355"/>
                            <a:pt x="58376" y="57418"/>
                          </a:cubicBezTo>
                          <a:lnTo>
                            <a:pt x="58376" y="57418"/>
                          </a:lnTo>
                          <a:cubicBezTo>
                            <a:pt x="56668" y="58396"/>
                            <a:pt x="54814" y="59209"/>
                            <a:pt x="52836" y="59833"/>
                          </a:cubicBezTo>
                          <a:cubicBezTo>
                            <a:pt x="51711" y="60167"/>
                            <a:pt x="50608" y="60417"/>
                            <a:pt x="49504" y="60625"/>
                          </a:cubicBezTo>
                          <a:cubicBezTo>
                            <a:pt x="49275" y="60271"/>
                            <a:pt x="49066" y="59896"/>
                            <a:pt x="48858" y="59542"/>
                          </a:cubicBezTo>
                          <a:cubicBezTo>
                            <a:pt x="48858" y="59354"/>
                            <a:pt x="48816" y="59167"/>
                            <a:pt x="48796" y="58980"/>
                          </a:cubicBezTo>
                          <a:cubicBezTo>
                            <a:pt x="48879" y="58417"/>
                            <a:pt x="48921" y="57876"/>
                            <a:pt x="48921" y="57314"/>
                          </a:cubicBezTo>
                          <a:cubicBezTo>
                            <a:pt x="50253" y="57105"/>
                            <a:pt x="51545" y="56772"/>
                            <a:pt x="52836" y="56356"/>
                          </a:cubicBezTo>
                          <a:cubicBezTo>
                            <a:pt x="56834" y="54981"/>
                            <a:pt x="60333" y="52878"/>
                            <a:pt x="63311" y="50254"/>
                          </a:cubicBezTo>
                          <a:cubicBezTo>
                            <a:pt x="63575" y="50267"/>
                            <a:pt x="63839" y="50274"/>
                            <a:pt x="64102" y="50274"/>
                          </a:cubicBezTo>
                          <a:cubicBezTo>
                            <a:pt x="64670" y="50274"/>
                            <a:pt x="65234" y="50241"/>
                            <a:pt x="65790" y="50170"/>
                          </a:cubicBezTo>
                          <a:cubicBezTo>
                            <a:pt x="66123" y="50212"/>
                            <a:pt x="66498" y="50212"/>
                            <a:pt x="66852" y="50233"/>
                          </a:cubicBezTo>
                          <a:cubicBezTo>
                            <a:pt x="66102" y="51128"/>
                            <a:pt x="65311" y="52003"/>
                            <a:pt x="64457" y="52836"/>
                          </a:cubicBezTo>
                          <a:cubicBezTo>
                            <a:pt x="65311" y="52003"/>
                            <a:pt x="66123" y="51128"/>
                            <a:pt x="66872" y="50233"/>
                          </a:cubicBezTo>
                          <a:lnTo>
                            <a:pt x="66956" y="50233"/>
                          </a:lnTo>
                          <a:cubicBezTo>
                            <a:pt x="66935" y="50233"/>
                            <a:pt x="66893" y="50212"/>
                            <a:pt x="66872" y="50212"/>
                          </a:cubicBezTo>
                          <a:cubicBezTo>
                            <a:pt x="66956" y="50129"/>
                            <a:pt x="67018" y="50045"/>
                            <a:pt x="67081" y="49962"/>
                          </a:cubicBezTo>
                          <a:cubicBezTo>
                            <a:pt x="67185" y="49941"/>
                            <a:pt x="67268" y="49920"/>
                            <a:pt x="67372" y="49900"/>
                          </a:cubicBezTo>
                          <a:cubicBezTo>
                            <a:pt x="67705" y="50004"/>
                            <a:pt x="68060" y="50087"/>
                            <a:pt x="68393" y="50149"/>
                          </a:cubicBezTo>
                          <a:cubicBezTo>
                            <a:pt x="67914" y="50191"/>
                            <a:pt x="67435" y="50233"/>
                            <a:pt x="66956" y="50233"/>
                          </a:cubicBezTo>
                          <a:cubicBezTo>
                            <a:pt x="67456" y="50233"/>
                            <a:pt x="67976" y="50233"/>
                            <a:pt x="68497" y="50170"/>
                          </a:cubicBezTo>
                          <a:cubicBezTo>
                            <a:pt x="68726" y="50212"/>
                            <a:pt x="68976" y="50254"/>
                            <a:pt x="69205" y="50274"/>
                          </a:cubicBezTo>
                          <a:cubicBezTo>
                            <a:pt x="66477" y="54523"/>
                            <a:pt x="62874" y="58126"/>
                            <a:pt x="58376" y="60875"/>
                          </a:cubicBezTo>
                          <a:cubicBezTo>
                            <a:pt x="57543" y="61395"/>
                            <a:pt x="56689" y="61854"/>
                            <a:pt x="55835" y="62291"/>
                          </a:cubicBezTo>
                          <a:cubicBezTo>
                            <a:pt x="61541" y="59750"/>
                            <a:pt x="66310" y="55522"/>
                            <a:pt x="69621" y="50316"/>
                          </a:cubicBezTo>
                          <a:cubicBezTo>
                            <a:pt x="69978" y="50356"/>
                            <a:pt x="70343" y="50370"/>
                            <a:pt x="70711" y="50370"/>
                          </a:cubicBezTo>
                          <a:cubicBezTo>
                            <a:pt x="70923" y="50370"/>
                            <a:pt x="71137" y="50365"/>
                            <a:pt x="71350" y="50358"/>
                          </a:cubicBezTo>
                          <a:lnTo>
                            <a:pt x="71350" y="50358"/>
                          </a:lnTo>
                          <a:cubicBezTo>
                            <a:pt x="70829" y="51441"/>
                            <a:pt x="70246" y="52482"/>
                            <a:pt x="69621" y="53502"/>
                          </a:cubicBezTo>
                          <a:cubicBezTo>
                            <a:pt x="70267" y="52482"/>
                            <a:pt x="70850" y="51441"/>
                            <a:pt x="71392" y="50358"/>
                          </a:cubicBezTo>
                          <a:cubicBezTo>
                            <a:pt x="71850" y="50316"/>
                            <a:pt x="72308" y="50274"/>
                            <a:pt x="72766" y="50191"/>
                          </a:cubicBezTo>
                          <a:lnTo>
                            <a:pt x="72766" y="50087"/>
                          </a:lnTo>
                          <a:cubicBezTo>
                            <a:pt x="72725" y="50087"/>
                            <a:pt x="72662" y="50108"/>
                            <a:pt x="72620" y="50108"/>
                          </a:cubicBezTo>
                          <a:cubicBezTo>
                            <a:pt x="72266" y="50045"/>
                            <a:pt x="71933" y="49983"/>
                            <a:pt x="71600" y="49900"/>
                          </a:cubicBezTo>
                          <a:cubicBezTo>
                            <a:pt x="71662" y="49775"/>
                            <a:pt x="71725" y="49670"/>
                            <a:pt x="71767" y="49545"/>
                          </a:cubicBezTo>
                          <a:cubicBezTo>
                            <a:pt x="71933" y="49504"/>
                            <a:pt x="72100" y="49462"/>
                            <a:pt x="72266" y="49421"/>
                          </a:cubicBezTo>
                          <a:cubicBezTo>
                            <a:pt x="72433" y="49358"/>
                            <a:pt x="72600" y="49296"/>
                            <a:pt x="72766" y="49233"/>
                          </a:cubicBezTo>
                          <a:lnTo>
                            <a:pt x="72766" y="48983"/>
                          </a:lnTo>
                          <a:cubicBezTo>
                            <a:pt x="72558" y="48879"/>
                            <a:pt x="72370" y="48775"/>
                            <a:pt x="72162" y="48650"/>
                          </a:cubicBezTo>
                          <a:cubicBezTo>
                            <a:pt x="72329" y="48275"/>
                            <a:pt x="72475" y="47921"/>
                            <a:pt x="72620" y="47546"/>
                          </a:cubicBezTo>
                          <a:cubicBezTo>
                            <a:pt x="72662" y="47505"/>
                            <a:pt x="72725" y="47463"/>
                            <a:pt x="72766" y="47421"/>
                          </a:cubicBezTo>
                          <a:lnTo>
                            <a:pt x="72766" y="47067"/>
                          </a:lnTo>
                          <a:cubicBezTo>
                            <a:pt x="72287" y="47400"/>
                            <a:pt x="71787" y="47734"/>
                            <a:pt x="71288" y="48025"/>
                          </a:cubicBezTo>
                          <a:cubicBezTo>
                            <a:pt x="71204" y="47963"/>
                            <a:pt x="71142" y="47900"/>
                            <a:pt x="71058" y="47838"/>
                          </a:cubicBezTo>
                          <a:cubicBezTo>
                            <a:pt x="71704" y="46588"/>
                            <a:pt x="72287" y="45276"/>
                            <a:pt x="72766" y="43922"/>
                          </a:cubicBezTo>
                          <a:lnTo>
                            <a:pt x="72766" y="43152"/>
                          </a:lnTo>
                          <a:cubicBezTo>
                            <a:pt x="72662" y="43423"/>
                            <a:pt x="72558" y="43693"/>
                            <a:pt x="72454" y="43985"/>
                          </a:cubicBezTo>
                          <a:cubicBezTo>
                            <a:pt x="71954" y="45235"/>
                            <a:pt x="71392" y="46442"/>
                            <a:pt x="70767" y="47609"/>
                          </a:cubicBezTo>
                          <a:cubicBezTo>
                            <a:pt x="70434" y="47296"/>
                            <a:pt x="70121" y="46963"/>
                            <a:pt x="69830" y="46588"/>
                          </a:cubicBezTo>
                          <a:cubicBezTo>
                            <a:pt x="69767" y="46526"/>
                            <a:pt x="69705" y="46442"/>
                            <a:pt x="69642" y="46359"/>
                          </a:cubicBezTo>
                          <a:cubicBezTo>
                            <a:pt x="70892" y="44339"/>
                            <a:pt x="71933" y="42152"/>
                            <a:pt x="72766" y="39861"/>
                          </a:cubicBezTo>
                          <a:lnTo>
                            <a:pt x="72766" y="39841"/>
                          </a:lnTo>
                          <a:cubicBezTo>
                            <a:pt x="71891" y="42111"/>
                            <a:pt x="70850" y="44277"/>
                            <a:pt x="69601" y="46317"/>
                          </a:cubicBezTo>
                          <a:cubicBezTo>
                            <a:pt x="69184" y="45755"/>
                            <a:pt x="68830" y="45130"/>
                            <a:pt x="68539" y="44443"/>
                          </a:cubicBezTo>
                          <a:cubicBezTo>
                            <a:pt x="69372" y="43485"/>
                            <a:pt x="70142" y="42485"/>
                            <a:pt x="70871" y="41423"/>
                          </a:cubicBezTo>
                          <a:cubicBezTo>
                            <a:pt x="71642" y="40195"/>
                            <a:pt x="72266" y="38924"/>
                            <a:pt x="72766" y="37612"/>
                          </a:cubicBezTo>
                          <a:lnTo>
                            <a:pt x="72766" y="37383"/>
                          </a:lnTo>
                          <a:cubicBezTo>
                            <a:pt x="71829" y="39778"/>
                            <a:pt x="70517" y="41986"/>
                            <a:pt x="68893" y="43860"/>
                          </a:cubicBezTo>
                          <a:cubicBezTo>
                            <a:pt x="69142" y="43506"/>
                            <a:pt x="69392" y="43131"/>
                            <a:pt x="69621" y="42735"/>
                          </a:cubicBezTo>
                          <a:lnTo>
                            <a:pt x="69621" y="42735"/>
                          </a:lnTo>
                          <a:cubicBezTo>
                            <a:pt x="69351" y="43152"/>
                            <a:pt x="69080" y="43568"/>
                            <a:pt x="68809" y="43964"/>
                          </a:cubicBezTo>
                          <a:cubicBezTo>
                            <a:pt x="68705" y="44089"/>
                            <a:pt x="68601" y="44193"/>
                            <a:pt x="68497" y="44318"/>
                          </a:cubicBezTo>
                          <a:cubicBezTo>
                            <a:pt x="68476" y="44277"/>
                            <a:pt x="68455" y="44235"/>
                            <a:pt x="68455" y="44214"/>
                          </a:cubicBezTo>
                          <a:cubicBezTo>
                            <a:pt x="68060" y="43339"/>
                            <a:pt x="67976" y="42527"/>
                            <a:pt x="68080" y="41777"/>
                          </a:cubicBezTo>
                          <a:cubicBezTo>
                            <a:pt x="69205" y="40299"/>
                            <a:pt x="70184" y="38737"/>
                            <a:pt x="71058" y="37092"/>
                          </a:cubicBezTo>
                          <a:cubicBezTo>
                            <a:pt x="71225" y="36904"/>
                            <a:pt x="71392" y="36738"/>
                            <a:pt x="71579" y="36571"/>
                          </a:cubicBezTo>
                          <a:cubicBezTo>
                            <a:pt x="72162" y="36071"/>
                            <a:pt x="72537" y="35488"/>
                            <a:pt x="72766" y="34822"/>
                          </a:cubicBezTo>
                          <a:lnTo>
                            <a:pt x="72766" y="31760"/>
                          </a:lnTo>
                          <a:cubicBezTo>
                            <a:pt x="72641" y="31302"/>
                            <a:pt x="72475" y="30865"/>
                            <a:pt x="72266" y="30427"/>
                          </a:cubicBezTo>
                          <a:cubicBezTo>
                            <a:pt x="72433" y="29990"/>
                            <a:pt x="72600" y="29553"/>
                            <a:pt x="72766" y="29094"/>
                          </a:cubicBezTo>
                          <a:lnTo>
                            <a:pt x="72766" y="29094"/>
                          </a:lnTo>
                          <a:cubicBezTo>
                            <a:pt x="72600" y="29532"/>
                            <a:pt x="72433" y="29969"/>
                            <a:pt x="72246" y="30406"/>
                          </a:cubicBezTo>
                          <a:cubicBezTo>
                            <a:pt x="72058" y="30011"/>
                            <a:pt x="71829" y="29636"/>
                            <a:pt x="71579" y="29282"/>
                          </a:cubicBezTo>
                          <a:cubicBezTo>
                            <a:pt x="71496" y="29178"/>
                            <a:pt x="71412" y="29053"/>
                            <a:pt x="71329" y="28949"/>
                          </a:cubicBezTo>
                          <a:cubicBezTo>
                            <a:pt x="71662" y="28303"/>
                            <a:pt x="71954" y="27616"/>
                            <a:pt x="72246" y="26929"/>
                          </a:cubicBezTo>
                          <a:cubicBezTo>
                            <a:pt x="72412" y="27408"/>
                            <a:pt x="72600" y="27887"/>
                            <a:pt x="72766" y="28366"/>
                          </a:cubicBezTo>
                          <a:lnTo>
                            <a:pt x="72766" y="27907"/>
                          </a:lnTo>
                          <a:cubicBezTo>
                            <a:pt x="72620" y="27533"/>
                            <a:pt x="72475" y="27137"/>
                            <a:pt x="72329" y="26762"/>
                          </a:cubicBezTo>
                          <a:cubicBezTo>
                            <a:pt x="72475" y="26387"/>
                            <a:pt x="72620" y="25991"/>
                            <a:pt x="72766" y="25617"/>
                          </a:cubicBezTo>
                          <a:lnTo>
                            <a:pt x="72766" y="25533"/>
                          </a:lnTo>
                          <a:cubicBezTo>
                            <a:pt x="72620" y="25929"/>
                            <a:pt x="72475" y="26325"/>
                            <a:pt x="72308" y="26699"/>
                          </a:cubicBezTo>
                          <a:cubicBezTo>
                            <a:pt x="72100" y="26158"/>
                            <a:pt x="71891" y="25596"/>
                            <a:pt x="71683" y="25033"/>
                          </a:cubicBezTo>
                          <a:cubicBezTo>
                            <a:pt x="72100" y="24180"/>
                            <a:pt x="72454" y="23284"/>
                            <a:pt x="72766" y="22389"/>
                          </a:cubicBezTo>
                          <a:lnTo>
                            <a:pt x="72766" y="21639"/>
                          </a:lnTo>
                          <a:cubicBezTo>
                            <a:pt x="72391" y="22638"/>
                            <a:pt x="71975" y="23638"/>
                            <a:pt x="71517" y="24575"/>
                          </a:cubicBezTo>
                          <a:cubicBezTo>
                            <a:pt x="71288" y="23971"/>
                            <a:pt x="71058" y="23347"/>
                            <a:pt x="70829" y="22722"/>
                          </a:cubicBezTo>
                          <a:cubicBezTo>
                            <a:pt x="71308" y="21826"/>
                            <a:pt x="71746" y="20889"/>
                            <a:pt x="72141" y="19931"/>
                          </a:cubicBezTo>
                          <a:cubicBezTo>
                            <a:pt x="72370" y="20493"/>
                            <a:pt x="72579" y="21056"/>
                            <a:pt x="72766" y="21639"/>
                          </a:cubicBezTo>
                          <a:lnTo>
                            <a:pt x="72766" y="21347"/>
                          </a:lnTo>
                          <a:cubicBezTo>
                            <a:pt x="72600" y="20827"/>
                            <a:pt x="72412" y="20306"/>
                            <a:pt x="72204" y="19785"/>
                          </a:cubicBezTo>
                          <a:cubicBezTo>
                            <a:pt x="72412" y="19306"/>
                            <a:pt x="72600" y="18827"/>
                            <a:pt x="72766" y="18327"/>
                          </a:cubicBezTo>
                          <a:lnTo>
                            <a:pt x="72766" y="18327"/>
                          </a:lnTo>
                          <a:cubicBezTo>
                            <a:pt x="72579" y="18806"/>
                            <a:pt x="72391" y="19285"/>
                            <a:pt x="72204" y="19764"/>
                          </a:cubicBezTo>
                          <a:cubicBezTo>
                            <a:pt x="71954" y="19161"/>
                            <a:pt x="71704" y="18577"/>
                            <a:pt x="71412" y="18015"/>
                          </a:cubicBezTo>
                          <a:cubicBezTo>
                            <a:pt x="71912" y="16995"/>
                            <a:pt x="72370" y="15932"/>
                            <a:pt x="72766" y="14870"/>
                          </a:cubicBezTo>
                          <a:lnTo>
                            <a:pt x="72766" y="14766"/>
                          </a:lnTo>
                          <a:cubicBezTo>
                            <a:pt x="72370" y="15849"/>
                            <a:pt x="71912" y="16932"/>
                            <a:pt x="71392" y="17973"/>
                          </a:cubicBezTo>
                          <a:cubicBezTo>
                            <a:pt x="71142" y="17453"/>
                            <a:pt x="70871" y="16932"/>
                            <a:pt x="70600" y="16411"/>
                          </a:cubicBezTo>
                          <a:cubicBezTo>
                            <a:pt x="71183" y="15370"/>
                            <a:pt x="71725" y="14266"/>
                            <a:pt x="72183" y="13142"/>
                          </a:cubicBezTo>
                          <a:cubicBezTo>
                            <a:pt x="72391" y="13413"/>
                            <a:pt x="72579" y="13704"/>
                            <a:pt x="72766" y="13975"/>
                          </a:cubicBezTo>
                          <a:lnTo>
                            <a:pt x="72766" y="13954"/>
                          </a:lnTo>
                          <a:cubicBezTo>
                            <a:pt x="72579" y="13683"/>
                            <a:pt x="72391" y="13392"/>
                            <a:pt x="72204" y="13100"/>
                          </a:cubicBezTo>
                          <a:cubicBezTo>
                            <a:pt x="72412" y="12621"/>
                            <a:pt x="72600" y="12142"/>
                            <a:pt x="72766" y="11642"/>
                          </a:cubicBezTo>
                          <a:lnTo>
                            <a:pt x="72766" y="10851"/>
                          </a:lnTo>
                          <a:cubicBezTo>
                            <a:pt x="72516" y="11497"/>
                            <a:pt x="72266" y="12163"/>
                            <a:pt x="71975" y="12809"/>
                          </a:cubicBezTo>
                          <a:cubicBezTo>
                            <a:pt x="71683" y="12371"/>
                            <a:pt x="71371" y="11976"/>
                            <a:pt x="71038" y="11580"/>
                          </a:cubicBezTo>
                          <a:cubicBezTo>
                            <a:pt x="71475" y="10726"/>
                            <a:pt x="71850" y="9872"/>
                            <a:pt x="72225" y="8997"/>
                          </a:cubicBezTo>
                          <a:cubicBezTo>
                            <a:pt x="72412" y="9185"/>
                            <a:pt x="72579" y="9372"/>
                            <a:pt x="72766" y="9560"/>
                          </a:cubicBezTo>
                          <a:lnTo>
                            <a:pt x="72766" y="9372"/>
                          </a:lnTo>
                          <a:cubicBezTo>
                            <a:pt x="72600" y="9206"/>
                            <a:pt x="72433" y="9039"/>
                            <a:pt x="72266" y="8873"/>
                          </a:cubicBezTo>
                          <a:cubicBezTo>
                            <a:pt x="72454" y="8435"/>
                            <a:pt x="72620" y="8019"/>
                            <a:pt x="72766" y="7581"/>
                          </a:cubicBezTo>
                          <a:lnTo>
                            <a:pt x="72766" y="7581"/>
                          </a:lnTo>
                          <a:cubicBezTo>
                            <a:pt x="72600" y="7998"/>
                            <a:pt x="72433" y="8435"/>
                            <a:pt x="72266" y="8852"/>
                          </a:cubicBezTo>
                          <a:cubicBezTo>
                            <a:pt x="67789" y="4520"/>
                            <a:pt x="62207" y="1563"/>
                            <a:pt x="55960" y="126"/>
                          </a:cubicBezTo>
                          <a:lnTo>
                            <a:pt x="55960" y="126"/>
                          </a:lnTo>
                          <a:cubicBezTo>
                            <a:pt x="61999" y="1688"/>
                            <a:pt x="67726" y="4687"/>
                            <a:pt x="72204" y="8977"/>
                          </a:cubicBezTo>
                          <a:cubicBezTo>
                            <a:pt x="71829" y="9851"/>
                            <a:pt x="71433" y="10705"/>
                            <a:pt x="71017" y="11538"/>
                          </a:cubicBezTo>
                          <a:cubicBezTo>
                            <a:pt x="68809" y="8831"/>
                            <a:pt x="66164" y="6582"/>
                            <a:pt x="63228" y="4749"/>
                          </a:cubicBezTo>
                          <a:lnTo>
                            <a:pt x="63228" y="4749"/>
                          </a:lnTo>
                          <a:cubicBezTo>
                            <a:pt x="66144" y="6623"/>
                            <a:pt x="68768" y="8893"/>
                            <a:pt x="70975" y="11580"/>
                          </a:cubicBezTo>
                          <a:cubicBezTo>
                            <a:pt x="70496" y="12538"/>
                            <a:pt x="69955" y="13475"/>
                            <a:pt x="69392" y="14391"/>
                          </a:cubicBezTo>
                          <a:cubicBezTo>
                            <a:pt x="67122" y="10747"/>
                            <a:pt x="64186" y="7623"/>
                            <a:pt x="60708" y="5186"/>
                          </a:cubicBezTo>
                          <a:cubicBezTo>
                            <a:pt x="59542" y="3937"/>
                            <a:pt x="58334" y="2771"/>
                            <a:pt x="57084" y="1667"/>
                          </a:cubicBezTo>
                          <a:lnTo>
                            <a:pt x="57084" y="1667"/>
                          </a:lnTo>
                          <a:cubicBezTo>
                            <a:pt x="59229" y="2541"/>
                            <a:pt x="61291" y="3562"/>
                            <a:pt x="63228" y="4749"/>
                          </a:cubicBezTo>
                          <a:cubicBezTo>
                            <a:pt x="61249" y="3499"/>
                            <a:pt x="59167" y="2437"/>
                            <a:pt x="56959" y="1583"/>
                          </a:cubicBezTo>
                          <a:cubicBezTo>
                            <a:pt x="56335" y="1042"/>
                            <a:pt x="55668" y="501"/>
                            <a:pt x="55023" y="1"/>
                          </a:cubicBezTo>
                          <a:lnTo>
                            <a:pt x="54648" y="1"/>
                          </a:lnTo>
                          <a:cubicBezTo>
                            <a:pt x="55231" y="438"/>
                            <a:pt x="55793" y="896"/>
                            <a:pt x="56355" y="1354"/>
                          </a:cubicBezTo>
                          <a:cubicBezTo>
                            <a:pt x="55085" y="875"/>
                            <a:pt x="53794" y="459"/>
                            <a:pt x="52482" y="126"/>
                          </a:cubicBezTo>
                          <a:lnTo>
                            <a:pt x="52482" y="126"/>
                          </a:lnTo>
                          <a:cubicBezTo>
                            <a:pt x="53836" y="501"/>
                            <a:pt x="55168" y="938"/>
                            <a:pt x="56480" y="1438"/>
                          </a:cubicBezTo>
                          <a:cubicBezTo>
                            <a:pt x="57772" y="2500"/>
                            <a:pt x="59000" y="3624"/>
                            <a:pt x="60167" y="4811"/>
                          </a:cubicBezTo>
                          <a:cubicBezTo>
                            <a:pt x="56814" y="2562"/>
                            <a:pt x="53002" y="959"/>
                            <a:pt x="48879" y="167"/>
                          </a:cubicBezTo>
                          <a:lnTo>
                            <a:pt x="48879" y="167"/>
                          </a:lnTo>
                          <a:cubicBezTo>
                            <a:pt x="53357" y="1250"/>
                            <a:pt x="57605" y="3291"/>
                            <a:pt x="61291" y="5999"/>
                          </a:cubicBezTo>
                          <a:cubicBezTo>
                            <a:pt x="63832" y="8789"/>
                            <a:pt x="66019" y="11913"/>
                            <a:pt x="67747" y="15391"/>
                          </a:cubicBezTo>
                          <a:cubicBezTo>
                            <a:pt x="67893" y="15683"/>
                            <a:pt x="68018" y="15953"/>
                            <a:pt x="68164" y="16224"/>
                          </a:cubicBezTo>
                          <a:cubicBezTo>
                            <a:pt x="67976" y="16495"/>
                            <a:pt x="67789" y="16745"/>
                            <a:pt x="67581" y="17015"/>
                          </a:cubicBezTo>
                          <a:cubicBezTo>
                            <a:pt x="67310" y="16474"/>
                            <a:pt x="67018" y="15932"/>
                            <a:pt x="66706" y="15391"/>
                          </a:cubicBezTo>
                          <a:cubicBezTo>
                            <a:pt x="62520" y="8498"/>
                            <a:pt x="56251" y="3687"/>
                            <a:pt x="48816" y="1167"/>
                          </a:cubicBezTo>
                          <a:cubicBezTo>
                            <a:pt x="48858" y="834"/>
                            <a:pt x="48879" y="501"/>
                            <a:pt x="48879" y="167"/>
                          </a:cubicBezTo>
                          <a:cubicBezTo>
                            <a:pt x="48879" y="105"/>
                            <a:pt x="48879" y="63"/>
                            <a:pt x="48879" y="1"/>
                          </a:cubicBezTo>
                          <a:lnTo>
                            <a:pt x="48816" y="1"/>
                          </a:lnTo>
                          <a:cubicBezTo>
                            <a:pt x="48796" y="63"/>
                            <a:pt x="48796" y="105"/>
                            <a:pt x="48796" y="146"/>
                          </a:cubicBezTo>
                          <a:cubicBezTo>
                            <a:pt x="48754" y="146"/>
                            <a:pt x="48712" y="126"/>
                            <a:pt x="48671" y="126"/>
                          </a:cubicBezTo>
                          <a:lnTo>
                            <a:pt x="48671" y="126"/>
                          </a:lnTo>
                          <a:cubicBezTo>
                            <a:pt x="48712" y="126"/>
                            <a:pt x="48754" y="146"/>
                            <a:pt x="48796" y="167"/>
                          </a:cubicBezTo>
                          <a:cubicBezTo>
                            <a:pt x="48796" y="417"/>
                            <a:pt x="48754" y="688"/>
                            <a:pt x="48733" y="959"/>
                          </a:cubicBezTo>
                          <a:cubicBezTo>
                            <a:pt x="48671" y="646"/>
                            <a:pt x="48608" y="334"/>
                            <a:pt x="48546" y="1"/>
                          </a:cubicBezTo>
                          <a:lnTo>
                            <a:pt x="48358" y="1"/>
                          </a:lnTo>
                          <a:cubicBezTo>
                            <a:pt x="48462" y="355"/>
                            <a:pt x="48525" y="709"/>
                            <a:pt x="48587" y="1084"/>
                          </a:cubicBezTo>
                          <a:cubicBezTo>
                            <a:pt x="48379" y="1000"/>
                            <a:pt x="48150" y="938"/>
                            <a:pt x="47942" y="875"/>
                          </a:cubicBezTo>
                          <a:cubicBezTo>
                            <a:pt x="48067" y="584"/>
                            <a:pt x="48171" y="292"/>
                            <a:pt x="48275" y="1"/>
                          </a:cubicBezTo>
                          <a:lnTo>
                            <a:pt x="48192" y="1"/>
                          </a:lnTo>
                          <a:cubicBezTo>
                            <a:pt x="48088" y="292"/>
                            <a:pt x="47983" y="584"/>
                            <a:pt x="47859" y="855"/>
                          </a:cubicBezTo>
                          <a:cubicBezTo>
                            <a:pt x="47734" y="813"/>
                            <a:pt x="47609" y="771"/>
                            <a:pt x="47504" y="750"/>
                          </a:cubicBezTo>
                          <a:cubicBezTo>
                            <a:pt x="47380" y="501"/>
                            <a:pt x="47255" y="251"/>
                            <a:pt x="47130" y="1"/>
                          </a:cubicBezTo>
                          <a:lnTo>
                            <a:pt x="46880" y="1"/>
                          </a:lnTo>
                          <a:cubicBezTo>
                            <a:pt x="46984" y="230"/>
                            <a:pt x="47109" y="438"/>
                            <a:pt x="47213" y="646"/>
                          </a:cubicBezTo>
                          <a:cubicBezTo>
                            <a:pt x="46546" y="459"/>
                            <a:pt x="45880" y="271"/>
                            <a:pt x="45193" y="126"/>
                          </a:cubicBezTo>
                          <a:lnTo>
                            <a:pt x="45193" y="126"/>
                          </a:lnTo>
                          <a:cubicBezTo>
                            <a:pt x="45880" y="292"/>
                            <a:pt x="46567" y="501"/>
                            <a:pt x="47234" y="709"/>
                          </a:cubicBezTo>
                          <a:cubicBezTo>
                            <a:pt x="47359" y="959"/>
                            <a:pt x="47463" y="1188"/>
                            <a:pt x="47567" y="1438"/>
                          </a:cubicBezTo>
                          <a:cubicBezTo>
                            <a:pt x="47463" y="1625"/>
                            <a:pt x="47359" y="1813"/>
                            <a:pt x="47234" y="2000"/>
                          </a:cubicBezTo>
                          <a:cubicBezTo>
                            <a:pt x="46921" y="1875"/>
                            <a:pt x="46588" y="1729"/>
                            <a:pt x="46276" y="1604"/>
                          </a:cubicBezTo>
                          <a:cubicBezTo>
                            <a:pt x="45901" y="1042"/>
                            <a:pt x="45484" y="521"/>
                            <a:pt x="45068" y="1"/>
                          </a:cubicBezTo>
                          <a:lnTo>
                            <a:pt x="44381" y="1"/>
                          </a:lnTo>
                          <a:cubicBezTo>
                            <a:pt x="44755" y="417"/>
                            <a:pt x="45109" y="855"/>
                            <a:pt x="45464" y="1292"/>
                          </a:cubicBezTo>
                          <a:cubicBezTo>
                            <a:pt x="44235" y="834"/>
                            <a:pt x="42985" y="459"/>
                            <a:pt x="41715" y="126"/>
                          </a:cubicBezTo>
                          <a:lnTo>
                            <a:pt x="41715" y="126"/>
                          </a:lnTo>
                          <a:cubicBezTo>
                            <a:pt x="43006" y="480"/>
                            <a:pt x="44276" y="896"/>
                            <a:pt x="45505" y="1354"/>
                          </a:cubicBezTo>
                          <a:cubicBezTo>
                            <a:pt x="45630" y="1521"/>
                            <a:pt x="45755" y="1688"/>
                            <a:pt x="45880" y="1854"/>
                          </a:cubicBezTo>
                          <a:cubicBezTo>
                            <a:pt x="46130" y="2208"/>
                            <a:pt x="46359" y="2562"/>
                            <a:pt x="46567" y="2937"/>
                          </a:cubicBezTo>
                          <a:cubicBezTo>
                            <a:pt x="46526" y="2979"/>
                            <a:pt x="46505" y="3020"/>
                            <a:pt x="46463" y="3062"/>
                          </a:cubicBezTo>
                          <a:cubicBezTo>
                            <a:pt x="45234" y="2437"/>
                            <a:pt x="43964" y="1875"/>
                            <a:pt x="42631" y="1396"/>
                          </a:cubicBezTo>
                          <a:cubicBezTo>
                            <a:pt x="42027" y="896"/>
                            <a:pt x="41361" y="438"/>
                            <a:pt x="40694" y="1"/>
                          </a:cubicBezTo>
                          <a:lnTo>
                            <a:pt x="40215" y="1"/>
                          </a:lnTo>
                          <a:cubicBezTo>
                            <a:pt x="40778" y="355"/>
                            <a:pt x="41319" y="730"/>
                            <a:pt x="41861" y="1125"/>
                          </a:cubicBezTo>
                          <a:cubicBezTo>
                            <a:pt x="40569" y="709"/>
                            <a:pt x="39257" y="376"/>
                            <a:pt x="37904" y="126"/>
                          </a:cubicBezTo>
                          <a:lnTo>
                            <a:pt x="37904" y="126"/>
                          </a:lnTo>
                          <a:cubicBezTo>
                            <a:pt x="39403" y="480"/>
                            <a:pt x="40882" y="938"/>
                            <a:pt x="42298" y="1479"/>
                          </a:cubicBezTo>
                          <a:cubicBezTo>
                            <a:pt x="43381" y="2333"/>
                            <a:pt x="44339" y="3291"/>
                            <a:pt x="45193" y="4353"/>
                          </a:cubicBezTo>
                          <a:cubicBezTo>
                            <a:pt x="45151" y="4374"/>
                            <a:pt x="45109" y="4416"/>
                            <a:pt x="45068" y="4457"/>
                          </a:cubicBezTo>
                          <a:cubicBezTo>
                            <a:pt x="41840" y="2458"/>
                            <a:pt x="38258" y="1000"/>
                            <a:pt x="34426" y="126"/>
                          </a:cubicBezTo>
                          <a:lnTo>
                            <a:pt x="34426" y="126"/>
                          </a:lnTo>
                          <a:cubicBezTo>
                            <a:pt x="38133" y="1084"/>
                            <a:pt x="41694" y="2562"/>
                            <a:pt x="44943" y="4562"/>
                          </a:cubicBezTo>
                          <a:cubicBezTo>
                            <a:pt x="44901" y="4582"/>
                            <a:pt x="44880" y="4603"/>
                            <a:pt x="44839" y="4645"/>
                          </a:cubicBezTo>
                          <a:cubicBezTo>
                            <a:pt x="44297" y="5020"/>
                            <a:pt x="43735" y="5332"/>
                            <a:pt x="43173" y="5582"/>
                          </a:cubicBezTo>
                          <a:cubicBezTo>
                            <a:pt x="42194" y="4687"/>
                            <a:pt x="41111" y="3895"/>
                            <a:pt x="39986" y="3250"/>
                          </a:cubicBezTo>
                          <a:cubicBezTo>
                            <a:pt x="38653" y="2479"/>
                            <a:pt x="37300" y="1833"/>
                            <a:pt x="35946" y="1334"/>
                          </a:cubicBezTo>
                          <a:lnTo>
                            <a:pt x="35946" y="1334"/>
                          </a:lnTo>
                          <a:cubicBezTo>
                            <a:pt x="38320" y="2271"/>
                            <a:pt x="40507" y="3583"/>
                            <a:pt x="42381" y="5186"/>
                          </a:cubicBezTo>
                          <a:cubicBezTo>
                            <a:pt x="42152" y="5041"/>
                            <a:pt x="41923" y="4895"/>
                            <a:pt x="41715" y="4749"/>
                          </a:cubicBezTo>
                          <a:lnTo>
                            <a:pt x="41715" y="4749"/>
                          </a:lnTo>
                          <a:cubicBezTo>
                            <a:pt x="41944" y="4916"/>
                            <a:pt x="42194" y="5061"/>
                            <a:pt x="42423" y="5228"/>
                          </a:cubicBezTo>
                          <a:cubicBezTo>
                            <a:pt x="42590" y="5374"/>
                            <a:pt x="42756" y="5520"/>
                            <a:pt x="42923" y="5686"/>
                          </a:cubicBezTo>
                          <a:cubicBezTo>
                            <a:pt x="42183" y="5964"/>
                            <a:pt x="41443" y="6110"/>
                            <a:pt x="40718" y="6110"/>
                          </a:cubicBezTo>
                          <a:cubicBezTo>
                            <a:pt x="40626" y="6110"/>
                            <a:pt x="40535" y="6107"/>
                            <a:pt x="40445" y="6103"/>
                          </a:cubicBezTo>
                          <a:cubicBezTo>
                            <a:pt x="39070" y="5041"/>
                            <a:pt x="37612" y="4103"/>
                            <a:pt x="36071" y="3270"/>
                          </a:cubicBezTo>
                          <a:cubicBezTo>
                            <a:pt x="35446" y="2625"/>
                            <a:pt x="34759" y="2042"/>
                            <a:pt x="33968" y="1646"/>
                          </a:cubicBezTo>
                          <a:lnTo>
                            <a:pt x="33968" y="1646"/>
                          </a:lnTo>
                          <a:cubicBezTo>
                            <a:pt x="34530" y="1979"/>
                            <a:pt x="34988" y="2416"/>
                            <a:pt x="35405" y="2916"/>
                          </a:cubicBezTo>
                          <a:cubicBezTo>
                            <a:pt x="34113" y="2250"/>
                            <a:pt x="32781" y="1708"/>
                            <a:pt x="31385" y="1229"/>
                          </a:cubicBezTo>
                          <a:cubicBezTo>
                            <a:pt x="31569" y="1212"/>
                            <a:pt x="31752" y="1202"/>
                            <a:pt x="31936" y="1202"/>
                          </a:cubicBezTo>
                          <a:cubicBezTo>
                            <a:pt x="32399" y="1202"/>
                            <a:pt x="32866" y="1262"/>
                            <a:pt x="33343" y="1396"/>
                          </a:cubicBezTo>
                          <a:cubicBezTo>
                            <a:pt x="32926" y="1250"/>
                            <a:pt x="32468" y="1167"/>
                            <a:pt x="32010" y="1167"/>
                          </a:cubicBezTo>
                          <a:cubicBezTo>
                            <a:pt x="31760" y="1167"/>
                            <a:pt x="31531" y="1188"/>
                            <a:pt x="31302" y="1209"/>
                          </a:cubicBezTo>
                          <a:cubicBezTo>
                            <a:pt x="30531" y="938"/>
                            <a:pt x="29761" y="730"/>
                            <a:pt x="28969" y="521"/>
                          </a:cubicBezTo>
                          <a:cubicBezTo>
                            <a:pt x="29199" y="376"/>
                            <a:pt x="29428" y="188"/>
                            <a:pt x="29657" y="1"/>
                          </a:cubicBezTo>
                          <a:lnTo>
                            <a:pt x="29178" y="1"/>
                          </a:lnTo>
                          <a:cubicBezTo>
                            <a:pt x="28990" y="167"/>
                            <a:pt x="28720" y="292"/>
                            <a:pt x="28449" y="396"/>
                          </a:cubicBezTo>
                          <a:cubicBezTo>
                            <a:pt x="28012" y="292"/>
                            <a:pt x="27574" y="209"/>
                            <a:pt x="27137" y="126"/>
                          </a:cubicBezTo>
                          <a:lnTo>
                            <a:pt x="27137" y="126"/>
                          </a:lnTo>
                          <a:cubicBezTo>
                            <a:pt x="27533" y="209"/>
                            <a:pt x="27928" y="313"/>
                            <a:pt x="28324" y="438"/>
                          </a:cubicBezTo>
                          <a:cubicBezTo>
                            <a:pt x="27803" y="584"/>
                            <a:pt x="27220" y="667"/>
                            <a:pt x="26804" y="813"/>
                          </a:cubicBezTo>
                          <a:cubicBezTo>
                            <a:pt x="26720" y="855"/>
                            <a:pt x="26637" y="875"/>
                            <a:pt x="26554" y="917"/>
                          </a:cubicBezTo>
                          <a:cubicBezTo>
                            <a:pt x="25762" y="667"/>
                            <a:pt x="24971" y="438"/>
                            <a:pt x="24159" y="251"/>
                          </a:cubicBezTo>
                          <a:cubicBezTo>
                            <a:pt x="24888" y="126"/>
                            <a:pt x="25637" y="63"/>
                            <a:pt x="26366" y="1"/>
                          </a:cubicBezTo>
                          <a:lnTo>
                            <a:pt x="25492" y="1"/>
                          </a:lnTo>
                          <a:cubicBezTo>
                            <a:pt x="24971" y="63"/>
                            <a:pt x="24450" y="105"/>
                            <a:pt x="23930" y="188"/>
                          </a:cubicBezTo>
                          <a:cubicBezTo>
                            <a:pt x="23242" y="292"/>
                            <a:pt x="22555" y="438"/>
                            <a:pt x="21868" y="605"/>
                          </a:cubicBezTo>
                          <a:cubicBezTo>
                            <a:pt x="21306" y="417"/>
                            <a:pt x="20764" y="271"/>
                            <a:pt x="20202" y="126"/>
                          </a:cubicBezTo>
                          <a:lnTo>
                            <a:pt x="20202" y="126"/>
                          </a:lnTo>
                          <a:cubicBezTo>
                            <a:pt x="20743" y="271"/>
                            <a:pt x="21285" y="438"/>
                            <a:pt x="21826" y="605"/>
                          </a:cubicBezTo>
                          <a:cubicBezTo>
                            <a:pt x="21264" y="750"/>
                            <a:pt x="20702" y="896"/>
                            <a:pt x="20139" y="1063"/>
                          </a:cubicBezTo>
                          <a:cubicBezTo>
                            <a:pt x="18911" y="667"/>
                            <a:pt x="17661" y="355"/>
                            <a:pt x="16391" y="126"/>
                          </a:cubicBezTo>
                          <a:lnTo>
                            <a:pt x="16391" y="126"/>
                          </a:lnTo>
                          <a:cubicBezTo>
                            <a:pt x="17557" y="396"/>
                            <a:pt x="18723" y="750"/>
                            <a:pt x="19869" y="1146"/>
                          </a:cubicBezTo>
                          <a:cubicBezTo>
                            <a:pt x="19306" y="1334"/>
                            <a:pt x="18723" y="1542"/>
                            <a:pt x="18161" y="1750"/>
                          </a:cubicBezTo>
                          <a:cubicBezTo>
                            <a:pt x="16766" y="1209"/>
                            <a:pt x="15329" y="750"/>
                            <a:pt x="13850" y="355"/>
                          </a:cubicBezTo>
                          <a:cubicBezTo>
                            <a:pt x="14058" y="251"/>
                            <a:pt x="14266" y="126"/>
                            <a:pt x="14475" y="1"/>
                          </a:cubicBezTo>
                          <a:lnTo>
                            <a:pt x="14162" y="1"/>
                          </a:lnTo>
                          <a:cubicBezTo>
                            <a:pt x="14079" y="42"/>
                            <a:pt x="14017" y="84"/>
                            <a:pt x="13954" y="126"/>
                          </a:cubicBezTo>
                          <a:cubicBezTo>
                            <a:pt x="13850" y="188"/>
                            <a:pt x="13746" y="251"/>
                            <a:pt x="13663" y="313"/>
                          </a:cubicBezTo>
                          <a:cubicBezTo>
                            <a:pt x="13413" y="251"/>
                            <a:pt x="13163" y="188"/>
                            <a:pt x="12913" y="126"/>
                          </a:cubicBezTo>
                          <a:lnTo>
                            <a:pt x="12913" y="126"/>
                          </a:lnTo>
                          <a:cubicBezTo>
                            <a:pt x="13163" y="188"/>
                            <a:pt x="13392" y="251"/>
                            <a:pt x="13642" y="313"/>
                          </a:cubicBezTo>
                          <a:cubicBezTo>
                            <a:pt x="13267" y="563"/>
                            <a:pt x="12871" y="792"/>
                            <a:pt x="12517" y="1063"/>
                          </a:cubicBezTo>
                          <a:cubicBezTo>
                            <a:pt x="11497" y="709"/>
                            <a:pt x="10476" y="396"/>
                            <a:pt x="9435" y="126"/>
                          </a:cubicBezTo>
                          <a:lnTo>
                            <a:pt x="9435" y="126"/>
                          </a:lnTo>
                          <a:cubicBezTo>
                            <a:pt x="10455" y="417"/>
                            <a:pt x="11476" y="730"/>
                            <a:pt x="12455" y="1084"/>
                          </a:cubicBezTo>
                          <a:cubicBezTo>
                            <a:pt x="12121" y="1313"/>
                            <a:pt x="11788" y="1563"/>
                            <a:pt x="11455" y="1813"/>
                          </a:cubicBezTo>
                          <a:cubicBezTo>
                            <a:pt x="10518" y="1438"/>
                            <a:pt x="9560" y="1104"/>
                            <a:pt x="8560" y="834"/>
                          </a:cubicBezTo>
                          <a:cubicBezTo>
                            <a:pt x="7665" y="563"/>
                            <a:pt x="6748" y="334"/>
                            <a:pt x="5832" y="167"/>
                          </a:cubicBezTo>
                          <a:cubicBezTo>
                            <a:pt x="5874" y="105"/>
                            <a:pt x="5915" y="63"/>
                            <a:pt x="5957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98" name="Google Shape;1398;p5"/>
                    <p:cNvSpPr/>
                    <p:nvPr/>
                  </p:nvSpPr>
                  <p:spPr>
                    <a:xfrm>
                      <a:off x="4016925" y="786350"/>
                      <a:ext cx="64600" cy="182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84" h="730" extrusionOk="0">
                          <a:moveTo>
                            <a:pt x="1" y="1"/>
                          </a:moveTo>
                          <a:cubicBezTo>
                            <a:pt x="875" y="209"/>
                            <a:pt x="1729" y="438"/>
                            <a:pt x="2583" y="730"/>
                          </a:cubicBezTo>
                          <a:lnTo>
                            <a:pt x="2583" y="605"/>
                          </a:lnTo>
                          <a:cubicBezTo>
                            <a:pt x="1729" y="355"/>
                            <a:pt x="875" y="167"/>
                            <a:pt x="1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99" name="Google Shape;1399;p5"/>
                    <p:cNvSpPr/>
                    <p:nvPr/>
                  </p:nvSpPr>
                  <p:spPr>
                    <a:xfrm>
                      <a:off x="3573875" y="901925"/>
                      <a:ext cx="244725" cy="239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89" h="9581" extrusionOk="0">
                          <a:moveTo>
                            <a:pt x="0" y="1"/>
                          </a:moveTo>
                          <a:lnTo>
                            <a:pt x="0" y="1"/>
                          </a:lnTo>
                          <a:cubicBezTo>
                            <a:pt x="3874" y="2479"/>
                            <a:pt x="7227" y="5666"/>
                            <a:pt x="9788" y="9581"/>
                          </a:cubicBezTo>
                          <a:cubicBezTo>
                            <a:pt x="7289" y="5582"/>
                            <a:pt x="3894" y="2438"/>
                            <a:pt x="0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00" name="Google Shape;1400;p5"/>
                    <p:cNvSpPr/>
                    <p:nvPr/>
                  </p:nvSpPr>
                  <p:spPr>
                    <a:xfrm>
                      <a:off x="2609625" y="2110875"/>
                      <a:ext cx="126025" cy="251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41" h="10060" extrusionOk="0">
                          <a:moveTo>
                            <a:pt x="1" y="1"/>
                          </a:moveTo>
                          <a:lnTo>
                            <a:pt x="1" y="1"/>
                          </a:lnTo>
                          <a:cubicBezTo>
                            <a:pt x="126" y="501"/>
                            <a:pt x="271" y="1021"/>
                            <a:pt x="417" y="1521"/>
                          </a:cubicBezTo>
                          <a:cubicBezTo>
                            <a:pt x="1521" y="4666"/>
                            <a:pt x="3104" y="7519"/>
                            <a:pt x="5040" y="10060"/>
                          </a:cubicBezTo>
                          <a:cubicBezTo>
                            <a:pt x="2812" y="7081"/>
                            <a:pt x="1104" y="3687"/>
                            <a:pt x="1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01" name="Google Shape;1401;p5"/>
                    <p:cNvSpPr/>
                    <p:nvPr/>
                  </p:nvSpPr>
                  <p:spPr>
                    <a:xfrm>
                      <a:off x="3036550" y="786350"/>
                      <a:ext cx="268675" cy="115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47" h="4624" extrusionOk="0">
                          <a:moveTo>
                            <a:pt x="1" y="1"/>
                          </a:moveTo>
                          <a:cubicBezTo>
                            <a:pt x="3791" y="1063"/>
                            <a:pt x="7456" y="2583"/>
                            <a:pt x="10747" y="4624"/>
                          </a:cubicBezTo>
                          <a:cubicBezTo>
                            <a:pt x="7456" y="2541"/>
                            <a:pt x="3833" y="979"/>
                            <a:pt x="1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402" name="Google Shape;1402;p5"/>
                  <p:cNvGrpSpPr/>
                  <p:nvPr/>
                </p:nvGrpSpPr>
                <p:grpSpPr>
                  <a:xfrm>
                    <a:off x="2526325" y="1853675"/>
                    <a:ext cx="1344325" cy="9925"/>
                    <a:chOff x="2526325" y="1853675"/>
                    <a:chExt cx="1344325" cy="9925"/>
                  </a:xfrm>
                </p:grpSpPr>
                <p:sp>
                  <p:nvSpPr>
                    <p:cNvPr id="1403" name="Google Shape;1403;p5"/>
                    <p:cNvSpPr/>
                    <p:nvPr/>
                  </p:nvSpPr>
                  <p:spPr>
                    <a:xfrm>
                      <a:off x="3870100" y="1853675"/>
                      <a:ext cx="550" cy="1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" h="64" fill="none" extrusionOk="0">
                          <a:moveTo>
                            <a:pt x="22" y="63"/>
                          </a:moveTo>
                          <a:cubicBezTo>
                            <a:pt x="1" y="42"/>
                            <a:pt x="1" y="22"/>
                            <a:pt x="1" y="1"/>
                          </a:cubicBezTo>
                        </a:path>
                      </a:pathLst>
                    </a:custGeom>
                    <a:solidFill>
                      <a:schemeClr val="dk2"/>
                    </a:solidFill>
                    <a:ln w="9525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04" name="Google Shape;1404;p5"/>
                    <p:cNvSpPr/>
                    <p:nvPr/>
                  </p:nvSpPr>
                  <p:spPr>
                    <a:xfrm>
                      <a:off x="3601450" y="1853675"/>
                      <a:ext cx="25" cy="1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" h="64" fill="none" extrusionOk="0">
                          <a:moveTo>
                            <a:pt x="1" y="63"/>
                          </a:moveTo>
                          <a:cubicBezTo>
                            <a:pt x="1" y="42"/>
                            <a:pt x="1" y="22"/>
                            <a:pt x="1" y="1"/>
                          </a:cubicBezTo>
                        </a:path>
                      </a:pathLst>
                    </a:custGeom>
                    <a:solidFill>
                      <a:schemeClr val="dk2"/>
                    </a:solidFill>
                    <a:ln w="9525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05" name="Google Shape;1405;p5"/>
                    <p:cNvSpPr/>
                    <p:nvPr/>
                  </p:nvSpPr>
                  <p:spPr>
                    <a:xfrm>
                      <a:off x="3333325" y="1863575"/>
                      <a:ext cx="25" cy="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" h="1" fill="none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06" name="Google Shape;1406;p5"/>
                    <p:cNvSpPr/>
                    <p:nvPr/>
                  </p:nvSpPr>
                  <p:spPr>
                    <a:xfrm>
                      <a:off x="3063100" y="1853675"/>
                      <a:ext cx="550" cy="1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" h="64" fill="none" extrusionOk="0">
                          <a:moveTo>
                            <a:pt x="22" y="63"/>
                          </a:moveTo>
                          <a:cubicBezTo>
                            <a:pt x="1" y="42"/>
                            <a:pt x="1" y="22"/>
                            <a:pt x="1" y="1"/>
                          </a:cubicBezTo>
                        </a:path>
                      </a:pathLst>
                    </a:custGeom>
                    <a:solidFill>
                      <a:schemeClr val="dk2"/>
                    </a:solidFill>
                    <a:ln w="9525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07" name="Google Shape;1407;p5"/>
                    <p:cNvSpPr/>
                    <p:nvPr/>
                  </p:nvSpPr>
                  <p:spPr>
                    <a:xfrm>
                      <a:off x="2794450" y="1855250"/>
                      <a:ext cx="1075" cy="8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" h="334" fill="none" extrusionOk="0">
                          <a:moveTo>
                            <a:pt x="1" y="0"/>
                          </a:moveTo>
                          <a:cubicBezTo>
                            <a:pt x="1" y="104"/>
                            <a:pt x="22" y="229"/>
                            <a:pt x="42" y="333"/>
                          </a:cubicBezTo>
                        </a:path>
                      </a:pathLst>
                    </a:custGeom>
                    <a:solidFill>
                      <a:schemeClr val="dk2"/>
                    </a:solidFill>
                    <a:ln w="9525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408" name="Google Shape;1408;p5"/>
                    <p:cNvSpPr/>
                    <p:nvPr/>
                  </p:nvSpPr>
                  <p:spPr>
                    <a:xfrm>
                      <a:off x="2526325" y="1863575"/>
                      <a:ext cx="25" cy="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" h="1" fill="none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 w="9525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1409" name="Google Shape;1409;p5"/>
                <p:cNvGrpSpPr/>
                <p:nvPr/>
              </p:nvGrpSpPr>
              <p:grpSpPr>
                <a:xfrm>
                  <a:off x="2263400" y="1165375"/>
                  <a:ext cx="1818125" cy="1355800"/>
                  <a:chOff x="2263400" y="1165375"/>
                  <a:chExt cx="1818125" cy="1355800"/>
                </a:xfrm>
              </p:grpSpPr>
              <p:sp>
                <p:nvSpPr>
                  <p:cNvPr id="1410" name="Google Shape;1410;p5"/>
                  <p:cNvSpPr/>
                  <p:nvPr/>
                </p:nvSpPr>
                <p:spPr>
                  <a:xfrm>
                    <a:off x="2263400" y="1207025"/>
                    <a:ext cx="9400" cy="11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6" h="460" fill="none" extrusionOk="0">
                        <a:moveTo>
                          <a:pt x="0" y="459"/>
                        </a:moveTo>
                        <a:cubicBezTo>
                          <a:pt x="125" y="293"/>
                          <a:pt x="250" y="147"/>
                          <a:pt x="375" y="1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1" name="Google Shape;1411;p5"/>
                  <p:cNvSpPr/>
                  <p:nvPr/>
                </p:nvSpPr>
                <p:spPr>
                  <a:xfrm>
                    <a:off x="3095900" y="2432125"/>
                    <a:ext cx="15650" cy="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6" h="251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200" y="55"/>
                          <a:pt x="384" y="125"/>
                          <a:pt x="551" y="211"/>
                        </a:cubicBezTo>
                        <a:lnTo>
                          <a:pt x="551" y="211"/>
                        </a:lnTo>
                        <a:cubicBezTo>
                          <a:pt x="501" y="182"/>
                          <a:pt x="453" y="154"/>
                          <a:pt x="397" y="125"/>
                        </a:cubicBezTo>
                        <a:cubicBezTo>
                          <a:pt x="272" y="63"/>
                          <a:pt x="147" y="21"/>
                          <a:pt x="1" y="0"/>
                        </a:cubicBezTo>
                        <a:close/>
                        <a:moveTo>
                          <a:pt x="551" y="211"/>
                        </a:moveTo>
                        <a:cubicBezTo>
                          <a:pt x="575" y="224"/>
                          <a:pt x="599" y="237"/>
                          <a:pt x="626" y="250"/>
                        </a:cubicBezTo>
                        <a:cubicBezTo>
                          <a:pt x="601" y="237"/>
                          <a:pt x="576" y="223"/>
                          <a:pt x="551" y="21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2" name="Google Shape;1412;p5"/>
                  <p:cNvSpPr/>
                  <p:nvPr/>
                </p:nvSpPr>
                <p:spPr>
                  <a:xfrm>
                    <a:off x="2863175" y="2516475"/>
                    <a:ext cx="1075" cy="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188" fill="none" extrusionOk="0">
                        <a:moveTo>
                          <a:pt x="1" y="187"/>
                        </a:moveTo>
                        <a:cubicBezTo>
                          <a:pt x="22" y="125"/>
                          <a:pt x="22" y="63"/>
                          <a:pt x="42" y="0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3" name="Google Shape;1413;p5"/>
                  <p:cNvSpPr/>
                  <p:nvPr/>
                </p:nvSpPr>
                <p:spPr>
                  <a:xfrm>
                    <a:off x="3095900" y="2162950"/>
                    <a:ext cx="15650" cy="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6" h="251" extrusionOk="0">
                        <a:moveTo>
                          <a:pt x="1" y="0"/>
                        </a:moveTo>
                        <a:cubicBezTo>
                          <a:pt x="23" y="7"/>
                          <a:pt x="44" y="13"/>
                          <a:pt x="66" y="19"/>
                        </a:cubicBezTo>
                        <a:lnTo>
                          <a:pt x="66" y="19"/>
                        </a:lnTo>
                        <a:cubicBezTo>
                          <a:pt x="44" y="13"/>
                          <a:pt x="23" y="6"/>
                          <a:pt x="1" y="0"/>
                        </a:cubicBezTo>
                        <a:close/>
                        <a:moveTo>
                          <a:pt x="66" y="19"/>
                        </a:moveTo>
                        <a:cubicBezTo>
                          <a:pt x="269" y="82"/>
                          <a:pt x="456" y="175"/>
                          <a:pt x="626" y="250"/>
                        </a:cubicBezTo>
                        <a:cubicBezTo>
                          <a:pt x="542" y="209"/>
                          <a:pt x="480" y="167"/>
                          <a:pt x="397" y="125"/>
                        </a:cubicBezTo>
                        <a:cubicBezTo>
                          <a:pt x="291" y="90"/>
                          <a:pt x="184" y="55"/>
                          <a:pt x="66" y="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4" name="Google Shape;1414;p5"/>
                  <p:cNvSpPr/>
                  <p:nvPr/>
                </p:nvSpPr>
                <p:spPr>
                  <a:xfrm>
                    <a:off x="2863175" y="2247300"/>
                    <a:ext cx="1075" cy="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188" fill="none" extrusionOk="0">
                        <a:moveTo>
                          <a:pt x="1" y="188"/>
                        </a:moveTo>
                        <a:cubicBezTo>
                          <a:pt x="22" y="125"/>
                          <a:pt x="22" y="63"/>
                          <a:pt x="42" y="0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5" name="Google Shape;1415;p5"/>
                  <p:cNvSpPr/>
                  <p:nvPr/>
                </p:nvSpPr>
                <p:spPr>
                  <a:xfrm>
                    <a:off x="3095900" y="1893775"/>
                    <a:ext cx="15650" cy="6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6" h="272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230" y="84"/>
                          <a:pt x="438" y="167"/>
                          <a:pt x="626" y="271"/>
                        </a:cubicBezTo>
                        <a:cubicBezTo>
                          <a:pt x="542" y="209"/>
                          <a:pt x="480" y="167"/>
                          <a:pt x="397" y="125"/>
                        </a:cubicBezTo>
                        <a:cubicBezTo>
                          <a:pt x="272" y="84"/>
                          <a:pt x="147" y="42"/>
                          <a:pt x="1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6" name="Google Shape;1416;p5"/>
                  <p:cNvSpPr/>
                  <p:nvPr/>
                </p:nvSpPr>
                <p:spPr>
                  <a:xfrm>
                    <a:off x="2863175" y="1978125"/>
                    <a:ext cx="1075" cy="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209" fill="none" extrusionOk="0">
                        <a:moveTo>
                          <a:pt x="1" y="208"/>
                        </a:moveTo>
                        <a:cubicBezTo>
                          <a:pt x="22" y="146"/>
                          <a:pt x="22" y="63"/>
                          <a:pt x="42" y="0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7" name="Google Shape;1417;p5"/>
                  <p:cNvSpPr/>
                  <p:nvPr/>
                </p:nvSpPr>
                <p:spPr>
                  <a:xfrm>
                    <a:off x="3299475" y="2401400"/>
                    <a:ext cx="4200" cy="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" h="22" fill="none" extrusionOk="0">
                        <a:moveTo>
                          <a:pt x="167" y="21"/>
                        </a:moveTo>
                        <a:cubicBezTo>
                          <a:pt x="105" y="1"/>
                          <a:pt x="42" y="1"/>
                          <a:pt x="1" y="1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8" name="Google Shape;1418;p5"/>
                  <p:cNvSpPr/>
                  <p:nvPr/>
                </p:nvSpPr>
                <p:spPr>
                  <a:xfrm>
                    <a:off x="2864225" y="1703225"/>
                    <a:ext cx="1575" cy="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" h="250" fill="none" extrusionOk="0">
                        <a:moveTo>
                          <a:pt x="63" y="0"/>
                        </a:moveTo>
                        <a:cubicBezTo>
                          <a:pt x="42" y="83"/>
                          <a:pt x="21" y="167"/>
                          <a:pt x="0" y="250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9" name="Google Shape;1419;p5"/>
                  <p:cNvSpPr/>
                  <p:nvPr/>
                </p:nvSpPr>
                <p:spPr>
                  <a:xfrm>
                    <a:off x="3299475" y="2132225"/>
                    <a:ext cx="4200" cy="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" h="22" fill="none" extrusionOk="0">
                        <a:moveTo>
                          <a:pt x="167" y="21"/>
                        </a:moveTo>
                        <a:cubicBezTo>
                          <a:pt x="105" y="21"/>
                          <a:pt x="42" y="1"/>
                          <a:pt x="1" y="1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0" name="Google Shape;1420;p5"/>
                  <p:cNvSpPr/>
                  <p:nvPr/>
                </p:nvSpPr>
                <p:spPr>
                  <a:xfrm>
                    <a:off x="2863175" y="1440275"/>
                    <a:ext cx="1075" cy="4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189" fill="none" extrusionOk="0">
                        <a:moveTo>
                          <a:pt x="1" y="188"/>
                        </a:moveTo>
                        <a:cubicBezTo>
                          <a:pt x="22" y="126"/>
                          <a:pt x="22" y="63"/>
                          <a:pt x="42" y="1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1" name="Google Shape;1421;p5"/>
                  <p:cNvSpPr/>
                  <p:nvPr/>
                </p:nvSpPr>
                <p:spPr>
                  <a:xfrm>
                    <a:off x="3293750" y="1862525"/>
                    <a:ext cx="5750" cy="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" h="22" fill="none" extrusionOk="0">
                        <a:moveTo>
                          <a:pt x="230" y="22"/>
                        </a:moveTo>
                        <a:cubicBezTo>
                          <a:pt x="147" y="22"/>
                          <a:pt x="63" y="1"/>
                          <a:pt x="1" y="1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2" name="Google Shape;1422;p5"/>
                  <p:cNvSpPr/>
                  <p:nvPr/>
                </p:nvSpPr>
                <p:spPr>
                  <a:xfrm>
                    <a:off x="2864225" y="1165375"/>
                    <a:ext cx="1575" cy="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" h="230" fill="none" extrusionOk="0">
                        <a:moveTo>
                          <a:pt x="63" y="1"/>
                        </a:moveTo>
                        <a:cubicBezTo>
                          <a:pt x="42" y="84"/>
                          <a:pt x="21" y="147"/>
                          <a:pt x="0" y="230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3" name="Google Shape;1423;p5"/>
                  <p:cNvSpPr/>
                  <p:nvPr/>
                </p:nvSpPr>
                <p:spPr>
                  <a:xfrm>
                    <a:off x="3293750" y="1593350"/>
                    <a:ext cx="5750" cy="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" h="43" fill="none" extrusionOk="0">
                        <a:moveTo>
                          <a:pt x="230" y="42"/>
                        </a:moveTo>
                        <a:cubicBezTo>
                          <a:pt x="147" y="22"/>
                          <a:pt x="63" y="22"/>
                          <a:pt x="1" y="1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4" name="Google Shape;1424;p5"/>
                  <p:cNvSpPr/>
                  <p:nvPr/>
                </p:nvSpPr>
                <p:spPr>
                  <a:xfrm>
                    <a:off x="4002875" y="1690200"/>
                    <a:ext cx="78650" cy="16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6" h="6478" extrusionOk="0">
                        <a:moveTo>
                          <a:pt x="3145" y="0"/>
                        </a:moveTo>
                        <a:cubicBezTo>
                          <a:pt x="2312" y="2250"/>
                          <a:pt x="1250" y="4436"/>
                          <a:pt x="0" y="6477"/>
                        </a:cubicBezTo>
                        <a:cubicBezTo>
                          <a:pt x="1250" y="4478"/>
                          <a:pt x="2312" y="2333"/>
                          <a:pt x="3145" y="84"/>
                        </a:cubicBezTo>
                        <a:lnTo>
                          <a:pt x="3145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5" name="Google Shape;1425;p5"/>
                  <p:cNvSpPr/>
                  <p:nvPr/>
                </p:nvSpPr>
                <p:spPr>
                  <a:xfrm>
                    <a:off x="3870625" y="1855250"/>
                    <a:ext cx="1075" cy="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34" fill="none" extrusionOk="0">
                        <a:moveTo>
                          <a:pt x="42" y="333"/>
                        </a:moveTo>
                        <a:cubicBezTo>
                          <a:pt x="22" y="229"/>
                          <a:pt x="1" y="104"/>
                          <a:pt x="1" y="0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6" name="Google Shape;1426;p5"/>
                  <p:cNvSpPr/>
                  <p:nvPr/>
                </p:nvSpPr>
                <p:spPr>
                  <a:xfrm>
                    <a:off x="3874800" y="1787025"/>
                    <a:ext cx="6800" cy="1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" h="626" extrusionOk="0">
                        <a:moveTo>
                          <a:pt x="271" y="1"/>
                        </a:moveTo>
                        <a:lnTo>
                          <a:pt x="271" y="1"/>
                        </a:lnTo>
                        <a:cubicBezTo>
                          <a:pt x="209" y="84"/>
                          <a:pt x="167" y="147"/>
                          <a:pt x="125" y="230"/>
                        </a:cubicBezTo>
                        <a:cubicBezTo>
                          <a:pt x="84" y="355"/>
                          <a:pt x="42" y="501"/>
                          <a:pt x="0" y="626"/>
                        </a:cubicBezTo>
                        <a:cubicBezTo>
                          <a:pt x="84" y="418"/>
                          <a:pt x="167" y="209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7" name="Google Shape;1427;p5"/>
                  <p:cNvSpPr/>
                  <p:nvPr/>
                </p:nvSpPr>
                <p:spPr>
                  <a:xfrm>
                    <a:off x="3808675" y="1719875"/>
                    <a:ext cx="44275" cy="3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1" h="1521" extrusionOk="0">
                        <a:moveTo>
                          <a:pt x="1771" y="0"/>
                        </a:moveTo>
                        <a:lnTo>
                          <a:pt x="1771" y="0"/>
                        </a:lnTo>
                        <a:cubicBezTo>
                          <a:pt x="1167" y="500"/>
                          <a:pt x="542" y="979"/>
                          <a:pt x="0" y="1521"/>
                        </a:cubicBezTo>
                        <a:cubicBezTo>
                          <a:pt x="584" y="1063"/>
                          <a:pt x="1208" y="563"/>
                          <a:pt x="1771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8" name="Google Shape;1428;p5"/>
                  <p:cNvSpPr/>
                  <p:nvPr/>
                </p:nvSpPr>
                <p:spPr>
                  <a:xfrm>
                    <a:off x="3601450" y="1855250"/>
                    <a:ext cx="1075" cy="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34" fill="none" extrusionOk="0">
                        <a:moveTo>
                          <a:pt x="42" y="333"/>
                        </a:moveTo>
                        <a:cubicBezTo>
                          <a:pt x="22" y="229"/>
                          <a:pt x="1" y="104"/>
                          <a:pt x="1" y="0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9" name="Google Shape;1429;p5"/>
                  <p:cNvSpPr/>
                  <p:nvPr/>
                </p:nvSpPr>
                <p:spPr>
                  <a:xfrm>
                    <a:off x="3332275" y="1855250"/>
                    <a:ext cx="1075" cy="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34" fill="none" extrusionOk="0">
                        <a:moveTo>
                          <a:pt x="1" y="0"/>
                        </a:moveTo>
                        <a:cubicBezTo>
                          <a:pt x="22" y="104"/>
                          <a:pt x="42" y="229"/>
                          <a:pt x="42" y="333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30" name="Google Shape;1430;p5"/>
                  <p:cNvSpPr/>
                  <p:nvPr/>
                </p:nvSpPr>
                <p:spPr>
                  <a:xfrm>
                    <a:off x="3062425" y="1802650"/>
                    <a:ext cx="5400" cy="5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" h="2042" extrusionOk="0">
                        <a:moveTo>
                          <a:pt x="215" y="1"/>
                        </a:moveTo>
                        <a:lnTo>
                          <a:pt x="215" y="1"/>
                        </a:lnTo>
                        <a:cubicBezTo>
                          <a:pt x="70" y="417"/>
                          <a:pt x="7" y="875"/>
                          <a:pt x="7" y="1354"/>
                        </a:cubicBezTo>
                        <a:cubicBezTo>
                          <a:pt x="7" y="1359"/>
                          <a:pt x="7" y="1364"/>
                          <a:pt x="7" y="1369"/>
                        </a:cubicBezTo>
                        <a:lnTo>
                          <a:pt x="7" y="1369"/>
                        </a:lnTo>
                        <a:cubicBezTo>
                          <a:pt x="21" y="917"/>
                          <a:pt x="90" y="459"/>
                          <a:pt x="215" y="1"/>
                        </a:cubicBezTo>
                        <a:close/>
                        <a:moveTo>
                          <a:pt x="7" y="1369"/>
                        </a:moveTo>
                        <a:cubicBezTo>
                          <a:pt x="0" y="1595"/>
                          <a:pt x="7" y="1820"/>
                          <a:pt x="28" y="2042"/>
                        </a:cubicBezTo>
                        <a:cubicBezTo>
                          <a:pt x="8" y="1818"/>
                          <a:pt x="7" y="1593"/>
                          <a:pt x="7" y="136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31" name="Google Shape;1431;p5"/>
                  <p:cNvSpPr/>
                  <p:nvPr/>
                </p:nvSpPr>
                <p:spPr>
                  <a:xfrm>
                    <a:off x="2795500" y="1863575"/>
                    <a:ext cx="25" cy="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1" fill="none" extrusionOk="0">
                        <a:moveTo>
                          <a:pt x="0" y="0"/>
                        </a:move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32" name="Google Shape;1432;p5"/>
                  <p:cNvSpPr/>
                  <p:nvPr/>
                </p:nvSpPr>
                <p:spPr>
                  <a:xfrm>
                    <a:off x="2733025" y="1719875"/>
                    <a:ext cx="44275" cy="3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1" h="1521" extrusionOk="0">
                        <a:moveTo>
                          <a:pt x="1771" y="0"/>
                        </a:moveTo>
                        <a:lnTo>
                          <a:pt x="1771" y="0"/>
                        </a:lnTo>
                        <a:cubicBezTo>
                          <a:pt x="1146" y="500"/>
                          <a:pt x="521" y="979"/>
                          <a:pt x="0" y="1521"/>
                        </a:cubicBezTo>
                        <a:cubicBezTo>
                          <a:pt x="583" y="1063"/>
                          <a:pt x="1187" y="563"/>
                          <a:pt x="1771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33" name="Google Shape;1433;p5"/>
                  <p:cNvSpPr/>
                  <p:nvPr/>
                </p:nvSpPr>
                <p:spPr>
                  <a:xfrm>
                    <a:off x="2525275" y="1855250"/>
                    <a:ext cx="1075" cy="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34" fill="none" extrusionOk="0">
                        <a:moveTo>
                          <a:pt x="1" y="0"/>
                        </a:moveTo>
                        <a:cubicBezTo>
                          <a:pt x="22" y="104"/>
                          <a:pt x="22" y="229"/>
                          <a:pt x="42" y="333"/>
                        </a:cubicBezTo>
                      </a:path>
                    </a:pathLst>
                  </a:custGeom>
                  <a:solidFill>
                    <a:schemeClr val="dk2"/>
                  </a:solidFill>
                  <a:ln w="9525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34" name="Google Shape;1434;p5"/>
                  <p:cNvSpPr/>
                  <p:nvPr/>
                </p:nvSpPr>
                <p:spPr>
                  <a:xfrm>
                    <a:off x="2463850" y="1719875"/>
                    <a:ext cx="44275" cy="3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1" h="1521" extrusionOk="0">
                        <a:moveTo>
                          <a:pt x="1771" y="0"/>
                        </a:moveTo>
                        <a:lnTo>
                          <a:pt x="1771" y="0"/>
                        </a:lnTo>
                        <a:cubicBezTo>
                          <a:pt x="1146" y="500"/>
                          <a:pt x="542" y="979"/>
                          <a:pt x="0" y="1521"/>
                        </a:cubicBezTo>
                        <a:cubicBezTo>
                          <a:pt x="584" y="1063"/>
                          <a:pt x="1208" y="563"/>
                          <a:pt x="1771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435" name="Google Shape;1435;p5"/>
            <p:cNvSpPr/>
            <p:nvPr/>
          </p:nvSpPr>
          <p:spPr>
            <a:xfrm>
              <a:off x="5395450" y="2657775"/>
              <a:ext cx="685500" cy="409200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6" name="Google Shape;1436;p5"/>
          <p:cNvSpPr/>
          <p:nvPr/>
        </p:nvSpPr>
        <p:spPr>
          <a:xfrm rot="-3950218">
            <a:off x="492547" y="-1035238"/>
            <a:ext cx="2845840" cy="2845840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5"/>
          <p:cNvSpPr/>
          <p:nvPr/>
        </p:nvSpPr>
        <p:spPr>
          <a:xfrm rot="3738715">
            <a:off x="-276293" y="-1051156"/>
            <a:ext cx="2599444" cy="2648805"/>
          </a:xfrm>
          <a:custGeom>
            <a:avLst/>
            <a:gdLst/>
            <a:ahLst/>
            <a:cxnLst/>
            <a:rect l="l" t="t" r="r" b="b"/>
            <a:pathLst>
              <a:path w="18869" h="19227" extrusionOk="0">
                <a:moveTo>
                  <a:pt x="13299" y="0"/>
                </a:moveTo>
                <a:cubicBezTo>
                  <a:pt x="12511" y="0"/>
                  <a:pt x="12140" y="751"/>
                  <a:pt x="11359" y="751"/>
                </a:cubicBezTo>
                <a:cubicBezTo>
                  <a:pt x="11253" y="751"/>
                  <a:pt x="11140" y="737"/>
                  <a:pt x="11017" y="706"/>
                </a:cubicBezTo>
                <a:cubicBezTo>
                  <a:pt x="10977" y="696"/>
                  <a:pt x="10936" y="691"/>
                  <a:pt x="10896" y="691"/>
                </a:cubicBezTo>
                <a:cubicBezTo>
                  <a:pt x="9847" y="691"/>
                  <a:pt x="8981" y="3865"/>
                  <a:pt x="7931" y="3865"/>
                </a:cubicBezTo>
                <a:cubicBezTo>
                  <a:pt x="7891" y="3865"/>
                  <a:pt x="7851" y="3860"/>
                  <a:pt x="7810" y="3850"/>
                </a:cubicBezTo>
                <a:cubicBezTo>
                  <a:pt x="6743" y="3584"/>
                  <a:pt x="7506" y="110"/>
                  <a:pt x="6974" y="110"/>
                </a:cubicBezTo>
                <a:cubicBezTo>
                  <a:pt x="6925" y="110"/>
                  <a:pt x="6864" y="140"/>
                  <a:pt x="6790" y="206"/>
                </a:cubicBezTo>
                <a:cubicBezTo>
                  <a:pt x="5498" y="1330"/>
                  <a:pt x="6977" y="893"/>
                  <a:pt x="6581" y="2538"/>
                </a:cubicBezTo>
                <a:cubicBezTo>
                  <a:pt x="6165" y="4204"/>
                  <a:pt x="7206" y="4017"/>
                  <a:pt x="6790" y="5683"/>
                </a:cubicBezTo>
                <a:cubicBezTo>
                  <a:pt x="6373" y="7328"/>
                  <a:pt x="5228" y="7037"/>
                  <a:pt x="4811" y="8703"/>
                </a:cubicBezTo>
                <a:cubicBezTo>
                  <a:pt x="4395" y="10348"/>
                  <a:pt x="2895" y="9973"/>
                  <a:pt x="2479" y="11618"/>
                </a:cubicBezTo>
                <a:cubicBezTo>
                  <a:pt x="2062" y="13285"/>
                  <a:pt x="0" y="14305"/>
                  <a:pt x="604" y="15909"/>
                </a:cubicBezTo>
                <a:cubicBezTo>
                  <a:pt x="639" y="16002"/>
                  <a:pt x="686" y="16044"/>
                  <a:pt x="742" y="16044"/>
                </a:cubicBezTo>
                <a:cubicBezTo>
                  <a:pt x="1355" y="16044"/>
                  <a:pt x="3155" y="11009"/>
                  <a:pt x="4624" y="10952"/>
                </a:cubicBezTo>
                <a:cubicBezTo>
                  <a:pt x="4633" y="10952"/>
                  <a:pt x="4643" y="10951"/>
                  <a:pt x="4652" y="10951"/>
                </a:cubicBezTo>
                <a:cubicBezTo>
                  <a:pt x="5819" y="10951"/>
                  <a:pt x="6320" y="14724"/>
                  <a:pt x="7477" y="15013"/>
                </a:cubicBezTo>
                <a:cubicBezTo>
                  <a:pt x="8622" y="15305"/>
                  <a:pt x="7727" y="18908"/>
                  <a:pt x="8872" y="19199"/>
                </a:cubicBezTo>
                <a:cubicBezTo>
                  <a:pt x="8951" y="19218"/>
                  <a:pt x="9027" y="19226"/>
                  <a:pt x="9100" y="19226"/>
                </a:cubicBezTo>
                <a:cubicBezTo>
                  <a:pt x="10011" y="19226"/>
                  <a:pt x="10482" y="17881"/>
                  <a:pt x="11393" y="17881"/>
                </a:cubicBezTo>
                <a:cubicBezTo>
                  <a:pt x="11466" y="17881"/>
                  <a:pt x="11542" y="17889"/>
                  <a:pt x="11621" y="17908"/>
                </a:cubicBezTo>
                <a:cubicBezTo>
                  <a:pt x="12507" y="18133"/>
                  <a:pt x="13305" y="18944"/>
                  <a:pt x="14026" y="18944"/>
                </a:cubicBezTo>
                <a:cubicBezTo>
                  <a:pt x="14238" y="18944"/>
                  <a:pt x="14442" y="18874"/>
                  <a:pt x="14641" y="18699"/>
                </a:cubicBezTo>
                <a:cubicBezTo>
                  <a:pt x="15932" y="17575"/>
                  <a:pt x="10913" y="15471"/>
                  <a:pt x="11309" y="13826"/>
                </a:cubicBezTo>
                <a:cubicBezTo>
                  <a:pt x="11725" y="12160"/>
                  <a:pt x="14953" y="12972"/>
                  <a:pt x="15370" y="11306"/>
                </a:cubicBezTo>
                <a:cubicBezTo>
                  <a:pt x="15786" y="9661"/>
                  <a:pt x="18285" y="10286"/>
                  <a:pt x="18702" y="8640"/>
                </a:cubicBezTo>
                <a:cubicBezTo>
                  <a:pt x="18869" y="8016"/>
                  <a:pt x="18119" y="7495"/>
                  <a:pt x="17702" y="7183"/>
                </a:cubicBezTo>
                <a:cubicBezTo>
                  <a:pt x="17244" y="6870"/>
                  <a:pt x="16640" y="6787"/>
                  <a:pt x="16161" y="6537"/>
                </a:cubicBezTo>
                <a:cubicBezTo>
                  <a:pt x="15932" y="6412"/>
                  <a:pt x="15641" y="6204"/>
                  <a:pt x="15536" y="5954"/>
                </a:cubicBezTo>
                <a:cubicBezTo>
                  <a:pt x="15391" y="5600"/>
                  <a:pt x="15682" y="5287"/>
                  <a:pt x="15828" y="4996"/>
                </a:cubicBezTo>
                <a:cubicBezTo>
                  <a:pt x="16182" y="4309"/>
                  <a:pt x="15786" y="3496"/>
                  <a:pt x="15057" y="3351"/>
                </a:cubicBezTo>
                <a:cubicBezTo>
                  <a:pt x="15037" y="3351"/>
                  <a:pt x="15037" y="3351"/>
                  <a:pt x="15016" y="3330"/>
                </a:cubicBezTo>
                <a:cubicBezTo>
                  <a:pt x="14474" y="3226"/>
                  <a:pt x="14079" y="2726"/>
                  <a:pt x="14099" y="2164"/>
                </a:cubicBezTo>
                <a:cubicBezTo>
                  <a:pt x="14120" y="1060"/>
                  <a:pt x="14058" y="164"/>
                  <a:pt x="13620" y="39"/>
                </a:cubicBezTo>
                <a:cubicBezTo>
                  <a:pt x="13505" y="12"/>
                  <a:pt x="13399" y="0"/>
                  <a:pt x="13299" y="0"/>
                </a:cubicBezTo>
                <a:close/>
              </a:path>
            </a:pathLst>
          </a:custGeom>
          <a:solidFill>
            <a:srgbClr val="000000">
              <a:alpha val="1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8" name="Google Shape;1438;p5"/>
          <p:cNvGrpSpPr/>
          <p:nvPr/>
        </p:nvGrpSpPr>
        <p:grpSpPr>
          <a:xfrm>
            <a:off x="-18140" y="-8"/>
            <a:ext cx="9162135" cy="5143388"/>
            <a:chOff x="-18140" y="-8"/>
            <a:chExt cx="9162135" cy="5143388"/>
          </a:xfrm>
        </p:grpSpPr>
        <p:grpSp>
          <p:nvGrpSpPr>
            <p:cNvPr id="1439" name="Google Shape;1439;p5"/>
            <p:cNvGrpSpPr/>
            <p:nvPr/>
          </p:nvGrpSpPr>
          <p:grpSpPr>
            <a:xfrm>
              <a:off x="5618690" y="-8"/>
              <a:ext cx="3525305" cy="5143388"/>
              <a:chOff x="-3180025" y="325925"/>
              <a:chExt cx="3078600" cy="4491650"/>
            </a:xfrm>
          </p:grpSpPr>
          <p:sp>
            <p:nvSpPr>
              <p:cNvPr id="1440" name="Google Shape;1440;p5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5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5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5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5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5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5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5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5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5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5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5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5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5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5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5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5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5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5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5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5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5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5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5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5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5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5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5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5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5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5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5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5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5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5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5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5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5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5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5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5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5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5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5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5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5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5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5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5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5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5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5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5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5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5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5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5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5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5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5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5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5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5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5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5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5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5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5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5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5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5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5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5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5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5"/>
              <p:cNvSpPr/>
              <p:nvPr/>
            </p:nvSpPr>
            <p:spPr>
              <a:xfrm>
                <a:off x="-736650" y="3649400"/>
                <a:ext cx="42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5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5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5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5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5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5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5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5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5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5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5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5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5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5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5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5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5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5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5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5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5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5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5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5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5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5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5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5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5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5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5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5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5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5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5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5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5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5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5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5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5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5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5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5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5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5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5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5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5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5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5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5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5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5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5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5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5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5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5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5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5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5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5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5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5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5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5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5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5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5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5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5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5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5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5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5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5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3" name="Google Shape;1593;p5"/>
            <p:cNvGrpSpPr/>
            <p:nvPr/>
          </p:nvGrpSpPr>
          <p:grpSpPr>
            <a:xfrm>
              <a:off x="2093390" y="-8"/>
              <a:ext cx="3525305" cy="5143388"/>
              <a:chOff x="-3180025" y="325925"/>
              <a:chExt cx="3078600" cy="4491650"/>
            </a:xfrm>
          </p:grpSpPr>
          <p:sp>
            <p:nvSpPr>
              <p:cNvPr id="1594" name="Google Shape;1594;p5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5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5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5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5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5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5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5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5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5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5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5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5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5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5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5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5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5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5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5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5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5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5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5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5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5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5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5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5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5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5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5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5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5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5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5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5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5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5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5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5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5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5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5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5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5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5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5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5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5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5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5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5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5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5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5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5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5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5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5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5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5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5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5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5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5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5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5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5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5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5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5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5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5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5"/>
              <p:cNvSpPr/>
              <p:nvPr/>
            </p:nvSpPr>
            <p:spPr>
              <a:xfrm>
                <a:off x="-736650" y="3649400"/>
                <a:ext cx="42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5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5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5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5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5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5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5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5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5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5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5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5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5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5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5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5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5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5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5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5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5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5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5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5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5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5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5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5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5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5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5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5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5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5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5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5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5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5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5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5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5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5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5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5"/>
              <p:cNvSpPr/>
              <p:nvPr/>
            </p:nvSpPr>
            <p:spPr>
              <a:xfrm>
                <a:off x="-1319775" y="1600325"/>
                <a:ext cx="4115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5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5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5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5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5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5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5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5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5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5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5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5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5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5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5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5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5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5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5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5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5"/>
              <p:cNvSpPr/>
              <p:nvPr/>
            </p:nvSpPr>
            <p:spPr>
              <a:xfrm>
                <a:off x="-1382775" y="2227975"/>
                <a:ext cx="141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5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5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5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5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5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5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5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5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5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5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5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5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5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5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9" name="Google Shape;1749;p5"/>
            <p:cNvGrpSpPr/>
            <p:nvPr/>
          </p:nvGrpSpPr>
          <p:grpSpPr>
            <a:xfrm>
              <a:off x="-18140" y="-8"/>
              <a:ext cx="2109360" cy="5118339"/>
              <a:chOff x="-18140" y="-8"/>
              <a:chExt cx="2109360" cy="5118339"/>
            </a:xfrm>
          </p:grpSpPr>
          <p:sp>
            <p:nvSpPr>
              <p:cNvPr id="1750" name="Google Shape;1750;p5"/>
              <p:cNvSpPr/>
              <p:nvPr/>
            </p:nvSpPr>
            <p:spPr>
              <a:xfrm>
                <a:off x="1264258" y="3713666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5"/>
              <p:cNvSpPr/>
              <p:nvPr/>
            </p:nvSpPr>
            <p:spPr>
              <a:xfrm>
                <a:off x="1264258" y="380965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5"/>
              <p:cNvSpPr/>
              <p:nvPr/>
            </p:nvSpPr>
            <p:spPr>
              <a:xfrm>
                <a:off x="1264258" y="4047548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5"/>
              <p:cNvSpPr/>
              <p:nvPr/>
            </p:nvSpPr>
            <p:spPr>
              <a:xfrm>
                <a:off x="1264258" y="440347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5"/>
              <p:cNvSpPr/>
              <p:nvPr/>
            </p:nvSpPr>
            <p:spPr>
              <a:xfrm>
                <a:off x="1264258" y="455906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5"/>
              <p:cNvSpPr/>
              <p:nvPr/>
            </p:nvSpPr>
            <p:spPr>
              <a:xfrm>
                <a:off x="519628" y="1344998"/>
                <a:ext cx="7758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5"/>
              <p:cNvSpPr/>
              <p:nvPr/>
            </p:nvSpPr>
            <p:spPr>
              <a:xfrm>
                <a:off x="743781" y="1735505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5"/>
              <p:cNvSpPr/>
              <p:nvPr/>
            </p:nvSpPr>
            <p:spPr>
              <a:xfrm>
                <a:off x="1306598" y="1590020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5"/>
              <p:cNvSpPr/>
              <p:nvPr/>
            </p:nvSpPr>
            <p:spPr>
              <a:xfrm>
                <a:off x="1668478" y="1688413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5"/>
              <p:cNvSpPr/>
              <p:nvPr/>
            </p:nvSpPr>
            <p:spPr>
              <a:xfrm>
                <a:off x="1575467" y="1598981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5"/>
              <p:cNvSpPr/>
              <p:nvPr/>
            </p:nvSpPr>
            <p:spPr>
              <a:xfrm>
                <a:off x="1177230" y="2502207"/>
                <a:ext cx="16117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5"/>
              <p:cNvSpPr/>
              <p:nvPr/>
            </p:nvSpPr>
            <p:spPr>
              <a:xfrm>
                <a:off x="1140243" y="2629800"/>
                <a:ext cx="16146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5"/>
              <p:cNvSpPr/>
              <p:nvPr/>
            </p:nvSpPr>
            <p:spPr>
              <a:xfrm>
                <a:off x="1378138" y="2248825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5"/>
              <p:cNvSpPr/>
              <p:nvPr/>
            </p:nvSpPr>
            <p:spPr>
              <a:xfrm>
                <a:off x="1703060" y="2484315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5"/>
              <p:cNvSpPr/>
              <p:nvPr/>
            </p:nvSpPr>
            <p:spPr>
              <a:xfrm>
                <a:off x="2064940" y="2582106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5"/>
              <p:cNvSpPr/>
              <p:nvPr/>
            </p:nvSpPr>
            <p:spPr>
              <a:xfrm>
                <a:off x="1971929" y="2493275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5"/>
              <p:cNvSpPr/>
              <p:nvPr/>
            </p:nvSpPr>
            <p:spPr>
              <a:xfrm>
                <a:off x="1839584" y="1469012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5"/>
              <p:cNvSpPr/>
              <p:nvPr/>
            </p:nvSpPr>
            <p:spPr>
              <a:xfrm>
                <a:off x="-13388" y="5026494"/>
                <a:ext cx="14944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5"/>
              <p:cNvSpPr/>
              <p:nvPr/>
            </p:nvSpPr>
            <p:spPr>
              <a:xfrm>
                <a:off x="322871" y="4539111"/>
                <a:ext cx="31032" cy="2857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5"/>
              <p:cNvSpPr/>
              <p:nvPr/>
            </p:nvSpPr>
            <p:spPr>
              <a:xfrm>
                <a:off x="613812" y="4705150"/>
                <a:ext cx="7186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5"/>
              <p:cNvSpPr/>
              <p:nvPr/>
            </p:nvSpPr>
            <p:spPr>
              <a:xfrm>
                <a:off x="874952" y="4968065"/>
                <a:ext cx="15516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5"/>
              <p:cNvSpPr/>
              <p:nvPr/>
            </p:nvSpPr>
            <p:spPr>
              <a:xfrm>
                <a:off x="837393" y="5095658"/>
                <a:ext cx="16117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5"/>
              <p:cNvSpPr/>
              <p:nvPr/>
            </p:nvSpPr>
            <p:spPr>
              <a:xfrm>
                <a:off x="1400181" y="4950173"/>
                <a:ext cx="3035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5"/>
              <p:cNvSpPr/>
              <p:nvPr/>
            </p:nvSpPr>
            <p:spPr>
              <a:xfrm>
                <a:off x="1762090" y="5048537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5"/>
              <p:cNvSpPr/>
              <p:nvPr/>
            </p:nvSpPr>
            <p:spPr>
              <a:xfrm>
                <a:off x="1933798" y="4829136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5"/>
              <p:cNvSpPr/>
              <p:nvPr/>
            </p:nvSpPr>
            <p:spPr>
              <a:xfrm>
                <a:off x="1933798" y="776828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5"/>
              <p:cNvSpPr/>
              <p:nvPr/>
            </p:nvSpPr>
            <p:spPr>
              <a:xfrm>
                <a:off x="684751" y="5186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5"/>
              <p:cNvSpPr/>
              <p:nvPr/>
            </p:nvSpPr>
            <p:spPr>
              <a:xfrm>
                <a:off x="282936" y="312404"/>
                <a:ext cx="12539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5"/>
              <p:cNvSpPr/>
              <p:nvPr/>
            </p:nvSpPr>
            <p:spPr>
              <a:xfrm>
                <a:off x="1714396" y="2046114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5"/>
              <p:cNvSpPr/>
              <p:nvPr/>
            </p:nvSpPr>
            <p:spPr>
              <a:xfrm>
                <a:off x="316315" y="67810"/>
                <a:ext cx="29257" cy="24162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5"/>
              <p:cNvSpPr/>
              <p:nvPr/>
            </p:nvSpPr>
            <p:spPr>
              <a:xfrm>
                <a:off x="228686" y="3594575"/>
                <a:ext cx="31605" cy="28341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5"/>
              <p:cNvSpPr/>
              <p:nvPr/>
            </p:nvSpPr>
            <p:spPr>
              <a:xfrm>
                <a:off x="519628" y="3760758"/>
                <a:ext cx="7758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5"/>
              <p:cNvSpPr/>
              <p:nvPr/>
            </p:nvSpPr>
            <p:spPr>
              <a:xfrm>
                <a:off x="743781" y="4151266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5"/>
              <p:cNvSpPr/>
              <p:nvPr/>
            </p:nvSpPr>
            <p:spPr>
              <a:xfrm>
                <a:off x="981676" y="3770319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5"/>
              <p:cNvSpPr/>
              <p:nvPr/>
            </p:nvSpPr>
            <p:spPr>
              <a:xfrm>
                <a:off x="1306598" y="4005809"/>
                <a:ext cx="3006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5"/>
              <p:cNvSpPr/>
              <p:nvPr/>
            </p:nvSpPr>
            <p:spPr>
              <a:xfrm>
                <a:off x="1668478" y="4103572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5"/>
              <p:cNvSpPr/>
              <p:nvPr/>
            </p:nvSpPr>
            <p:spPr>
              <a:xfrm>
                <a:off x="1575467" y="4014741"/>
                <a:ext cx="18522" cy="18064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5"/>
              <p:cNvSpPr/>
              <p:nvPr/>
            </p:nvSpPr>
            <p:spPr>
              <a:xfrm>
                <a:off x="1839584" y="3884343"/>
                <a:ext cx="17921" cy="1417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5"/>
              <p:cNvSpPr/>
              <p:nvPr/>
            </p:nvSpPr>
            <p:spPr>
              <a:xfrm>
                <a:off x="1933798" y="3192588"/>
                <a:ext cx="17291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5"/>
              <p:cNvSpPr/>
              <p:nvPr/>
            </p:nvSpPr>
            <p:spPr>
              <a:xfrm>
                <a:off x="1802626" y="2991680"/>
                <a:ext cx="14342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5"/>
              <p:cNvSpPr/>
              <p:nvPr/>
            </p:nvSpPr>
            <p:spPr>
              <a:xfrm>
                <a:off x="684751" y="246762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5"/>
              <p:cNvSpPr/>
              <p:nvPr/>
            </p:nvSpPr>
            <p:spPr>
              <a:xfrm>
                <a:off x="282936" y="2727563"/>
                <a:ext cx="12539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5"/>
              <p:cNvSpPr/>
              <p:nvPr/>
            </p:nvSpPr>
            <p:spPr>
              <a:xfrm>
                <a:off x="1714396" y="4461301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5"/>
              <p:cNvSpPr/>
              <p:nvPr/>
            </p:nvSpPr>
            <p:spPr>
              <a:xfrm>
                <a:off x="1877745" y="3764336"/>
                <a:ext cx="38189" cy="29858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5"/>
              <p:cNvSpPr/>
              <p:nvPr/>
            </p:nvSpPr>
            <p:spPr>
              <a:xfrm>
                <a:off x="1726907" y="3739459"/>
                <a:ext cx="5382" cy="881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5"/>
              <p:cNvSpPr/>
              <p:nvPr/>
            </p:nvSpPr>
            <p:spPr>
              <a:xfrm>
                <a:off x="1751956" y="3746473"/>
                <a:ext cx="12539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5"/>
              <p:cNvSpPr/>
              <p:nvPr/>
            </p:nvSpPr>
            <p:spPr>
              <a:xfrm>
                <a:off x="1363824" y="3805703"/>
                <a:ext cx="48323" cy="48352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5"/>
              <p:cNvSpPr/>
              <p:nvPr/>
            </p:nvSpPr>
            <p:spPr>
              <a:xfrm>
                <a:off x="1021010" y="3359543"/>
                <a:ext cx="17320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5"/>
              <p:cNvSpPr/>
              <p:nvPr/>
            </p:nvSpPr>
            <p:spPr>
              <a:xfrm>
                <a:off x="746758" y="3464463"/>
                <a:ext cx="24477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5"/>
              <p:cNvSpPr/>
              <p:nvPr/>
            </p:nvSpPr>
            <p:spPr>
              <a:xfrm>
                <a:off x="131496" y="3788784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5"/>
              <p:cNvSpPr/>
              <p:nvPr/>
            </p:nvSpPr>
            <p:spPr>
              <a:xfrm>
                <a:off x="1765668" y="404813"/>
                <a:ext cx="38160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5"/>
              <p:cNvSpPr/>
              <p:nvPr/>
            </p:nvSpPr>
            <p:spPr>
              <a:xfrm>
                <a:off x="1614830" y="379678"/>
                <a:ext cx="5382" cy="9046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5"/>
              <p:cNvSpPr/>
              <p:nvPr/>
            </p:nvSpPr>
            <p:spPr>
              <a:xfrm>
                <a:off x="1639850" y="386921"/>
                <a:ext cx="12567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5"/>
              <p:cNvSpPr/>
              <p:nvPr/>
            </p:nvSpPr>
            <p:spPr>
              <a:xfrm>
                <a:off x="1251747" y="446151"/>
                <a:ext cx="48323" cy="48209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5"/>
              <p:cNvSpPr/>
              <p:nvPr/>
            </p:nvSpPr>
            <p:spPr>
              <a:xfrm>
                <a:off x="908933" y="-8"/>
                <a:ext cx="16718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5"/>
              <p:cNvSpPr/>
              <p:nvPr/>
            </p:nvSpPr>
            <p:spPr>
              <a:xfrm>
                <a:off x="634682" y="104912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5"/>
              <p:cNvSpPr/>
              <p:nvPr/>
            </p:nvSpPr>
            <p:spPr>
              <a:xfrm>
                <a:off x="282936" y="571597"/>
                <a:ext cx="47722" cy="47264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5"/>
              <p:cNvSpPr/>
              <p:nvPr/>
            </p:nvSpPr>
            <p:spPr>
              <a:xfrm>
                <a:off x="19419" y="429233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5"/>
              <p:cNvSpPr/>
              <p:nvPr/>
            </p:nvSpPr>
            <p:spPr>
              <a:xfrm>
                <a:off x="368188" y="4820204"/>
                <a:ext cx="19095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5"/>
              <p:cNvSpPr/>
              <p:nvPr/>
            </p:nvSpPr>
            <p:spPr>
              <a:xfrm>
                <a:off x="1029369" y="4404075"/>
                <a:ext cx="23274" cy="17892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5"/>
              <p:cNvSpPr/>
              <p:nvPr/>
            </p:nvSpPr>
            <p:spPr>
              <a:xfrm>
                <a:off x="1992799" y="4470977"/>
                <a:ext cx="23274" cy="2731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5"/>
              <p:cNvSpPr/>
              <p:nvPr/>
            </p:nvSpPr>
            <p:spPr>
              <a:xfrm>
                <a:off x="1821692" y="4576956"/>
                <a:ext cx="20898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5"/>
              <p:cNvSpPr/>
              <p:nvPr/>
            </p:nvSpPr>
            <p:spPr>
              <a:xfrm>
                <a:off x="962581" y="5099809"/>
                <a:ext cx="14342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5"/>
              <p:cNvSpPr/>
              <p:nvPr/>
            </p:nvSpPr>
            <p:spPr>
              <a:xfrm>
                <a:off x="1944504" y="4981778"/>
                <a:ext cx="22100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5"/>
              <p:cNvSpPr/>
              <p:nvPr/>
            </p:nvSpPr>
            <p:spPr>
              <a:xfrm>
                <a:off x="314540" y="5047965"/>
                <a:ext cx="44144" cy="4056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5"/>
              <p:cNvSpPr/>
              <p:nvPr/>
            </p:nvSpPr>
            <p:spPr>
              <a:xfrm>
                <a:off x="1864634" y="1349177"/>
                <a:ext cx="38189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5"/>
              <p:cNvSpPr/>
              <p:nvPr/>
            </p:nvSpPr>
            <p:spPr>
              <a:xfrm>
                <a:off x="1713194" y="1323670"/>
                <a:ext cx="5983" cy="941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5"/>
              <p:cNvSpPr/>
              <p:nvPr/>
            </p:nvSpPr>
            <p:spPr>
              <a:xfrm>
                <a:off x="1738816" y="1330684"/>
                <a:ext cx="12567" cy="10163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5"/>
              <p:cNvSpPr/>
              <p:nvPr/>
            </p:nvSpPr>
            <p:spPr>
              <a:xfrm>
                <a:off x="1007898" y="944356"/>
                <a:ext cx="16718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5"/>
              <p:cNvSpPr/>
              <p:nvPr/>
            </p:nvSpPr>
            <p:spPr>
              <a:xfrm>
                <a:off x="733647" y="1049276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5"/>
              <p:cNvSpPr/>
              <p:nvPr/>
            </p:nvSpPr>
            <p:spPr>
              <a:xfrm>
                <a:off x="696088" y="1459307"/>
                <a:ext cx="47121" cy="47293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5"/>
              <p:cNvSpPr/>
              <p:nvPr/>
            </p:nvSpPr>
            <p:spPr>
              <a:xfrm>
                <a:off x="118385" y="1373625"/>
                <a:ext cx="12539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5"/>
              <p:cNvSpPr/>
              <p:nvPr/>
            </p:nvSpPr>
            <p:spPr>
              <a:xfrm>
                <a:off x="355077" y="2405017"/>
                <a:ext cx="18493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5"/>
              <p:cNvSpPr/>
              <p:nvPr/>
            </p:nvSpPr>
            <p:spPr>
              <a:xfrm>
                <a:off x="1016258" y="1988286"/>
                <a:ext cx="23274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5"/>
              <p:cNvSpPr/>
              <p:nvPr/>
            </p:nvSpPr>
            <p:spPr>
              <a:xfrm>
                <a:off x="1318507" y="2040904"/>
                <a:ext cx="26853" cy="2490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5"/>
              <p:cNvSpPr/>
              <p:nvPr/>
            </p:nvSpPr>
            <p:spPr>
              <a:xfrm>
                <a:off x="1979687" y="2055647"/>
                <a:ext cx="23274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5"/>
              <p:cNvSpPr/>
              <p:nvPr/>
            </p:nvSpPr>
            <p:spPr>
              <a:xfrm>
                <a:off x="1521218" y="2321568"/>
                <a:ext cx="20297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5"/>
              <p:cNvSpPr/>
              <p:nvPr/>
            </p:nvSpPr>
            <p:spPr>
              <a:xfrm>
                <a:off x="949470" y="2684049"/>
                <a:ext cx="14342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5"/>
              <p:cNvSpPr/>
              <p:nvPr/>
            </p:nvSpPr>
            <p:spPr>
              <a:xfrm>
                <a:off x="2069120" y="2673915"/>
                <a:ext cx="22100" cy="16718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5"/>
              <p:cNvSpPr/>
              <p:nvPr/>
            </p:nvSpPr>
            <p:spPr>
              <a:xfrm>
                <a:off x="901776" y="1892441"/>
                <a:ext cx="32807" cy="32693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5"/>
              <p:cNvSpPr/>
              <p:nvPr/>
            </p:nvSpPr>
            <p:spPr>
              <a:xfrm>
                <a:off x="718761" y="1793934"/>
                <a:ext cx="8960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5"/>
              <p:cNvSpPr/>
              <p:nvPr/>
            </p:nvSpPr>
            <p:spPr>
              <a:xfrm>
                <a:off x="623946" y="2178029"/>
                <a:ext cx="16146" cy="1345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5"/>
              <p:cNvSpPr/>
              <p:nvPr/>
            </p:nvSpPr>
            <p:spPr>
              <a:xfrm>
                <a:off x="245977" y="2289362"/>
                <a:ext cx="3607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5"/>
              <p:cNvSpPr/>
              <p:nvPr/>
            </p:nvSpPr>
            <p:spPr>
              <a:xfrm>
                <a:off x="-18140" y="2212468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5"/>
              <p:cNvSpPr/>
              <p:nvPr/>
            </p:nvSpPr>
            <p:spPr>
              <a:xfrm>
                <a:off x="45642" y="2269695"/>
                <a:ext cx="20297" cy="1969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5"/>
              <p:cNvSpPr/>
              <p:nvPr/>
            </p:nvSpPr>
            <p:spPr>
              <a:xfrm>
                <a:off x="441532" y="1952674"/>
                <a:ext cx="32807" cy="32664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5"/>
              <p:cNvSpPr/>
              <p:nvPr/>
            </p:nvSpPr>
            <p:spPr>
              <a:xfrm>
                <a:off x="222703" y="1826111"/>
                <a:ext cx="8388" cy="1256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5"/>
              <p:cNvSpPr/>
              <p:nvPr/>
            </p:nvSpPr>
            <p:spPr>
              <a:xfrm>
                <a:off x="1300643" y="1515503"/>
                <a:ext cx="17291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5"/>
              <p:cNvSpPr/>
              <p:nvPr/>
            </p:nvSpPr>
            <p:spPr>
              <a:xfrm>
                <a:off x="127316" y="2210235"/>
                <a:ext cx="16718" cy="12997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5"/>
              <p:cNvSpPr/>
              <p:nvPr/>
            </p:nvSpPr>
            <p:spPr>
              <a:xfrm>
                <a:off x="1750152" y="2093807"/>
                <a:ext cx="3607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5"/>
              <p:cNvSpPr/>
              <p:nvPr/>
            </p:nvSpPr>
            <p:spPr>
              <a:xfrm>
                <a:off x="1486035" y="2016914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5"/>
              <p:cNvSpPr/>
              <p:nvPr/>
            </p:nvSpPr>
            <p:spPr>
              <a:xfrm>
                <a:off x="1549846" y="2074484"/>
                <a:ext cx="20297" cy="1981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5"/>
              <p:cNvSpPr/>
              <p:nvPr/>
            </p:nvSpPr>
            <p:spPr>
              <a:xfrm>
                <a:off x="1369177" y="2168926"/>
                <a:ext cx="17320" cy="16146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5"/>
              <p:cNvSpPr/>
              <p:nvPr/>
            </p:nvSpPr>
            <p:spPr>
              <a:xfrm>
                <a:off x="1452655" y="1769486"/>
                <a:ext cx="2029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4" name="Google Shape;1844;p5"/>
          <p:cNvGrpSpPr/>
          <p:nvPr/>
        </p:nvGrpSpPr>
        <p:grpSpPr>
          <a:xfrm>
            <a:off x="720023" y="1298497"/>
            <a:ext cx="4049978" cy="1403100"/>
            <a:chOff x="720023" y="1298497"/>
            <a:chExt cx="4049978" cy="1403100"/>
          </a:xfrm>
        </p:grpSpPr>
        <p:grpSp>
          <p:nvGrpSpPr>
            <p:cNvPr id="1845" name="Google Shape;1845;p5"/>
            <p:cNvGrpSpPr/>
            <p:nvPr/>
          </p:nvGrpSpPr>
          <p:grpSpPr>
            <a:xfrm>
              <a:off x="720023" y="1298497"/>
              <a:ext cx="4049978" cy="1403100"/>
              <a:chOff x="720000" y="3200400"/>
              <a:chExt cx="2481300" cy="1403100"/>
            </a:xfrm>
          </p:grpSpPr>
          <p:sp>
            <p:nvSpPr>
              <p:cNvPr id="1846" name="Google Shape;1846;p5"/>
              <p:cNvSpPr/>
              <p:nvPr/>
            </p:nvSpPr>
            <p:spPr>
              <a:xfrm>
                <a:off x="720000" y="3417600"/>
                <a:ext cx="2481300" cy="1185900"/>
              </a:xfrm>
              <a:prstGeom prst="rect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5"/>
              <p:cNvSpPr/>
              <p:nvPr/>
            </p:nvSpPr>
            <p:spPr>
              <a:xfrm>
                <a:off x="961500" y="3200400"/>
                <a:ext cx="1998300" cy="469800"/>
              </a:xfrm>
              <a:prstGeom prst="rect">
                <a:avLst/>
              </a:prstGeom>
              <a:solidFill>
                <a:schemeClr val="lt2"/>
              </a:solidFill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8" name="Google Shape;1848;p5"/>
            <p:cNvGrpSpPr/>
            <p:nvPr/>
          </p:nvGrpSpPr>
          <p:grpSpPr>
            <a:xfrm>
              <a:off x="1499410" y="1519376"/>
              <a:ext cx="2491051" cy="28039"/>
              <a:chOff x="1505785" y="1519376"/>
              <a:chExt cx="2491051" cy="28039"/>
            </a:xfrm>
          </p:grpSpPr>
          <p:sp>
            <p:nvSpPr>
              <p:cNvPr id="1849" name="Google Shape;1849;p5"/>
              <p:cNvSpPr/>
              <p:nvPr/>
            </p:nvSpPr>
            <p:spPr>
              <a:xfrm flipH="1">
                <a:off x="1505785" y="1519376"/>
                <a:ext cx="124701" cy="28039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876" extrusionOk="0">
                    <a:moveTo>
                      <a:pt x="1" y="1"/>
                    </a:moveTo>
                    <a:lnTo>
                      <a:pt x="1" y="875"/>
                    </a:lnTo>
                    <a:lnTo>
                      <a:pt x="3895" y="875"/>
                    </a:lnTo>
                    <a:lnTo>
                      <a:pt x="38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5"/>
              <p:cNvSpPr/>
              <p:nvPr/>
            </p:nvSpPr>
            <p:spPr>
              <a:xfrm flipH="1">
                <a:off x="3872135" y="1519376"/>
                <a:ext cx="124701" cy="28039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876" extrusionOk="0">
                    <a:moveTo>
                      <a:pt x="1" y="1"/>
                    </a:moveTo>
                    <a:lnTo>
                      <a:pt x="1" y="875"/>
                    </a:lnTo>
                    <a:lnTo>
                      <a:pt x="3895" y="875"/>
                    </a:lnTo>
                    <a:lnTo>
                      <a:pt x="38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51" name="Google Shape;1851;p5"/>
          <p:cNvGrpSpPr/>
          <p:nvPr/>
        </p:nvGrpSpPr>
        <p:grpSpPr>
          <a:xfrm>
            <a:off x="720023" y="3200415"/>
            <a:ext cx="4049978" cy="1403100"/>
            <a:chOff x="720023" y="3200415"/>
            <a:chExt cx="4049978" cy="1403100"/>
          </a:xfrm>
        </p:grpSpPr>
        <p:grpSp>
          <p:nvGrpSpPr>
            <p:cNvPr id="1852" name="Google Shape;1852;p5"/>
            <p:cNvGrpSpPr/>
            <p:nvPr/>
          </p:nvGrpSpPr>
          <p:grpSpPr>
            <a:xfrm>
              <a:off x="720023" y="3200415"/>
              <a:ext cx="4049978" cy="1403100"/>
              <a:chOff x="720000" y="3200400"/>
              <a:chExt cx="2481300" cy="1403100"/>
            </a:xfrm>
          </p:grpSpPr>
          <p:sp>
            <p:nvSpPr>
              <p:cNvPr id="1853" name="Google Shape;1853;p5"/>
              <p:cNvSpPr/>
              <p:nvPr/>
            </p:nvSpPr>
            <p:spPr>
              <a:xfrm>
                <a:off x="720000" y="3417600"/>
                <a:ext cx="2481300" cy="1185900"/>
              </a:xfrm>
              <a:prstGeom prst="rect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5"/>
              <p:cNvSpPr/>
              <p:nvPr/>
            </p:nvSpPr>
            <p:spPr>
              <a:xfrm>
                <a:off x="961500" y="3200400"/>
                <a:ext cx="1998300" cy="469800"/>
              </a:xfrm>
              <a:prstGeom prst="rect">
                <a:avLst/>
              </a:prstGeom>
              <a:solidFill>
                <a:schemeClr val="lt2"/>
              </a:solidFill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5" name="Google Shape;1855;p5"/>
            <p:cNvGrpSpPr/>
            <p:nvPr/>
          </p:nvGrpSpPr>
          <p:grpSpPr>
            <a:xfrm>
              <a:off x="1499410" y="3421301"/>
              <a:ext cx="2491051" cy="28039"/>
              <a:chOff x="1505785" y="1519376"/>
              <a:chExt cx="2491051" cy="28039"/>
            </a:xfrm>
          </p:grpSpPr>
          <p:sp>
            <p:nvSpPr>
              <p:cNvPr id="1856" name="Google Shape;1856;p5"/>
              <p:cNvSpPr/>
              <p:nvPr/>
            </p:nvSpPr>
            <p:spPr>
              <a:xfrm flipH="1">
                <a:off x="1505785" y="1519376"/>
                <a:ext cx="124701" cy="28039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876" extrusionOk="0">
                    <a:moveTo>
                      <a:pt x="1" y="1"/>
                    </a:moveTo>
                    <a:lnTo>
                      <a:pt x="1" y="875"/>
                    </a:lnTo>
                    <a:lnTo>
                      <a:pt x="3895" y="875"/>
                    </a:lnTo>
                    <a:lnTo>
                      <a:pt x="38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5"/>
              <p:cNvSpPr/>
              <p:nvPr/>
            </p:nvSpPr>
            <p:spPr>
              <a:xfrm flipH="1">
                <a:off x="3872135" y="1519376"/>
                <a:ext cx="124701" cy="28039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876" extrusionOk="0">
                    <a:moveTo>
                      <a:pt x="1" y="1"/>
                    </a:moveTo>
                    <a:lnTo>
                      <a:pt x="1" y="875"/>
                    </a:lnTo>
                    <a:lnTo>
                      <a:pt x="3895" y="875"/>
                    </a:lnTo>
                    <a:lnTo>
                      <a:pt x="38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58" name="Google Shape;1858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59" name="Google Shape;1859;p5"/>
          <p:cNvSpPr txBox="1">
            <a:spLocks noGrp="1"/>
          </p:cNvSpPr>
          <p:nvPr>
            <p:ph type="subTitle" idx="1"/>
          </p:nvPr>
        </p:nvSpPr>
        <p:spPr>
          <a:xfrm>
            <a:off x="1567099" y="3200423"/>
            <a:ext cx="23559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9pPr>
          </a:lstStyle>
          <a:p>
            <a:endParaRPr/>
          </a:p>
        </p:txBody>
      </p:sp>
      <p:sp>
        <p:nvSpPr>
          <p:cNvPr id="1860" name="Google Shape;1860;p5"/>
          <p:cNvSpPr txBox="1">
            <a:spLocks noGrp="1"/>
          </p:cNvSpPr>
          <p:nvPr>
            <p:ph type="subTitle" idx="2"/>
          </p:nvPr>
        </p:nvSpPr>
        <p:spPr>
          <a:xfrm>
            <a:off x="843890" y="3670224"/>
            <a:ext cx="3802200" cy="93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1" name="Google Shape;1861;p5"/>
          <p:cNvSpPr txBox="1">
            <a:spLocks noGrp="1"/>
          </p:cNvSpPr>
          <p:nvPr>
            <p:ph type="subTitle" idx="3"/>
          </p:nvPr>
        </p:nvSpPr>
        <p:spPr>
          <a:xfrm>
            <a:off x="1567099" y="1298505"/>
            <a:ext cx="23559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hway Gothic One"/>
              <a:buNone/>
              <a:defRPr sz="2000" b="1">
                <a:latin typeface="Pathway Gothic One"/>
                <a:ea typeface="Pathway Gothic One"/>
                <a:cs typeface="Pathway Gothic One"/>
                <a:sym typeface="Pathway Gothic One"/>
              </a:defRPr>
            </a:lvl9pPr>
          </a:lstStyle>
          <a:p>
            <a:endParaRPr/>
          </a:p>
        </p:txBody>
      </p:sp>
      <p:sp>
        <p:nvSpPr>
          <p:cNvPr id="1862" name="Google Shape;1862;p5"/>
          <p:cNvSpPr txBox="1">
            <a:spLocks noGrp="1"/>
          </p:cNvSpPr>
          <p:nvPr>
            <p:ph type="subTitle" idx="4"/>
          </p:nvPr>
        </p:nvSpPr>
        <p:spPr>
          <a:xfrm>
            <a:off x="843890" y="1768307"/>
            <a:ext cx="3802200" cy="93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6"/>
          <p:cNvSpPr/>
          <p:nvPr/>
        </p:nvSpPr>
        <p:spPr>
          <a:xfrm rot="-3950133">
            <a:off x="-1096741" y="-389027"/>
            <a:ext cx="2488781" cy="2488781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5" name="Google Shape;1865;p6"/>
          <p:cNvSpPr/>
          <p:nvPr/>
        </p:nvSpPr>
        <p:spPr>
          <a:xfrm rot="9824147">
            <a:off x="7467563" y="1165940"/>
            <a:ext cx="2917872" cy="2917872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6" name="Google Shape;1866;p6"/>
          <p:cNvSpPr/>
          <p:nvPr/>
        </p:nvSpPr>
        <p:spPr>
          <a:xfrm rot="9263054">
            <a:off x="7381642" y="-337485"/>
            <a:ext cx="3385833" cy="3450115"/>
          </a:xfrm>
          <a:custGeom>
            <a:avLst/>
            <a:gdLst/>
            <a:ahLst/>
            <a:cxnLst/>
            <a:rect l="l" t="t" r="r" b="b"/>
            <a:pathLst>
              <a:path w="18869" h="19227" extrusionOk="0">
                <a:moveTo>
                  <a:pt x="13299" y="0"/>
                </a:moveTo>
                <a:cubicBezTo>
                  <a:pt x="12511" y="0"/>
                  <a:pt x="12140" y="751"/>
                  <a:pt x="11359" y="751"/>
                </a:cubicBezTo>
                <a:cubicBezTo>
                  <a:pt x="11253" y="751"/>
                  <a:pt x="11140" y="737"/>
                  <a:pt x="11017" y="706"/>
                </a:cubicBezTo>
                <a:cubicBezTo>
                  <a:pt x="10977" y="696"/>
                  <a:pt x="10936" y="691"/>
                  <a:pt x="10896" y="691"/>
                </a:cubicBezTo>
                <a:cubicBezTo>
                  <a:pt x="9847" y="691"/>
                  <a:pt x="8981" y="3865"/>
                  <a:pt x="7931" y="3865"/>
                </a:cubicBezTo>
                <a:cubicBezTo>
                  <a:pt x="7891" y="3865"/>
                  <a:pt x="7851" y="3860"/>
                  <a:pt x="7810" y="3850"/>
                </a:cubicBezTo>
                <a:cubicBezTo>
                  <a:pt x="6743" y="3584"/>
                  <a:pt x="7506" y="110"/>
                  <a:pt x="6974" y="110"/>
                </a:cubicBezTo>
                <a:cubicBezTo>
                  <a:pt x="6925" y="110"/>
                  <a:pt x="6864" y="140"/>
                  <a:pt x="6790" y="206"/>
                </a:cubicBezTo>
                <a:cubicBezTo>
                  <a:pt x="5498" y="1330"/>
                  <a:pt x="6977" y="893"/>
                  <a:pt x="6581" y="2538"/>
                </a:cubicBezTo>
                <a:cubicBezTo>
                  <a:pt x="6165" y="4204"/>
                  <a:pt x="7206" y="4017"/>
                  <a:pt x="6790" y="5683"/>
                </a:cubicBezTo>
                <a:cubicBezTo>
                  <a:pt x="6373" y="7328"/>
                  <a:pt x="5228" y="7037"/>
                  <a:pt x="4811" y="8703"/>
                </a:cubicBezTo>
                <a:cubicBezTo>
                  <a:pt x="4395" y="10348"/>
                  <a:pt x="2895" y="9973"/>
                  <a:pt x="2479" y="11618"/>
                </a:cubicBezTo>
                <a:cubicBezTo>
                  <a:pt x="2062" y="13285"/>
                  <a:pt x="0" y="14305"/>
                  <a:pt x="604" y="15909"/>
                </a:cubicBezTo>
                <a:cubicBezTo>
                  <a:pt x="639" y="16002"/>
                  <a:pt x="686" y="16044"/>
                  <a:pt x="742" y="16044"/>
                </a:cubicBezTo>
                <a:cubicBezTo>
                  <a:pt x="1355" y="16044"/>
                  <a:pt x="3155" y="11009"/>
                  <a:pt x="4624" y="10952"/>
                </a:cubicBezTo>
                <a:cubicBezTo>
                  <a:pt x="4633" y="10952"/>
                  <a:pt x="4643" y="10951"/>
                  <a:pt x="4652" y="10951"/>
                </a:cubicBezTo>
                <a:cubicBezTo>
                  <a:pt x="5819" y="10951"/>
                  <a:pt x="6320" y="14724"/>
                  <a:pt x="7477" y="15013"/>
                </a:cubicBezTo>
                <a:cubicBezTo>
                  <a:pt x="8622" y="15305"/>
                  <a:pt x="7727" y="18908"/>
                  <a:pt x="8872" y="19199"/>
                </a:cubicBezTo>
                <a:cubicBezTo>
                  <a:pt x="8951" y="19218"/>
                  <a:pt x="9027" y="19226"/>
                  <a:pt x="9100" y="19226"/>
                </a:cubicBezTo>
                <a:cubicBezTo>
                  <a:pt x="10011" y="19226"/>
                  <a:pt x="10482" y="17881"/>
                  <a:pt x="11393" y="17881"/>
                </a:cubicBezTo>
                <a:cubicBezTo>
                  <a:pt x="11466" y="17881"/>
                  <a:pt x="11542" y="17889"/>
                  <a:pt x="11621" y="17908"/>
                </a:cubicBezTo>
                <a:cubicBezTo>
                  <a:pt x="12507" y="18133"/>
                  <a:pt x="13305" y="18944"/>
                  <a:pt x="14026" y="18944"/>
                </a:cubicBezTo>
                <a:cubicBezTo>
                  <a:pt x="14238" y="18944"/>
                  <a:pt x="14442" y="18874"/>
                  <a:pt x="14641" y="18699"/>
                </a:cubicBezTo>
                <a:cubicBezTo>
                  <a:pt x="15932" y="17575"/>
                  <a:pt x="10913" y="15471"/>
                  <a:pt x="11309" y="13826"/>
                </a:cubicBezTo>
                <a:cubicBezTo>
                  <a:pt x="11725" y="12160"/>
                  <a:pt x="14953" y="12972"/>
                  <a:pt x="15370" y="11306"/>
                </a:cubicBezTo>
                <a:cubicBezTo>
                  <a:pt x="15786" y="9661"/>
                  <a:pt x="18285" y="10286"/>
                  <a:pt x="18702" y="8640"/>
                </a:cubicBezTo>
                <a:cubicBezTo>
                  <a:pt x="18869" y="8016"/>
                  <a:pt x="18119" y="7495"/>
                  <a:pt x="17702" y="7183"/>
                </a:cubicBezTo>
                <a:cubicBezTo>
                  <a:pt x="17244" y="6870"/>
                  <a:pt x="16640" y="6787"/>
                  <a:pt x="16161" y="6537"/>
                </a:cubicBezTo>
                <a:cubicBezTo>
                  <a:pt x="15932" y="6412"/>
                  <a:pt x="15641" y="6204"/>
                  <a:pt x="15536" y="5954"/>
                </a:cubicBezTo>
                <a:cubicBezTo>
                  <a:pt x="15391" y="5600"/>
                  <a:pt x="15682" y="5287"/>
                  <a:pt x="15828" y="4996"/>
                </a:cubicBezTo>
                <a:cubicBezTo>
                  <a:pt x="16182" y="4309"/>
                  <a:pt x="15786" y="3496"/>
                  <a:pt x="15057" y="3351"/>
                </a:cubicBezTo>
                <a:cubicBezTo>
                  <a:pt x="15037" y="3351"/>
                  <a:pt x="15037" y="3351"/>
                  <a:pt x="15016" y="3330"/>
                </a:cubicBezTo>
                <a:cubicBezTo>
                  <a:pt x="14474" y="3226"/>
                  <a:pt x="14079" y="2726"/>
                  <a:pt x="14099" y="2164"/>
                </a:cubicBezTo>
                <a:cubicBezTo>
                  <a:pt x="14120" y="1060"/>
                  <a:pt x="14058" y="164"/>
                  <a:pt x="13620" y="39"/>
                </a:cubicBezTo>
                <a:cubicBezTo>
                  <a:pt x="13505" y="12"/>
                  <a:pt x="13399" y="0"/>
                  <a:pt x="13299" y="0"/>
                </a:cubicBezTo>
                <a:close/>
              </a:path>
            </a:pathLst>
          </a:custGeom>
          <a:solidFill>
            <a:srgbClr val="000000">
              <a:alpha val="1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7" name="Google Shape;1867;p6"/>
          <p:cNvSpPr/>
          <p:nvPr/>
        </p:nvSpPr>
        <p:spPr>
          <a:xfrm rot="9263037">
            <a:off x="-1441618" y="-8772"/>
            <a:ext cx="3011113" cy="3068286"/>
          </a:xfrm>
          <a:custGeom>
            <a:avLst/>
            <a:gdLst/>
            <a:ahLst/>
            <a:cxnLst/>
            <a:rect l="l" t="t" r="r" b="b"/>
            <a:pathLst>
              <a:path w="18869" h="19227" extrusionOk="0">
                <a:moveTo>
                  <a:pt x="13299" y="0"/>
                </a:moveTo>
                <a:cubicBezTo>
                  <a:pt x="12511" y="0"/>
                  <a:pt x="12140" y="751"/>
                  <a:pt x="11359" y="751"/>
                </a:cubicBezTo>
                <a:cubicBezTo>
                  <a:pt x="11253" y="751"/>
                  <a:pt x="11140" y="737"/>
                  <a:pt x="11017" y="706"/>
                </a:cubicBezTo>
                <a:cubicBezTo>
                  <a:pt x="10977" y="696"/>
                  <a:pt x="10936" y="691"/>
                  <a:pt x="10896" y="691"/>
                </a:cubicBezTo>
                <a:cubicBezTo>
                  <a:pt x="9847" y="691"/>
                  <a:pt x="8981" y="3865"/>
                  <a:pt x="7931" y="3865"/>
                </a:cubicBezTo>
                <a:cubicBezTo>
                  <a:pt x="7891" y="3865"/>
                  <a:pt x="7851" y="3860"/>
                  <a:pt x="7810" y="3850"/>
                </a:cubicBezTo>
                <a:cubicBezTo>
                  <a:pt x="6743" y="3584"/>
                  <a:pt x="7506" y="110"/>
                  <a:pt x="6974" y="110"/>
                </a:cubicBezTo>
                <a:cubicBezTo>
                  <a:pt x="6925" y="110"/>
                  <a:pt x="6864" y="140"/>
                  <a:pt x="6790" y="206"/>
                </a:cubicBezTo>
                <a:cubicBezTo>
                  <a:pt x="5498" y="1330"/>
                  <a:pt x="6977" y="893"/>
                  <a:pt x="6581" y="2538"/>
                </a:cubicBezTo>
                <a:cubicBezTo>
                  <a:pt x="6165" y="4204"/>
                  <a:pt x="7206" y="4017"/>
                  <a:pt x="6790" y="5683"/>
                </a:cubicBezTo>
                <a:cubicBezTo>
                  <a:pt x="6373" y="7328"/>
                  <a:pt x="5228" y="7037"/>
                  <a:pt x="4811" y="8703"/>
                </a:cubicBezTo>
                <a:cubicBezTo>
                  <a:pt x="4395" y="10348"/>
                  <a:pt x="2895" y="9973"/>
                  <a:pt x="2479" y="11618"/>
                </a:cubicBezTo>
                <a:cubicBezTo>
                  <a:pt x="2062" y="13285"/>
                  <a:pt x="0" y="14305"/>
                  <a:pt x="604" y="15909"/>
                </a:cubicBezTo>
                <a:cubicBezTo>
                  <a:pt x="639" y="16002"/>
                  <a:pt x="686" y="16044"/>
                  <a:pt x="742" y="16044"/>
                </a:cubicBezTo>
                <a:cubicBezTo>
                  <a:pt x="1355" y="16044"/>
                  <a:pt x="3155" y="11009"/>
                  <a:pt x="4624" y="10952"/>
                </a:cubicBezTo>
                <a:cubicBezTo>
                  <a:pt x="4633" y="10952"/>
                  <a:pt x="4643" y="10951"/>
                  <a:pt x="4652" y="10951"/>
                </a:cubicBezTo>
                <a:cubicBezTo>
                  <a:pt x="5819" y="10951"/>
                  <a:pt x="6320" y="14724"/>
                  <a:pt x="7477" y="15013"/>
                </a:cubicBezTo>
                <a:cubicBezTo>
                  <a:pt x="8622" y="15305"/>
                  <a:pt x="7727" y="18908"/>
                  <a:pt x="8872" y="19199"/>
                </a:cubicBezTo>
                <a:cubicBezTo>
                  <a:pt x="8951" y="19218"/>
                  <a:pt x="9027" y="19226"/>
                  <a:pt x="9100" y="19226"/>
                </a:cubicBezTo>
                <a:cubicBezTo>
                  <a:pt x="10011" y="19226"/>
                  <a:pt x="10482" y="17881"/>
                  <a:pt x="11393" y="17881"/>
                </a:cubicBezTo>
                <a:cubicBezTo>
                  <a:pt x="11466" y="17881"/>
                  <a:pt x="11542" y="17889"/>
                  <a:pt x="11621" y="17908"/>
                </a:cubicBezTo>
                <a:cubicBezTo>
                  <a:pt x="12507" y="18133"/>
                  <a:pt x="13305" y="18944"/>
                  <a:pt x="14026" y="18944"/>
                </a:cubicBezTo>
                <a:cubicBezTo>
                  <a:pt x="14238" y="18944"/>
                  <a:pt x="14442" y="18874"/>
                  <a:pt x="14641" y="18699"/>
                </a:cubicBezTo>
                <a:cubicBezTo>
                  <a:pt x="15932" y="17575"/>
                  <a:pt x="10913" y="15471"/>
                  <a:pt x="11309" y="13826"/>
                </a:cubicBezTo>
                <a:cubicBezTo>
                  <a:pt x="11725" y="12160"/>
                  <a:pt x="14953" y="12972"/>
                  <a:pt x="15370" y="11306"/>
                </a:cubicBezTo>
                <a:cubicBezTo>
                  <a:pt x="15786" y="9661"/>
                  <a:pt x="18285" y="10286"/>
                  <a:pt x="18702" y="8640"/>
                </a:cubicBezTo>
                <a:cubicBezTo>
                  <a:pt x="18869" y="8016"/>
                  <a:pt x="18119" y="7495"/>
                  <a:pt x="17702" y="7183"/>
                </a:cubicBezTo>
                <a:cubicBezTo>
                  <a:pt x="17244" y="6870"/>
                  <a:pt x="16640" y="6787"/>
                  <a:pt x="16161" y="6537"/>
                </a:cubicBezTo>
                <a:cubicBezTo>
                  <a:pt x="15932" y="6412"/>
                  <a:pt x="15641" y="6204"/>
                  <a:pt x="15536" y="5954"/>
                </a:cubicBezTo>
                <a:cubicBezTo>
                  <a:pt x="15391" y="5600"/>
                  <a:pt x="15682" y="5287"/>
                  <a:pt x="15828" y="4996"/>
                </a:cubicBezTo>
                <a:cubicBezTo>
                  <a:pt x="16182" y="4309"/>
                  <a:pt x="15786" y="3496"/>
                  <a:pt x="15057" y="3351"/>
                </a:cubicBezTo>
                <a:cubicBezTo>
                  <a:pt x="15037" y="3351"/>
                  <a:pt x="15037" y="3351"/>
                  <a:pt x="15016" y="3330"/>
                </a:cubicBezTo>
                <a:cubicBezTo>
                  <a:pt x="14474" y="3226"/>
                  <a:pt x="14079" y="2726"/>
                  <a:pt x="14099" y="2164"/>
                </a:cubicBezTo>
                <a:cubicBezTo>
                  <a:pt x="14120" y="1060"/>
                  <a:pt x="14058" y="164"/>
                  <a:pt x="13620" y="39"/>
                </a:cubicBezTo>
                <a:cubicBezTo>
                  <a:pt x="13505" y="12"/>
                  <a:pt x="13399" y="0"/>
                  <a:pt x="13299" y="0"/>
                </a:cubicBezTo>
                <a:close/>
              </a:path>
            </a:pathLst>
          </a:custGeom>
          <a:solidFill>
            <a:srgbClr val="000000">
              <a:alpha val="1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8" name="Google Shape;1868;p6"/>
          <p:cNvGrpSpPr/>
          <p:nvPr/>
        </p:nvGrpSpPr>
        <p:grpSpPr>
          <a:xfrm rot="10800000" flipH="1">
            <a:off x="-18140" y="-8"/>
            <a:ext cx="9162135" cy="5143388"/>
            <a:chOff x="-18140" y="-8"/>
            <a:chExt cx="9162135" cy="5143388"/>
          </a:xfrm>
        </p:grpSpPr>
        <p:grpSp>
          <p:nvGrpSpPr>
            <p:cNvPr id="1869" name="Google Shape;1869;p6"/>
            <p:cNvGrpSpPr/>
            <p:nvPr/>
          </p:nvGrpSpPr>
          <p:grpSpPr>
            <a:xfrm>
              <a:off x="5618690" y="-8"/>
              <a:ext cx="3525305" cy="5143388"/>
              <a:chOff x="-3180025" y="325925"/>
              <a:chExt cx="3078600" cy="4491650"/>
            </a:xfrm>
          </p:grpSpPr>
          <p:sp>
            <p:nvSpPr>
              <p:cNvPr id="1870" name="Google Shape;1870;p6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6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6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6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6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6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6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6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6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6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6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6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6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6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6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6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6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6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6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6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6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6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6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6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6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6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6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6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6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6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6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6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6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6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6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6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6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6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6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6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6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6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6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6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6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6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6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6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6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6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6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6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6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6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6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6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6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6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6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6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6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6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6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6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6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6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6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6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6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6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6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6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6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6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6"/>
              <p:cNvSpPr/>
              <p:nvPr/>
            </p:nvSpPr>
            <p:spPr>
              <a:xfrm>
                <a:off x="-736650" y="3649400"/>
                <a:ext cx="42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6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6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6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6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6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6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6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6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6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6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6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6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6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6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6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6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6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6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6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6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6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6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6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6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6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6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6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6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6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6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6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6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6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6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6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6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6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6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6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6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6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6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6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6"/>
              <p:cNvSpPr/>
              <p:nvPr/>
            </p:nvSpPr>
            <p:spPr>
              <a:xfrm>
                <a:off x="-1319775" y="1600325"/>
                <a:ext cx="4115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6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6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6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6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6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6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6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6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6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6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6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6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6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6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6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6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6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6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6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6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6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6"/>
              <p:cNvSpPr/>
              <p:nvPr/>
            </p:nvSpPr>
            <p:spPr>
              <a:xfrm>
                <a:off x="-1382775" y="2227975"/>
                <a:ext cx="141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6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6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6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6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6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6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6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6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6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6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6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6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6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5" name="Google Shape;2025;p6"/>
            <p:cNvGrpSpPr/>
            <p:nvPr/>
          </p:nvGrpSpPr>
          <p:grpSpPr>
            <a:xfrm>
              <a:off x="2093390" y="-8"/>
              <a:ext cx="3525305" cy="5143388"/>
              <a:chOff x="-3180025" y="325925"/>
              <a:chExt cx="3078600" cy="4491650"/>
            </a:xfrm>
          </p:grpSpPr>
          <p:sp>
            <p:nvSpPr>
              <p:cNvPr id="2026" name="Google Shape;2026;p6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6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6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6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6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6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6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6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6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6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6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6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6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6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6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6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6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6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6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6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6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6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6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6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6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6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6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6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6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6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6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6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6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6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6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6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6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6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6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6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6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6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6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6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6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6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6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6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6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6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6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6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6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6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6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6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6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6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6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6"/>
              <p:cNvSpPr/>
              <p:nvPr/>
            </p:nvSpPr>
            <p:spPr>
              <a:xfrm>
                <a:off x="-736650" y="3649400"/>
                <a:ext cx="42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6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6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6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6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6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6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6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6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6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6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6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6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6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6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6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6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6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6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6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6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6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6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6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6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6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6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6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6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6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6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6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6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6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6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6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6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6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6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6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6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6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6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6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6"/>
              <p:cNvSpPr/>
              <p:nvPr/>
            </p:nvSpPr>
            <p:spPr>
              <a:xfrm>
                <a:off x="-1319775" y="1600325"/>
                <a:ext cx="4115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6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6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6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6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6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6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6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6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6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6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6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6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6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6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6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6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6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6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6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6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6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6"/>
              <p:cNvSpPr/>
              <p:nvPr/>
            </p:nvSpPr>
            <p:spPr>
              <a:xfrm>
                <a:off x="-1382775" y="2227975"/>
                <a:ext cx="141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6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6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6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6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6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6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6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6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6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6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6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6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6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6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1" name="Google Shape;2181;p6"/>
            <p:cNvGrpSpPr/>
            <p:nvPr/>
          </p:nvGrpSpPr>
          <p:grpSpPr>
            <a:xfrm>
              <a:off x="-18140" y="-8"/>
              <a:ext cx="2109360" cy="5118339"/>
              <a:chOff x="-18140" y="-8"/>
              <a:chExt cx="2109360" cy="5118339"/>
            </a:xfrm>
          </p:grpSpPr>
          <p:sp>
            <p:nvSpPr>
              <p:cNvPr id="2182" name="Google Shape;2182;p6"/>
              <p:cNvSpPr/>
              <p:nvPr/>
            </p:nvSpPr>
            <p:spPr>
              <a:xfrm>
                <a:off x="1264258" y="3713666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6"/>
              <p:cNvSpPr/>
              <p:nvPr/>
            </p:nvSpPr>
            <p:spPr>
              <a:xfrm>
                <a:off x="1264258" y="380965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6"/>
              <p:cNvSpPr/>
              <p:nvPr/>
            </p:nvSpPr>
            <p:spPr>
              <a:xfrm>
                <a:off x="1264258" y="4047548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6"/>
              <p:cNvSpPr/>
              <p:nvPr/>
            </p:nvSpPr>
            <p:spPr>
              <a:xfrm>
                <a:off x="1264258" y="440347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6"/>
              <p:cNvSpPr/>
              <p:nvPr/>
            </p:nvSpPr>
            <p:spPr>
              <a:xfrm>
                <a:off x="1264258" y="455906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6"/>
              <p:cNvSpPr/>
              <p:nvPr/>
            </p:nvSpPr>
            <p:spPr>
              <a:xfrm>
                <a:off x="519628" y="1344998"/>
                <a:ext cx="7758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6"/>
              <p:cNvSpPr/>
              <p:nvPr/>
            </p:nvSpPr>
            <p:spPr>
              <a:xfrm>
                <a:off x="743781" y="1735505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6"/>
              <p:cNvSpPr/>
              <p:nvPr/>
            </p:nvSpPr>
            <p:spPr>
              <a:xfrm>
                <a:off x="1306598" y="1590020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6"/>
              <p:cNvSpPr/>
              <p:nvPr/>
            </p:nvSpPr>
            <p:spPr>
              <a:xfrm>
                <a:off x="1668478" y="1688413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"/>
              <p:cNvSpPr/>
              <p:nvPr/>
            </p:nvSpPr>
            <p:spPr>
              <a:xfrm>
                <a:off x="1575467" y="1598981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"/>
              <p:cNvSpPr/>
              <p:nvPr/>
            </p:nvSpPr>
            <p:spPr>
              <a:xfrm>
                <a:off x="1177230" y="2502207"/>
                <a:ext cx="16117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"/>
              <p:cNvSpPr/>
              <p:nvPr/>
            </p:nvSpPr>
            <p:spPr>
              <a:xfrm>
                <a:off x="1140243" y="2629800"/>
                <a:ext cx="16146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"/>
              <p:cNvSpPr/>
              <p:nvPr/>
            </p:nvSpPr>
            <p:spPr>
              <a:xfrm>
                <a:off x="1378138" y="2248825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"/>
              <p:cNvSpPr/>
              <p:nvPr/>
            </p:nvSpPr>
            <p:spPr>
              <a:xfrm>
                <a:off x="1703060" y="2484315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"/>
              <p:cNvSpPr/>
              <p:nvPr/>
            </p:nvSpPr>
            <p:spPr>
              <a:xfrm>
                <a:off x="2064940" y="2582106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"/>
              <p:cNvSpPr/>
              <p:nvPr/>
            </p:nvSpPr>
            <p:spPr>
              <a:xfrm>
                <a:off x="1971929" y="2493275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"/>
              <p:cNvSpPr/>
              <p:nvPr/>
            </p:nvSpPr>
            <p:spPr>
              <a:xfrm>
                <a:off x="1839584" y="1469012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"/>
              <p:cNvSpPr/>
              <p:nvPr/>
            </p:nvSpPr>
            <p:spPr>
              <a:xfrm>
                <a:off x="-13388" y="5026494"/>
                <a:ext cx="14944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"/>
              <p:cNvSpPr/>
              <p:nvPr/>
            </p:nvSpPr>
            <p:spPr>
              <a:xfrm>
                <a:off x="322871" y="4539111"/>
                <a:ext cx="31032" cy="2857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"/>
              <p:cNvSpPr/>
              <p:nvPr/>
            </p:nvSpPr>
            <p:spPr>
              <a:xfrm>
                <a:off x="613812" y="4705150"/>
                <a:ext cx="7186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"/>
              <p:cNvSpPr/>
              <p:nvPr/>
            </p:nvSpPr>
            <p:spPr>
              <a:xfrm>
                <a:off x="874952" y="4968065"/>
                <a:ext cx="15516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"/>
              <p:cNvSpPr/>
              <p:nvPr/>
            </p:nvSpPr>
            <p:spPr>
              <a:xfrm>
                <a:off x="837393" y="5095658"/>
                <a:ext cx="16117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"/>
              <p:cNvSpPr/>
              <p:nvPr/>
            </p:nvSpPr>
            <p:spPr>
              <a:xfrm>
                <a:off x="1400181" y="4950173"/>
                <a:ext cx="3035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"/>
              <p:cNvSpPr/>
              <p:nvPr/>
            </p:nvSpPr>
            <p:spPr>
              <a:xfrm>
                <a:off x="1762090" y="5048537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"/>
              <p:cNvSpPr/>
              <p:nvPr/>
            </p:nvSpPr>
            <p:spPr>
              <a:xfrm>
                <a:off x="1933798" y="4829136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"/>
              <p:cNvSpPr/>
              <p:nvPr/>
            </p:nvSpPr>
            <p:spPr>
              <a:xfrm>
                <a:off x="1933798" y="776828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"/>
              <p:cNvSpPr/>
              <p:nvPr/>
            </p:nvSpPr>
            <p:spPr>
              <a:xfrm>
                <a:off x="684751" y="5186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"/>
              <p:cNvSpPr/>
              <p:nvPr/>
            </p:nvSpPr>
            <p:spPr>
              <a:xfrm>
                <a:off x="282936" y="312404"/>
                <a:ext cx="12539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"/>
              <p:cNvSpPr/>
              <p:nvPr/>
            </p:nvSpPr>
            <p:spPr>
              <a:xfrm>
                <a:off x="1714396" y="2046114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"/>
              <p:cNvSpPr/>
              <p:nvPr/>
            </p:nvSpPr>
            <p:spPr>
              <a:xfrm>
                <a:off x="316315" y="67810"/>
                <a:ext cx="29257" cy="24162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"/>
              <p:cNvSpPr/>
              <p:nvPr/>
            </p:nvSpPr>
            <p:spPr>
              <a:xfrm>
                <a:off x="228686" y="3594575"/>
                <a:ext cx="31605" cy="28341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"/>
              <p:cNvSpPr/>
              <p:nvPr/>
            </p:nvSpPr>
            <p:spPr>
              <a:xfrm>
                <a:off x="519628" y="3760758"/>
                <a:ext cx="7758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"/>
              <p:cNvSpPr/>
              <p:nvPr/>
            </p:nvSpPr>
            <p:spPr>
              <a:xfrm>
                <a:off x="743781" y="4151266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"/>
              <p:cNvSpPr/>
              <p:nvPr/>
            </p:nvSpPr>
            <p:spPr>
              <a:xfrm>
                <a:off x="981676" y="3770319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"/>
              <p:cNvSpPr/>
              <p:nvPr/>
            </p:nvSpPr>
            <p:spPr>
              <a:xfrm>
                <a:off x="1306598" y="4005809"/>
                <a:ext cx="3006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"/>
              <p:cNvSpPr/>
              <p:nvPr/>
            </p:nvSpPr>
            <p:spPr>
              <a:xfrm>
                <a:off x="1668478" y="4103572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"/>
              <p:cNvSpPr/>
              <p:nvPr/>
            </p:nvSpPr>
            <p:spPr>
              <a:xfrm>
                <a:off x="1575467" y="4014741"/>
                <a:ext cx="18522" cy="18064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"/>
              <p:cNvSpPr/>
              <p:nvPr/>
            </p:nvSpPr>
            <p:spPr>
              <a:xfrm>
                <a:off x="1839584" y="3884343"/>
                <a:ext cx="17921" cy="1417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"/>
              <p:cNvSpPr/>
              <p:nvPr/>
            </p:nvSpPr>
            <p:spPr>
              <a:xfrm>
                <a:off x="1933798" y="3192588"/>
                <a:ext cx="17291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6"/>
              <p:cNvSpPr/>
              <p:nvPr/>
            </p:nvSpPr>
            <p:spPr>
              <a:xfrm>
                <a:off x="1802626" y="2991680"/>
                <a:ext cx="14342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6"/>
              <p:cNvSpPr/>
              <p:nvPr/>
            </p:nvSpPr>
            <p:spPr>
              <a:xfrm>
                <a:off x="684751" y="246762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6"/>
              <p:cNvSpPr/>
              <p:nvPr/>
            </p:nvSpPr>
            <p:spPr>
              <a:xfrm>
                <a:off x="282936" y="2727563"/>
                <a:ext cx="12539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6"/>
              <p:cNvSpPr/>
              <p:nvPr/>
            </p:nvSpPr>
            <p:spPr>
              <a:xfrm>
                <a:off x="1714396" y="4461301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6"/>
              <p:cNvSpPr/>
              <p:nvPr/>
            </p:nvSpPr>
            <p:spPr>
              <a:xfrm>
                <a:off x="1877745" y="3764336"/>
                <a:ext cx="38189" cy="29858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6"/>
              <p:cNvSpPr/>
              <p:nvPr/>
            </p:nvSpPr>
            <p:spPr>
              <a:xfrm>
                <a:off x="1726907" y="3739459"/>
                <a:ext cx="5382" cy="881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6"/>
              <p:cNvSpPr/>
              <p:nvPr/>
            </p:nvSpPr>
            <p:spPr>
              <a:xfrm>
                <a:off x="1751956" y="3746473"/>
                <a:ext cx="12539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6"/>
              <p:cNvSpPr/>
              <p:nvPr/>
            </p:nvSpPr>
            <p:spPr>
              <a:xfrm>
                <a:off x="1363824" y="3805703"/>
                <a:ext cx="48323" cy="48352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6"/>
              <p:cNvSpPr/>
              <p:nvPr/>
            </p:nvSpPr>
            <p:spPr>
              <a:xfrm>
                <a:off x="1021010" y="3359543"/>
                <a:ext cx="17320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6"/>
              <p:cNvSpPr/>
              <p:nvPr/>
            </p:nvSpPr>
            <p:spPr>
              <a:xfrm>
                <a:off x="746758" y="3464463"/>
                <a:ext cx="24477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6"/>
              <p:cNvSpPr/>
              <p:nvPr/>
            </p:nvSpPr>
            <p:spPr>
              <a:xfrm>
                <a:off x="131496" y="3788784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6"/>
              <p:cNvSpPr/>
              <p:nvPr/>
            </p:nvSpPr>
            <p:spPr>
              <a:xfrm>
                <a:off x="1765668" y="404813"/>
                <a:ext cx="38160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6"/>
              <p:cNvSpPr/>
              <p:nvPr/>
            </p:nvSpPr>
            <p:spPr>
              <a:xfrm>
                <a:off x="1614830" y="379678"/>
                <a:ext cx="5382" cy="9046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6"/>
              <p:cNvSpPr/>
              <p:nvPr/>
            </p:nvSpPr>
            <p:spPr>
              <a:xfrm>
                <a:off x="1639850" y="386921"/>
                <a:ext cx="12567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6"/>
              <p:cNvSpPr/>
              <p:nvPr/>
            </p:nvSpPr>
            <p:spPr>
              <a:xfrm>
                <a:off x="1251747" y="446151"/>
                <a:ext cx="48323" cy="48209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6"/>
              <p:cNvSpPr/>
              <p:nvPr/>
            </p:nvSpPr>
            <p:spPr>
              <a:xfrm>
                <a:off x="908933" y="-8"/>
                <a:ext cx="16718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6"/>
              <p:cNvSpPr/>
              <p:nvPr/>
            </p:nvSpPr>
            <p:spPr>
              <a:xfrm>
                <a:off x="634682" y="104912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6"/>
              <p:cNvSpPr/>
              <p:nvPr/>
            </p:nvSpPr>
            <p:spPr>
              <a:xfrm>
                <a:off x="282936" y="571597"/>
                <a:ext cx="47722" cy="47264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6"/>
              <p:cNvSpPr/>
              <p:nvPr/>
            </p:nvSpPr>
            <p:spPr>
              <a:xfrm>
                <a:off x="19419" y="429233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6"/>
              <p:cNvSpPr/>
              <p:nvPr/>
            </p:nvSpPr>
            <p:spPr>
              <a:xfrm>
                <a:off x="368188" y="4820204"/>
                <a:ext cx="19095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6"/>
              <p:cNvSpPr/>
              <p:nvPr/>
            </p:nvSpPr>
            <p:spPr>
              <a:xfrm>
                <a:off x="1029369" y="4404075"/>
                <a:ext cx="23274" cy="17892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6"/>
              <p:cNvSpPr/>
              <p:nvPr/>
            </p:nvSpPr>
            <p:spPr>
              <a:xfrm>
                <a:off x="1992799" y="4470977"/>
                <a:ext cx="23274" cy="2731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6"/>
              <p:cNvSpPr/>
              <p:nvPr/>
            </p:nvSpPr>
            <p:spPr>
              <a:xfrm>
                <a:off x="1821692" y="4576956"/>
                <a:ext cx="20898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6"/>
              <p:cNvSpPr/>
              <p:nvPr/>
            </p:nvSpPr>
            <p:spPr>
              <a:xfrm>
                <a:off x="962581" y="5099809"/>
                <a:ext cx="14342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6"/>
              <p:cNvSpPr/>
              <p:nvPr/>
            </p:nvSpPr>
            <p:spPr>
              <a:xfrm>
                <a:off x="1944504" y="4981778"/>
                <a:ext cx="22100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6"/>
              <p:cNvSpPr/>
              <p:nvPr/>
            </p:nvSpPr>
            <p:spPr>
              <a:xfrm>
                <a:off x="314540" y="5047965"/>
                <a:ext cx="44144" cy="4056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6"/>
              <p:cNvSpPr/>
              <p:nvPr/>
            </p:nvSpPr>
            <p:spPr>
              <a:xfrm>
                <a:off x="1864634" y="1349177"/>
                <a:ext cx="38189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6"/>
              <p:cNvSpPr/>
              <p:nvPr/>
            </p:nvSpPr>
            <p:spPr>
              <a:xfrm>
                <a:off x="1713194" y="1323670"/>
                <a:ext cx="5983" cy="941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6"/>
              <p:cNvSpPr/>
              <p:nvPr/>
            </p:nvSpPr>
            <p:spPr>
              <a:xfrm>
                <a:off x="1738816" y="1330684"/>
                <a:ext cx="12567" cy="10163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6"/>
              <p:cNvSpPr/>
              <p:nvPr/>
            </p:nvSpPr>
            <p:spPr>
              <a:xfrm>
                <a:off x="1007898" y="944356"/>
                <a:ext cx="16718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6"/>
              <p:cNvSpPr/>
              <p:nvPr/>
            </p:nvSpPr>
            <p:spPr>
              <a:xfrm>
                <a:off x="733647" y="1049276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6"/>
              <p:cNvSpPr/>
              <p:nvPr/>
            </p:nvSpPr>
            <p:spPr>
              <a:xfrm>
                <a:off x="696088" y="1459307"/>
                <a:ext cx="47121" cy="47293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6"/>
              <p:cNvSpPr/>
              <p:nvPr/>
            </p:nvSpPr>
            <p:spPr>
              <a:xfrm>
                <a:off x="118385" y="1373625"/>
                <a:ext cx="12539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"/>
              <p:cNvSpPr/>
              <p:nvPr/>
            </p:nvSpPr>
            <p:spPr>
              <a:xfrm>
                <a:off x="355077" y="2405017"/>
                <a:ext cx="18493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"/>
              <p:cNvSpPr/>
              <p:nvPr/>
            </p:nvSpPr>
            <p:spPr>
              <a:xfrm>
                <a:off x="1016258" y="1988286"/>
                <a:ext cx="23274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"/>
              <p:cNvSpPr/>
              <p:nvPr/>
            </p:nvSpPr>
            <p:spPr>
              <a:xfrm>
                <a:off x="1318507" y="2040904"/>
                <a:ext cx="26853" cy="2490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"/>
              <p:cNvSpPr/>
              <p:nvPr/>
            </p:nvSpPr>
            <p:spPr>
              <a:xfrm>
                <a:off x="1979687" y="2055647"/>
                <a:ext cx="23274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"/>
              <p:cNvSpPr/>
              <p:nvPr/>
            </p:nvSpPr>
            <p:spPr>
              <a:xfrm>
                <a:off x="1521218" y="2321568"/>
                <a:ext cx="20297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"/>
              <p:cNvSpPr/>
              <p:nvPr/>
            </p:nvSpPr>
            <p:spPr>
              <a:xfrm>
                <a:off x="949470" y="2684049"/>
                <a:ext cx="14342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"/>
              <p:cNvSpPr/>
              <p:nvPr/>
            </p:nvSpPr>
            <p:spPr>
              <a:xfrm>
                <a:off x="2069120" y="2673915"/>
                <a:ext cx="22100" cy="16718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"/>
              <p:cNvSpPr/>
              <p:nvPr/>
            </p:nvSpPr>
            <p:spPr>
              <a:xfrm>
                <a:off x="901776" y="1892441"/>
                <a:ext cx="32807" cy="32693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"/>
              <p:cNvSpPr/>
              <p:nvPr/>
            </p:nvSpPr>
            <p:spPr>
              <a:xfrm>
                <a:off x="718761" y="1793934"/>
                <a:ext cx="8960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"/>
              <p:cNvSpPr/>
              <p:nvPr/>
            </p:nvSpPr>
            <p:spPr>
              <a:xfrm>
                <a:off x="623946" y="2178029"/>
                <a:ext cx="16146" cy="1345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6"/>
              <p:cNvSpPr/>
              <p:nvPr/>
            </p:nvSpPr>
            <p:spPr>
              <a:xfrm>
                <a:off x="245977" y="2289362"/>
                <a:ext cx="3607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6"/>
              <p:cNvSpPr/>
              <p:nvPr/>
            </p:nvSpPr>
            <p:spPr>
              <a:xfrm>
                <a:off x="-18140" y="2212468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"/>
              <p:cNvSpPr/>
              <p:nvPr/>
            </p:nvSpPr>
            <p:spPr>
              <a:xfrm>
                <a:off x="45642" y="2269695"/>
                <a:ext cx="20297" cy="1969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"/>
              <p:cNvSpPr/>
              <p:nvPr/>
            </p:nvSpPr>
            <p:spPr>
              <a:xfrm>
                <a:off x="441532" y="1952674"/>
                <a:ext cx="32807" cy="32664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"/>
              <p:cNvSpPr/>
              <p:nvPr/>
            </p:nvSpPr>
            <p:spPr>
              <a:xfrm>
                <a:off x="222703" y="1826111"/>
                <a:ext cx="8388" cy="1256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6"/>
              <p:cNvSpPr/>
              <p:nvPr/>
            </p:nvSpPr>
            <p:spPr>
              <a:xfrm>
                <a:off x="1300643" y="1515503"/>
                <a:ext cx="17291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"/>
              <p:cNvSpPr/>
              <p:nvPr/>
            </p:nvSpPr>
            <p:spPr>
              <a:xfrm>
                <a:off x="127316" y="2210235"/>
                <a:ext cx="16718" cy="12997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"/>
              <p:cNvSpPr/>
              <p:nvPr/>
            </p:nvSpPr>
            <p:spPr>
              <a:xfrm>
                <a:off x="1750152" y="2093807"/>
                <a:ext cx="3607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"/>
              <p:cNvSpPr/>
              <p:nvPr/>
            </p:nvSpPr>
            <p:spPr>
              <a:xfrm>
                <a:off x="1486035" y="2016914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"/>
              <p:cNvSpPr/>
              <p:nvPr/>
            </p:nvSpPr>
            <p:spPr>
              <a:xfrm>
                <a:off x="1549846" y="2074484"/>
                <a:ext cx="20297" cy="1981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"/>
              <p:cNvSpPr/>
              <p:nvPr/>
            </p:nvSpPr>
            <p:spPr>
              <a:xfrm>
                <a:off x="1369177" y="2168926"/>
                <a:ext cx="17320" cy="16146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"/>
              <p:cNvSpPr/>
              <p:nvPr/>
            </p:nvSpPr>
            <p:spPr>
              <a:xfrm>
                <a:off x="1452655" y="1769486"/>
                <a:ext cx="2029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76" name="Google Shape;227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6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8">
    <p:spTree>
      <p:nvGrpSpPr>
        <p:cNvPr id="1" name="Shape 15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6" name="Google Shape;15696;p21"/>
          <p:cNvSpPr/>
          <p:nvPr/>
        </p:nvSpPr>
        <p:spPr>
          <a:xfrm rot="-3950135">
            <a:off x="7522" y="-1454481"/>
            <a:ext cx="3353557" cy="3353557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7" name="Google Shape;15697;p21"/>
          <p:cNvSpPr/>
          <p:nvPr/>
        </p:nvSpPr>
        <p:spPr>
          <a:xfrm rot="10259487">
            <a:off x="-1422317" y="-243737"/>
            <a:ext cx="3011133" cy="3068310"/>
          </a:xfrm>
          <a:custGeom>
            <a:avLst/>
            <a:gdLst/>
            <a:ahLst/>
            <a:cxnLst/>
            <a:rect l="l" t="t" r="r" b="b"/>
            <a:pathLst>
              <a:path w="18869" h="19227" extrusionOk="0">
                <a:moveTo>
                  <a:pt x="13299" y="0"/>
                </a:moveTo>
                <a:cubicBezTo>
                  <a:pt x="12511" y="0"/>
                  <a:pt x="12140" y="751"/>
                  <a:pt x="11359" y="751"/>
                </a:cubicBezTo>
                <a:cubicBezTo>
                  <a:pt x="11253" y="751"/>
                  <a:pt x="11140" y="737"/>
                  <a:pt x="11017" y="706"/>
                </a:cubicBezTo>
                <a:cubicBezTo>
                  <a:pt x="10977" y="696"/>
                  <a:pt x="10936" y="691"/>
                  <a:pt x="10896" y="691"/>
                </a:cubicBezTo>
                <a:cubicBezTo>
                  <a:pt x="9847" y="691"/>
                  <a:pt x="8981" y="3865"/>
                  <a:pt x="7931" y="3865"/>
                </a:cubicBezTo>
                <a:cubicBezTo>
                  <a:pt x="7891" y="3865"/>
                  <a:pt x="7851" y="3860"/>
                  <a:pt x="7810" y="3850"/>
                </a:cubicBezTo>
                <a:cubicBezTo>
                  <a:pt x="6743" y="3584"/>
                  <a:pt x="7506" y="110"/>
                  <a:pt x="6974" y="110"/>
                </a:cubicBezTo>
                <a:cubicBezTo>
                  <a:pt x="6925" y="110"/>
                  <a:pt x="6864" y="140"/>
                  <a:pt x="6790" y="206"/>
                </a:cubicBezTo>
                <a:cubicBezTo>
                  <a:pt x="5498" y="1330"/>
                  <a:pt x="6977" y="893"/>
                  <a:pt x="6581" y="2538"/>
                </a:cubicBezTo>
                <a:cubicBezTo>
                  <a:pt x="6165" y="4204"/>
                  <a:pt x="7206" y="4017"/>
                  <a:pt x="6790" y="5683"/>
                </a:cubicBezTo>
                <a:cubicBezTo>
                  <a:pt x="6373" y="7328"/>
                  <a:pt x="5228" y="7037"/>
                  <a:pt x="4811" y="8703"/>
                </a:cubicBezTo>
                <a:cubicBezTo>
                  <a:pt x="4395" y="10348"/>
                  <a:pt x="2895" y="9973"/>
                  <a:pt x="2479" y="11618"/>
                </a:cubicBezTo>
                <a:cubicBezTo>
                  <a:pt x="2062" y="13285"/>
                  <a:pt x="0" y="14305"/>
                  <a:pt x="604" y="15909"/>
                </a:cubicBezTo>
                <a:cubicBezTo>
                  <a:pt x="639" y="16002"/>
                  <a:pt x="686" y="16044"/>
                  <a:pt x="742" y="16044"/>
                </a:cubicBezTo>
                <a:cubicBezTo>
                  <a:pt x="1355" y="16044"/>
                  <a:pt x="3155" y="11009"/>
                  <a:pt x="4624" y="10952"/>
                </a:cubicBezTo>
                <a:cubicBezTo>
                  <a:pt x="4633" y="10952"/>
                  <a:pt x="4643" y="10951"/>
                  <a:pt x="4652" y="10951"/>
                </a:cubicBezTo>
                <a:cubicBezTo>
                  <a:pt x="5819" y="10951"/>
                  <a:pt x="6320" y="14724"/>
                  <a:pt x="7477" y="15013"/>
                </a:cubicBezTo>
                <a:cubicBezTo>
                  <a:pt x="8622" y="15305"/>
                  <a:pt x="7727" y="18908"/>
                  <a:pt x="8872" y="19199"/>
                </a:cubicBezTo>
                <a:cubicBezTo>
                  <a:pt x="8951" y="19218"/>
                  <a:pt x="9027" y="19226"/>
                  <a:pt x="9100" y="19226"/>
                </a:cubicBezTo>
                <a:cubicBezTo>
                  <a:pt x="10011" y="19226"/>
                  <a:pt x="10482" y="17881"/>
                  <a:pt x="11393" y="17881"/>
                </a:cubicBezTo>
                <a:cubicBezTo>
                  <a:pt x="11466" y="17881"/>
                  <a:pt x="11542" y="17889"/>
                  <a:pt x="11621" y="17908"/>
                </a:cubicBezTo>
                <a:cubicBezTo>
                  <a:pt x="12507" y="18133"/>
                  <a:pt x="13305" y="18944"/>
                  <a:pt x="14026" y="18944"/>
                </a:cubicBezTo>
                <a:cubicBezTo>
                  <a:pt x="14238" y="18944"/>
                  <a:pt x="14442" y="18874"/>
                  <a:pt x="14641" y="18699"/>
                </a:cubicBezTo>
                <a:cubicBezTo>
                  <a:pt x="15932" y="17575"/>
                  <a:pt x="10913" y="15471"/>
                  <a:pt x="11309" y="13826"/>
                </a:cubicBezTo>
                <a:cubicBezTo>
                  <a:pt x="11725" y="12160"/>
                  <a:pt x="14953" y="12972"/>
                  <a:pt x="15370" y="11306"/>
                </a:cubicBezTo>
                <a:cubicBezTo>
                  <a:pt x="15786" y="9661"/>
                  <a:pt x="18285" y="10286"/>
                  <a:pt x="18702" y="8640"/>
                </a:cubicBezTo>
                <a:cubicBezTo>
                  <a:pt x="18869" y="8016"/>
                  <a:pt x="18119" y="7495"/>
                  <a:pt x="17702" y="7183"/>
                </a:cubicBezTo>
                <a:cubicBezTo>
                  <a:pt x="17244" y="6870"/>
                  <a:pt x="16640" y="6787"/>
                  <a:pt x="16161" y="6537"/>
                </a:cubicBezTo>
                <a:cubicBezTo>
                  <a:pt x="15932" y="6412"/>
                  <a:pt x="15641" y="6204"/>
                  <a:pt x="15536" y="5954"/>
                </a:cubicBezTo>
                <a:cubicBezTo>
                  <a:pt x="15391" y="5600"/>
                  <a:pt x="15682" y="5287"/>
                  <a:pt x="15828" y="4996"/>
                </a:cubicBezTo>
                <a:cubicBezTo>
                  <a:pt x="16182" y="4309"/>
                  <a:pt x="15786" y="3496"/>
                  <a:pt x="15057" y="3351"/>
                </a:cubicBezTo>
                <a:cubicBezTo>
                  <a:pt x="15037" y="3351"/>
                  <a:pt x="15037" y="3351"/>
                  <a:pt x="15016" y="3330"/>
                </a:cubicBezTo>
                <a:cubicBezTo>
                  <a:pt x="14474" y="3226"/>
                  <a:pt x="14079" y="2726"/>
                  <a:pt x="14099" y="2164"/>
                </a:cubicBezTo>
                <a:cubicBezTo>
                  <a:pt x="14120" y="1060"/>
                  <a:pt x="14058" y="164"/>
                  <a:pt x="13620" y="39"/>
                </a:cubicBezTo>
                <a:cubicBezTo>
                  <a:pt x="13505" y="12"/>
                  <a:pt x="13399" y="0"/>
                  <a:pt x="13299" y="0"/>
                </a:cubicBezTo>
                <a:close/>
              </a:path>
            </a:pathLst>
          </a:custGeom>
          <a:solidFill>
            <a:srgbClr val="000000">
              <a:alpha val="1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8" name="Google Shape;15698;p21"/>
          <p:cNvSpPr/>
          <p:nvPr/>
        </p:nvSpPr>
        <p:spPr>
          <a:xfrm rot="-3950135">
            <a:off x="5023797" y="2862069"/>
            <a:ext cx="3353557" cy="3353557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9" name="Google Shape;15699;p21"/>
          <p:cNvSpPr/>
          <p:nvPr/>
        </p:nvSpPr>
        <p:spPr>
          <a:xfrm rot="10259487">
            <a:off x="7247133" y="2746038"/>
            <a:ext cx="3011133" cy="3068310"/>
          </a:xfrm>
          <a:custGeom>
            <a:avLst/>
            <a:gdLst/>
            <a:ahLst/>
            <a:cxnLst/>
            <a:rect l="l" t="t" r="r" b="b"/>
            <a:pathLst>
              <a:path w="18869" h="19227" extrusionOk="0">
                <a:moveTo>
                  <a:pt x="13299" y="0"/>
                </a:moveTo>
                <a:cubicBezTo>
                  <a:pt x="12511" y="0"/>
                  <a:pt x="12140" y="751"/>
                  <a:pt x="11359" y="751"/>
                </a:cubicBezTo>
                <a:cubicBezTo>
                  <a:pt x="11253" y="751"/>
                  <a:pt x="11140" y="737"/>
                  <a:pt x="11017" y="706"/>
                </a:cubicBezTo>
                <a:cubicBezTo>
                  <a:pt x="10977" y="696"/>
                  <a:pt x="10936" y="691"/>
                  <a:pt x="10896" y="691"/>
                </a:cubicBezTo>
                <a:cubicBezTo>
                  <a:pt x="9847" y="691"/>
                  <a:pt x="8981" y="3865"/>
                  <a:pt x="7931" y="3865"/>
                </a:cubicBezTo>
                <a:cubicBezTo>
                  <a:pt x="7891" y="3865"/>
                  <a:pt x="7851" y="3860"/>
                  <a:pt x="7810" y="3850"/>
                </a:cubicBezTo>
                <a:cubicBezTo>
                  <a:pt x="6743" y="3584"/>
                  <a:pt x="7506" y="110"/>
                  <a:pt x="6974" y="110"/>
                </a:cubicBezTo>
                <a:cubicBezTo>
                  <a:pt x="6925" y="110"/>
                  <a:pt x="6864" y="140"/>
                  <a:pt x="6790" y="206"/>
                </a:cubicBezTo>
                <a:cubicBezTo>
                  <a:pt x="5498" y="1330"/>
                  <a:pt x="6977" y="893"/>
                  <a:pt x="6581" y="2538"/>
                </a:cubicBezTo>
                <a:cubicBezTo>
                  <a:pt x="6165" y="4204"/>
                  <a:pt x="7206" y="4017"/>
                  <a:pt x="6790" y="5683"/>
                </a:cubicBezTo>
                <a:cubicBezTo>
                  <a:pt x="6373" y="7328"/>
                  <a:pt x="5228" y="7037"/>
                  <a:pt x="4811" y="8703"/>
                </a:cubicBezTo>
                <a:cubicBezTo>
                  <a:pt x="4395" y="10348"/>
                  <a:pt x="2895" y="9973"/>
                  <a:pt x="2479" y="11618"/>
                </a:cubicBezTo>
                <a:cubicBezTo>
                  <a:pt x="2062" y="13285"/>
                  <a:pt x="0" y="14305"/>
                  <a:pt x="604" y="15909"/>
                </a:cubicBezTo>
                <a:cubicBezTo>
                  <a:pt x="639" y="16002"/>
                  <a:pt x="686" y="16044"/>
                  <a:pt x="742" y="16044"/>
                </a:cubicBezTo>
                <a:cubicBezTo>
                  <a:pt x="1355" y="16044"/>
                  <a:pt x="3155" y="11009"/>
                  <a:pt x="4624" y="10952"/>
                </a:cubicBezTo>
                <a:cubicBezTo>
                  <a:pt x="4633" y="10952"/>
                  <a:pt x="4643" y="10951"/>
                  <a:pt x="4652" y="10951"/>
                </a:cubicBezTo>
                <a:cubicBezTo>
                  <a:pt x="5819" y="10951"/>
                  <a:pt x="6320" y="14724"/>
                  <a:pt x="7477" y="15013"/>
                </a:cubicBezTo>
                <a:cubicBezTo>
                  <a:pt x="8622" y="15305"/>
                  <a:pt x="7727" y="18908"/>
                  <a:pt x="8872" y="19199"/>
                </a:cubicBezTo>
                <a:cubicBezTo>
                  <a:pt x="8951" y="19218"/>
                  <a:pt x="9027" y="19226"/>
                  <a:pt x="9100" y="19226"/>
                </a:cubicBezTo>
                <a:cubicBezTo>
                  <a:pt x="10011" y="19226"/>
                  <a:pt x="10482" y="17881"/>
                  <a:pt x="11393" y="17881"/>
                </a:cubicBezTo>
                <a:cubicBezTo>
                  <a:pt x="11466" y="17881"/>
                  <a:pt x="11542" y="17889"/>
                  <a:pt x="11621" y="17908"/>
                </a:cubicBezTo>
                <a:cubicBezTo>
                  <a:pt x="12507" y="18133"/>
                  <a:pt x="13305" y="18944"/>
                  <a:pt x="14026" y="18944"/>
                </a:cubicBezTo>
                <a:cubicBezTo>
                  <a:pt x="14238" y="18944"/>
                  <a:pt x="14442" y="18874"/>
                  <a:pt x="14641" y="18699"/>
                </a:cubicBezTo>
                <a:cubicBezTo>
                  <a:pt x="15932" y="17575"/>
                  <a:pt x="10913" y="15471"/>
                  <a:pt x="11309" y="13826"/>
                </a:cubicBezTo>
                <a:cubicBezTo>
                  <a:pt x="11725" y="12160"/>
                  <a:pt x="14953" y="12972"/>
                  <a:pt x="15370" y="11306"/>
                </a:cubicBezTo>
                <a:cubicBezTo>
                  <a:pt x="15786" y="9661"/>
                  <a:pt x="18285" y="10286"/>
                  <a:pt x="18702" y="8640"/>
                </a:cubicBezTo>
                <a:cubicBezTo>
                  <a:pt x="18869" y="8016"/>
                  <a:pt x="18119" y="7495"/>
                  <a:pt x="17702" y="7183"/>
                </a:cubicBezTo>
                <a:cubicBezTo>
                  <a:pt x="17244" y="6870"/>
                  <a:pt x="16640" y="6787"/>
                  <a:pt x="16161" y="6537"/>
                </a:cubicBezTo>
                <a:cubicBezTo>
                  <a:pt x="15932" y="6412"/>
                  <a:pt x="15641" y="6204"/>
                  <a:pt x="15536" y="5954"/>
                </a:cubicBezTo>
                <a:cubicBezTo>
                  <a:pt x="15391" y="5600"/>
                  <a:pt x="15682" y="5287"/>
                  <a:pt x="15828" y="4996"/>
                </a:cubicBezTo>
                <a:cubicBezTo>
                  <a:pt x="16182" y="4309"/>
                  <a:pt x="15786" y="3496"/>
                  <a:pt x="15057" y="3351"/>
                </a:cubicBezTo>
                <a:cubicBezTo>
                  <a:pt x="15037" y="3351"/>
                  <a:pt x="15037" y="3351"/>
                  <a:pt x="15016" y="3330"/>
                </a:cubicBezTo>
                <a:cubicBezTo>
                  <a:pt x="14474" y="3226"/>
                  <a:pt x="14079" y="2726"/>
                  <a:pt x="14099" y="2164"/>
                </a:cubicBezTo>
                <a:cubicBezTo>
                  <a:pt x="14120" y="1060"/>
                  <a:pt x="14058" y="164"/>
                  <a:pt x="13620" y="39"/>
                </a:cubicBezTo>
                <a:cubicBezTo>
                  <a:pt x="13505" y="12"/>
                  <a:pt x="13399" y="0"/>
                  <a:pt x="13299" y="0"/>
                </a:cubicBezTo>
                <a:close/>
              </a:path>
            </a:pathLst>
          </a:custGeom>
          <a:solidFill>
            <a:srgbClr val="000000">
              <a:alpha val="1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00" name="Google Shape;15700;p21"/>
          <p:cNvGrpSpPr/>
          <p:nvPr/>
        </p:nvGrpSpPr>
        <p:grpSpPr>
          <a:xfrm>
            <a:off x="4251174" y="2396300"/>
            <a:ext cx="1905101" cy="2207276"/>
            <a:chOff x="4251174" y="2396300"/>
            <a:chExt cx="1905101" cy="2207276"/>
          </a:xfrm>
        </p:grpSpPr>
        <p:sp>
          <p:nvSpPr>
            <p:cNvPr id="15701" name="Google Shape;15701;p21"/>
            <p:cNvSpPr/>
            <p:nvPr/>
          </p:nvSpPr>
          <p:spPr>
            <a:xfrm>
              <a:off x="4261175" y="2396300"/>
              <a:ext cx="1895100" cy="2206800"/>
            </a:xfrm>
            <a:prstGeom prst="rect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702" name="Google Shape;15702;p21"/>
            <p:cNvGrpSpPr/>
            <p:nvPr/>
          </p:nvGrpSpPr>
          <p:grpSpPr>
            <a:xfrm>
              <a:off x="4251174" y="2396869"/>
              <a:ext cx="1895092" cy="2206708"/>
              <a:chOff x="267275" y="3438000"/>
              <a:chExt cx="1014775" cy="1042375"/>
            </a:xfrm>
          </p:grpSpPr>
          <p:sp>
            <p:nvSpPr>
              <p:cNvPr id="15703" name="Google Shape;15703;p21"/>
              <p:cNvSpPr/>
              <p:nvPr/>
            </p:nvSpPr>
            <p:spPr>
              <a:xfrm>
                <a:off x="1234650" y="3438000"/>
                <a:ext cx="47400" cy="588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355" extrusionOk="0">
                    <a:moveTo>
                      <a:pt x="0" y="1"/>
                    </a:moveTo>
                    <a:cubicBezTo>
                      <a:pt x="125" y="126"/>
                      <a:pt x="271" y="272"/>
                      <a:pt x="417" y="438"/>
                    </a:cubicBezTo>
                    <a:cubicBezTo>
                      <a:pt x="1041" y="1125"/>
                      <a:pt x="1520" y="1771"/>
                      <a:pt x="1895" y="2354"/>
                    </a:cubicBezTo>
                    <a:lnTo>
                      <a:pt x="1895" y="1584"/>
                    </a:lnTo>
                    <a:cubicBezTo>
                      <a:pt x="1583" y="1146"/>
                      <a:pt x="1187" y="667"/>
                      <a:pt x="729" y="147"/>
                    </a:cubicBezTo>
                    <a:cubicBezTo>
                      <a:pt x="687" y="84"/>
                      <a:pt x="625" y="43"/>
                      <a:pt x="5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4" name="Google Shape;15704;p21"/>
              <p:cNvSpPr/>
              <p:nvPr/>
            </p:nvSpPr>
            <p:spPr>
              <a:xfrm>
                <a:off x="1255975" y="3438000"/>
                <a:ext cx="26075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251" extrusionOk="0">
                    <a:moveTo>
                      <a:pt x="1" y="1"/>
                    </a:moveTo>
                    <a:cubicBezTo>
                      <a:pt x="397" y="438"/>
                      <a:pt x="751" y="855"/>
                      <a:pt x="1042" y="1250"/>
                    </a:cubicBezTo>
                    <a:lnTo>
                      <a:pt x="1042" y="542"/>
                    </a:lnTo>
                    <a:cubicBezTo>
                      <a:pt x="896" y="376"/>
                      <a:pt x="751" y="188"/>
                      <a:pt x="5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5" name="Google Shape;15705;p21"/>
              <p:cNvSpPr/>
              <p:nvPr/>
            </p:nvSpPr>
            <p:spPr>
              <a:xfrm>
                <a:off x="1276800" y="3438000"/>
                <a:ext cx="5250" cy="575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30" extrusionOk="0">
                    <a:moveTo>
                      <a:pt x="1" y="1"/>
                    </a:moveTo>
                    <a:cubicBezTo>
                      <a:pt x="84" y="84"/>
                      <a:pt x="147" y="147"/>
                      <a:pt x="209" y="230"/>
                    </a:cubicBezTo>
                    <a:lnTo>
                      <a:pt x="20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6" name="Google Shape;15706;p21"/>
              <p:cNvSpPr/>
              <p:nvPr/>
            </p:nvSpPr>
            <p:spPr>
              <a:xfrm>
                <a:off x="267275" y="3885250"/>
                <a:ext cx="585225" cy="595125"/>
              </a:xfrm>
              <a:custGeom>
                <a:avLst/>
                <a:gdLst/>
                <a:ahLst/>
                <a:cxnLst/>
                <a:rect l="l" t="t" r="r" b="b"/>
                <a:pathLst>
                  <a:path w="23409" h="23805" extrusionOk="0">
                    <a:moveTo>
                      <a:pt x="1" y="0"/>
                    </a:moveTo>
                    <a:lnTo>
                      <a:pt x="1" y="833"/>
                    </a:lnTo>
                    <a:cubicBezTo>
                      <a:pt x="417" y="1500"/>
                      <a:pt x="959" y="2208"/>
                      <a:pt x="1708" y="2999"/>
                    </a:cubicBezTo>
                    <a:cubicBezTo>
                      <a:pt x="3812" y="5248"/>
                      <a:pt x="5395" y="5915"/>
                      <a:pt x="6915" y="6540"/>
                    </a:cubicBezTo>
                    <a:cubicBezTo>
                      <a:pt x="8456" y="7164"/>
                      <a:pt x="9935" y="7768"/>
                      <a:pt x="11976" y="9955"/>
                    </a:cubicBezTo>
                    <a:cubicBezTo>
                      <a:pt x="14017" y="12142"/>
                      <a:pt x="14537" y="13683"/>
                      <a:pt x="15099" y="15286"/>
                    </a:cubicBezTo>
                    <a:cubicBezTo>
                      <a:pt x="15662" y="16890"/>
                      <a:pt x="16224" y="18535"/>
                      <a:pt x="18327" y="20785"/>
                    </a:cubicBezTo>
                    <a:cubicBezTo>
                      <a:pt x="19889" y="22451"/>
                      <a:pt x="21160" y="23242"/>
                      <a:pt x="22326" y="23804"/>
                    </a:cubicBezTo>
                    <a:lnTo>
                      <a:pt x="23409" y="23804"/>
                    </a:lnTo>
                    <a:cubicBezTo>
                      <a:pt x="21972" y="23200"/>
                      <a:pt x="20556" y="22534"/>
                      <a:pt x="18640" y="20493"/>
                    </a:cubicBezTo>
                    <a:cubicBezTo>
                      <a:pt x="16599" y="18306"/>
                      <a:pt x="16078" y="16765"/>
                      <a:pt x="15516" y="15162"/>
                    </a:cubicBezTo>
                    <a:cubicBezTo>
                      <a:pt x="14954" y="13558"/>
                      <a:pt x="14391" y="11913"/>
                      <a:pt x="12288" y="9664"/>
                    </a:cubicBezTo>
                    <a:cubicBezTo>
                      <a:pt x="10185" y="7414"/>
                      <a:pt x="8602" y="6769"/>
                      <a:pt x="7082" y="6123"/>
                    </a:cubicBezTo>
                    <a:cubicBezTo>
                      <a:pt x="5540" y="5498"/>
                      <a:pt x="4062" y="4894"/>
                      <a:pt x="2021" y="2708"/>
                    </a:cubicBezTo>
                    <a:cubicBezTo>
                      <a:pt x="1063" y="1687"/>
                      <a:pt x="438" y="813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7" name="Google Shape;15707;p21"/>
              <p:cNvSpPr/>
              <p:nvPr/>
            </p:nvSpPr>
            <p:spPr>
              <a:xfrm>
                <a:off x="267275" y="4397050"/>
                <a:ext cx="66675" cy="83325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3333" extrusionOk="0">
                    <a:moveTo>
                      <a:pt x="1" y="0"/>
                    </a:moveTo>
                    <a:lnTo>
                      <a:pt x="1" y="604"/>
                    </a:lnTo>
                    <a:cubicBezTo>
                      <a:pt x="147" y="771"/>
                      <a:pt x="313" y="937"/>
                      <a:pt x="480" y="1104"/>
                    </a:cubicBezTo>
                    <a:cubicBezTo>
                      <a:pt x="1229" y="1937"/>
                      <a:pt x="1750" y="2645"/>
                      <a:pt x="2167" y="3332"/>
                    </a:cubicBezTo>
                    <a:lnTo>
                      <a:pt x="2666" y="3332"/>
                    </a:lnTo>
                    <a:cubicBezTo>
                      <a:pt x="2229" y="2562"/>
                      <a:pt x="1646" y="1750"/>
                      <a:pt x="792" y="833"/>
                    </a:cubicBezTo>
                    <a:cubicBezTo>
                      <a:pt x="521" y="521"/>
                      <a:pt x="251" y="25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8" name="Google Shape;15708;p21"/>
              <p:cNvSpPr/>
              <p:nvPr/>
            </p:nvSpPr>
            <p:spPr>
              <a:xfrm>
                <a:off x="267275" y="3907625"/>
                <a:ext cx="533175" cy="572750"/>
              </a:xfrm>
              <a:custGeom>
                <a:avLst/>
                <a:gdLst/>
                <a:ahLst/>
                <a:cxnLst/>
                <a:rect l="l" t="t" r="r" b="b"/>
                <a:pathLst>
                  <a:path w="21327" h="22910" extrusionOk="0">
                    <a:moveTo>
                      <a:pt x="1" y="1"/>
                    </a:moveTo>
                    <a:lnTo>
                      <a:pt x="1" y="792"/>
                    </a:lnTo>
                    <a:cubicBezTo>
                      <a:pt x="355" y="1313"/>
                      <a:pt x="792" y="1875"/>
                      <a:pt x="1334" y="2479"/>
                    </a:cubicBezTo>
                    <a:cubicBezTo>
                      <a:pt x="3416" y="4770"/>
                      <a:pt x="4978" y="5436"/>
                      <a:pt x="6498" y="6082"/>
                    </a:cubicBezTo>
                    <a:cubicBezTo>
                      <a:pt x="8019" y="6728"/>
                      <a:pt x="9476" y="7352"/>
                      <a:pt x="11497" y="9560"/>
                    </a:cubicBezTo>
                    <a:cubicBezTo>
                      <a:pt x="13496" y="11788"/>
                      <a:pt x="14017" y="13329"/>
                      <a:pt x="14558" y="14954"/>
                    </a:cubicBezTo>
                    <a:cubicBezTo>
                      <a:pt x="15079" y="16557"/>
                      <a:pt x="15641" y="18203"/>
                      <a:pt x="17703" y="20493"/>
                    </a:cubicBezTo>
                    <a:cubicBezTo>
                      <a:pt x="18744" y="21639"/>
                      <a:pt x="19639" y="22368"/>
                      <a:pt x="20473" y="22909"/>
                    </a:cubicBezTo>
                    <a:lnTo>
                      <a:pt x="21326" y="22909"/>
                    </a:lnTo>
                    <a:cubicBezTo>
                      <a:pt x="20348" y="22368"/>
                      <a:pt x="19285" y="21597"/>
                      <a:pt x="18036" y="20202"/>
                    </a:cubicBezTo>
                    <a:cubicBezTo>
                      <a:pt x="16016" y="17994"/>
                      <a:pt x="15495" y="16453"/>
                      <a:pt x="14954" y="14808"/>
                    </a:cubicBezTo>
                    <a:cubicBezTo>
                      <a:pt x="14433" y="13225"/>
                      <a:pt x="13892" y="11559"/>
                      <a:pt x="11809" y="9268"/>
                    </a:cubicBezTo>
                    <a:cubicBezTo>
                      <a:pt x="9726" y="6977"/>
                      <a:pt x="8164" y="6311"/>
                      <a:pt x="6665" y="5665"/>
                    </a:cubicBezTo>
                    <a:cubicBezTo>
                      <a:pt x="5124" y="5020"/>
                      <a:pt x="3666" y="4395"/>
                      <a:pt x="1667" y="2188"/>
                    </a:cubicBezTo>
                    <a:cubicBezTo>
                      <a:pt x="938" y="1375"/>
                      <a:pt x="396" y="667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9" name="Google Shape;15709;p21"/>
              <p:cNvSpPr/>
              <p:nvPr/>
            </p:nvSpPr>
            <p:spPr>
              <a:xfrm>
                <a:off x="267275" y="4366325"/>
                <a:ext cx="89050" cy="1140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4562" extrusionOk="0">
                    <a:moveTo>
                      <a:pt x="1" y="0"/>
                    </a:moveTo>
                    <a:lnTo>
                      <a:pt x="1" y="584"/>
                    </a:lnTo>
                    <a:cubicBezTo>
                      <a:pt x="334" y="917"/>
                      <a:pt x="709" y="1292"/>
                      <a:pt x="1105" y="1729"/>
                    </a:cubicBezTo>
                    <a:cubicBezTo>
                      <a:pt x="2042" y="2791"/>
                      <a:pt x="2646" y="3707"/>
                      <a:pt x="3083" y="4561"/>
                    </a:cubicBezTo>
                    <a:lnTo>
                      <a:pt x="3562" y="4561"/>
                    </a:lnTo>
                    <a:cubicBezTo>
                      <a:pt x="3104" y="3624"/>
                      <a:pt x="2458" y="2624"/>
                      <a:pt x="1417" y="1437"/>
                    </a:cubicBezTo>
                    <a:cubicBezTo>
                      <a:pt x="917" y="875"/>
                      <a:pt x="438" y="396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0" name="Google Shape;15710;p21"/>
              <p:cNvSpPr/>
              <p:nvPr/>
            </p:nvSpPr>
            <p:spPr>
              <a:xfrm>
                <a:off x="267275" y="4460050"/>
                <a:ext cx="172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688" h="813" extrusionOk="0">
                    <a:moveTo>
                      <a:pt x="1" y="0"/>
                    </a:moveTo>
                    <a:lnTo>
                      <a:pt x="1" y="646"/>
                    </a:lnTo>
                    <a:cubicBezTo>
                      <a:pt x="42" y="708"/>
                      <a:pt x="84" y="750"/>
                      <a:pt x="126" y="812"/>
                    </a:cubicBezTo>
                    <a:lnTo>
                      <a:pt x="688" y="812"/>
                    </a:lnTo>
                    <a:cubicBezTo>
                      <a:pt x="480" y="542"/>
                      <a:pt x="251" y="271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1" name="Google Shape;15711;p21"/>
              <p:cNvSpPr/>
              <p:nvPr/>
            </p:nvSpPr>
            <p:spPr>
              <a:xfrm>
                <a:off x="267275" y="4428275"/>
                <a:ext cx="42725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2084" extrusionOk="0">
                    <a:moveTo>
                      <a:pt x="1" y="1"/>
                    </a:moveTo>
                    <a:lnTo>
                      <a:pt x="1" y="625"/>
                    </a:lnTo>
                    <a:cubicBezTo>
                      <a:pt x="459" y="1146"/>
                      <a:pt x="855" y="1625"/>
                      <a:pt x="1188" y="2083"/>
                    </a:cubicBezTo>
                    <a:lnTo>
                      <a:pt x="1708" y="2083"/>
                    </a:lnTo>
                    <a:cubicBezTo>
                      <a:pt x="1313" y="1479"/>
                      <a:pt x="813" y="855"/>
                      <a:pt x="167" y="188"/>
                    </a:cubicBezTo>
                    <a:cubicBezTo>
                      <a:pt x="126" y="126"/>
                      <a:pt x="63" y="63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2" name="Google Shape;15712;p21"/>
              <p:cNvSpPr/>
              <p:nvPr/>
            </p:nvSpPr>
            <p:spPr>
              <a:xfrm>
                <a:off x="267275" y="3950850"/>
                <a:ext cx="455600" cy="529525"/>
              </a:xfrm>
              <a:custGeom>
                <a:avLst/>
                <a:gdLst/>
                <a:ahLst/>
                <a:cxnLst/>
                <a:rect l="l" t="t" r="r" b="b"/>
                <a:pathLst>
                  <a:path w="18224" h="21181" extrusionOk="0">
                    <a:moveTo>
                      <a:pt x="1" y="0"/>
                    </a:moveTo>
                    <a:lnTo>
                      <a:pt x="1" y="729"/>
                    </a:lnTo>
                    <a:cubicBezTo>
                      <a:pt x="188" y="979"/>
                      <a:pt x="376" y="1229"/>
                      <a:pt x="605" y="1479"/>
                    </a:cubicBezTo>
                    <a:cubicBezTo>
                      <a:pt x="2625" y="3832"/>
                      <a:pt x="4145" y="4540"/>
                      <a:pt x="5645" y="5207"/>
                    </a:cubicBezTo>
                    <a:cubicBezTo>
                      <a:pt x="7144" y="5915"/>
                      <a:pt x="8560" y="6561"/>
                      <a:pt x="10518" y="8831"/>
                    </a:cubicBezTo>
                    <a:cubicBezTo>
                      <a:pt x="12475" y="11121"/>
                      <a:pt x="12954" y="12683"/>
                      <a:pt x="13454" y="14329"/>
                    </a:cubicBezTo>
                    <a:cubicBezTo>
                      <a:pt x="13954" y="15953"/>
                      <a:pt x="14454" y="17640"/>
                      <a:pt x="16474" y="19993"/>
                    </a:cubicBezTo>
                    <a:cubicBezTo>
                      <a:pt x="16849" y="20431"/>
                      <a:pt x="17224" y="20826"/>
                      <a:pt x="17578" y="21180"/>
                    </a:cubicBezTo>
                    <a:lnTo>
                      <a:pt x="18223" y="21180"/>
                    </a:lnTo>
                    <a:cubicBezTo>
                      <a:pt x="17765" y="20764"/>
                      <a:pt x="17307" y="20285"/>
                      <a:pt x="16786" y="19702"/>
                    </a:cubicBezTo>
                    <a:cubicBezTo>
                      <a:pt x="14850" y="17432"/>
                      <a:pt x="14371" y="15870"/>
                      <a:pt x="13871" y="14204"/>
                    </a:cubicBezTo>
                    <a:cubicBezTo>
                      <a:pt x="13371" y="12579"/>
                      <a:pt x="12850" y="10892"/>
                      <a:pt x="10851" y="8560"/>
                    </a:cubicBezTo>
                    <a:cubicBezTo>
                      <a:pt x="8831" y="6206"/>
                      <a:pt x="7290" y="5498"/>
                      <a:pt x="5811" y="4832"/>
                    </a:cubicBezTo>
                    <a:cubicBezTo>
                      <a:pt x="4312" y="4124"/>
                      <a:pt x="2896" y="3478"/>
                      <a:pt x="938" y="1208"/>
                    </a:cubicBezTo>
                    <a:cubicBezTo>
                      <a:pt x="563" y="771"/>
                      <a:pt x="271" y="375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3" name="Google Shape;15713;p21"/>
              <p:cNvSpPr/>
              <p:nvPr/>
            </p:nvSpPr>
            <p:spPr>
              <a:xfrm>
                <a:off x="267275" y="3929500"/>
                <a:ext cx="491000" cy="550875"/>
              </a:xfrm>
              <a:custGeom>
                <a:avLst/>
                <a:gdLst/>
                <a:ahLst/>
                <a:cxnLst/>
                <a:rect l="l" t="t" r="r" b="b"/>
                <a:pathLst>
                  <a:path w="19640" h="22035" extrusionOk="0">
                    <a:moveTo>
                      <a:pt x="1" y="0"/>
                    </a:moveTo>
                    <a:lnTo>
                      <a:pt x="1" y="750"/>
                    </a:lnTo>
                    <a:cubicBezTo>
                      <a:pt x="271" y="1146"/>
                      <a:pt x="605" y="1542"/>
                      <a:pt x="980" y="1958"/>
                    </a:cubicBezTo>
                    <a:cubicBezTo>
                      <a:pt x="3020" y="4291"/>
                      <a:pt x="4562" y="4978"/>
                      <a:pt x="6061" y="5623"/>
                    </a:cubicBezTo>
                    <a:cubicBezTo>
                      <a:pt x="7581" y="6311"/>
                      <a:pt x="9018" y="6936"/>
                      <a:pt x="10997" y="9185"/>
                    </a:cubicBezTo>
                    <a:cubicBezTo>
                      <a:pt x="12996" y="11434"/>
                      <a:pt x="13475" y="12996"/>
                      <a:pt x="13996" y="14641"/>
                    </a:cubicBezTo>
                    <a:cubicBezTo>
                      <a:pt x="14516" y="16245"/>
                      <a:pt x="15037" y="17911"/>
                      <a:pt x="17078" y="20222"/>
                    </a:cubicBezTo>
                    <a:cubicBezTo>
                      <a:pt x="17744" y="20993"/>
                      <a:pt x="18369" y="21555"/>
                      <a:pt x="18931" y="22034"/>
                    </a:cubicBezTo>
                    <a:lnTo>
                      <a:pt x="19639" y="22034"/>
                    </a:lnTo>
                    <a:cubicBezTo>
                      <a:pt x="18973" y="21534"/>
                      <a:pt x="18244" y="20868"/>
                      <a:pt x="17411" y="19952"/>
                    </a:cubicBezTo>
                    <a:cubicBezTo>
                      <a:pt x="15433" y="17702"/>
                      <a:pt x="14933" y="16141"/>
                      <a:pt x="14412" y="14495"/>
                    </a:cubicBezTo>
                    <a:cubicBezTo>
                      <a:pt x="13892" y="12892"/>
                      <a:pt x="13371" y="11226"/>
                      <a:pt x="11330" y="8914"/>
                    </a:cubicBezTo>
                    <a:cubicBezTo>
                      <a:pt x="9289" y="6581"/>
                      <a:pt x="7727" y="5894"/>
                      <a:pt x="6228" y="5249"/>
                    </a:cubicBezTo>
                    <a:cubicBezTo>
                      <a:pt x="4707" y="4561"/>
                      <a:pt x="3270" y="3937"/>
                      <a:pt x="1292" y="1687"/>
                    </a:cubicBezTo>
                    <a:cubicBezTo>
                      <a:pt x="771" y="1083"/>
                      <a:pt x="334" y="521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4" name="Google Shape;15714;p21"/>
              <p:cNvSpPr/>
              <p:nvPr/>
            </p:nvSpPr>
            <p:spPr>
              <a:xfrm>
                <a:off x="267275" y="4075275"/>
                <a:ext cx="293675" cy="405100"/>
              </a:xfrm>
              <a:custGeom>
                <a:avLst/>
                <a:gdLst/>
                <a:ahLst/>
                <a:cxnLst/>
                <a:rect l="l" t="t" r="r" b="b"/>
                <a:pathLst>
                  <a:path w="11747" h="16204" extrusionOk="0">
                    <a:moveTo>
                      <a:pt x="1" y="1"/>
                    </a:moveTo>
                    <a:lnTo>
                      <a:pt x="1" y="626"/>
                    </a:lnTo>
                    <a:cubicBezTo>
                      <a:pt x="1125" y="1750"/>
                      <a:pt x="2104" y="2312"/>
                      <a:pt x="3083" y="2854"/>
                    </a:cubicBezTo>
                    <a:cubicBezTo>
                      <a:pt x="4499" y="3645"/>
                      <a:pt x="5853" y="4395"/>
                      <a:pt x="7602" y="6852"/>
                    </a:cubicBezTo>
                    <a:cubicBezTo>
                      <a:pt x="9372" y="9310"/>
                      <a:pt x="9747" y="10955"/>
                      <a:pt x="10143" y="12684"/>
                    </a:cubicBezTo>
                    <a:cubicBezTo>
                      <a:pt x="10393" y="13767"/>
                      <a:pt x="10643" y="14870"/>
                      <a:pt x="11268" y="16203"/>
                    </a:cubicBezTo>
                    <a:lnTo>
                      <a:pt x="11747" y="16203"/>
                    </a:lnTo>
                    <a:cubicBezTo>
                      <a:pt x="11080" y="14850"/>
                      <a:pt x="10830" y="13746"/>
                      <a:pt x="10559" y="12580"/>
                    </a:cubicBezTo>
                    <a:cubicBezTo>
                      <a:pt x="10185" y="10893"/>
                      <a:pt x="9789" y="9122"/>
                      <a:pt x="7956" y="6603"/>
                    </a:cubicBezTo>
                    <a:cubicBezTo>
                      <a:pt x="6144" y="4083"/>
                      <a:pt x="4687" y="3270"/>
                      <a:pt x="3291" y="2479"/>
                    </a:cubicBezTo>
                    <a:cubicBezTo>
                      <a:pt x="2208" y="1875"/>
                      <a:pt x="1188" y="1292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5" name="Google Shape;15715;p21"/>
              <p:cNvSpPr/>
              <p:nvPr/>
            </p:nvSpPr>
            <p:spPr>
              <a:xfrm>
                <a:off x="267275" y="4203875"/>
                <a:ext cx="200475" cy="276500"/>
              </a:xfrm>
              <a:custGeom>
                <a:avLst/>
                <a:gdLst/>
                <a:ahLst/>
                <a:cxnLst/>
                <a:rect l="l" t="t" r="r" b="b"/>
                <a:pathLst>
                  <a:path w="8019" h="11060" extrusionOk="0">
                    <a:moveTo>
                      <a:pt x="1" y="1"/>
                    </a:moveTo>
                    <a:lnTo>
                      <a:pt x="1" y="501"/>
                    </a:lnTo>
                    <a:cubicBezTo>
                      <a:pt x="63" y="542"/>
                      <a:pt x="126" y="584"/>
                      <a:pt x="209" y="605"/>
                    </a:cubicBezTo>
                    <a:cubicBezTo>
                      <a:pt x="1646" y="1396"/>
                      <a:pt x="3000" y="2125"/>
                      <a:pt x="4791" y="4562"/>
                    </a:cubicBezTo>
                    <a:cubicBezTo>
                      <a:pt x="6582" y="6977"/>
                      <a:pt x="6977" y="8602"/>
                      <a:pt x="7394" y="10310"/>
                    </a:cubicBezTo>
                    <a:cubicBezTo>
                      <a:pt x="7456" y="10559"/>
                      <a:pt x="7519" y="10809"/>
                      <a:pt x="7581" y="11059"/>
                    </a:cubicBezTo>
                    <a:lnTo>
                      <a:pt x="8019" y="11059"/>
                    </a:lnTo>
                    <a:cubicBezTo>
                      <a:pt x="7956" y="10768"/>
                      <a:pt x="7873" y="10497"/>
                      <a:pt x="7810" y="10226"/>
                    </a:cubicBezTo>
                    <a:cubicBezTo>
                      <a:pt x="7415" y="8539"/>
                      <a:pt x="6998" y="6790"/>
                      <a:pt x="5145" y="4291"/>
                    </a:cubicBezTo>
                    <a:cubicBezTo>
                      <a:pt x="3291" y="1792"/>
                      <a:pt x="1813" y="1000"/>
                      <a:pt x="396" y="230"/>
                    </a:cubicBezTo>
                    <a:cubicBezTo>
                      <a:pt x="271" y="147"/>
                      <a:pt x="126" y="84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6" name="Google Shape;15716;p21"/>
              <p:cNvSpPr/>
              <p:nvPr/>
            </p:nvSpPr>
            <p:spPr>
              <a:xfrm>
                <a:off x="267275" y="4147650"/>
                <a:ext cx="234850" cy="332725"/>
              </a:xfrm>
              <a:custGeom>
                <a:avLst/>
                <a:gdLst/>
                <a:ahLst/>
                <a:cxnLst/>
                <a:rect l="l" t="t" r="r" b="b"/>
                <a:pathLst>
                  <a:path w="9394" h="13309" extrusionOk="0">
                    <a:moveTo>
                      <a:pt x="1" y="1"/>
                    </a:moveTo>
                    <a:lnTo>
                      <a:pt x="1" y="521"/>
                    </a:lnTo>
                    <a:cubicBezTo>
                      <a:pt x="521" y="917"/>
                      <a:pt x="1042" y="1208"/>
                      <a:pt x="1542" y="1500"/>
                    </a:cubicBezTo>
                    <a:cubicBezTo>
                      <a:pt x="2958" y="2312"/>
                      <a:pt x="4291" y="3083"/>
                      <a:pt x="6019" y="5582"/>
                    </a:cubicBezTo>
                    <a:cubicBezTo>
                      <a:pt x="7769" y="8060"/>
                      <a:pt x="8123" y="9705"/>
                      <a:pt x="8498" y="11455"/>
                    </a:cubicBezTo>
                    <a:cubicBezTo>
                      <a:pt x="8623" y="12059"/>
                      <a:pt x="8748" y="12663"/>
                      <a:pt x="8935" y="13308"/>
                    </a:cubicBezTo>
                    <a:lnTo>
                      <a:pt x="9393" y="13308"/>
                    </a:lnTo>
                    <a:cubicBezTo>
                      <a:pt x="9185" y="12642"/>
                      <a:pt x="9060" y="11996"/>
                      <a:pt x="8914" y="11351"/>
                    </a:cubicBezTo>
                    <a:cubicBezTo>
                      <a:pt x="8539" y="9643"/>
                      <a:pt x="8164" y="7894"/>
                      <a:pt x="6373" y="5332"/>
                    </a:cubicBezTo>
                    <a:cubicBezTo>
                      <a:pt x="4582" y="2770"/>
                      <a:pt x="3145" y="1937"/>
                      <a:pt x="1771" y="1125"/>
                    </a:cubicBezTo>
                    <a:cubicBezTo>
                      <a:pt x="1167" y="792"/>
                      <a:pt x="605" y="459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7" name="Google Shape;15717;p21"/>
              <p:cNvSpPr/>
              <p:nvPr/>
            </p:nvSpPr>
            <p:spPr>
              <a:xfrm>
                <a:off x="267275" y="4054975"/>
                <a:ext cx="316575" cy="425400"/>
              </a:xfrm>
              <a:custGeom>
                <a:avLst/>
                <a:gdLst/>
                <a:ahLst/>
                <a:cxnLst/>
                <a:rect l="l" t="t" r="r" b="b"/>
                <a:pathLst>
                  <a:path w="12663" h="17016" extrusionOk="0">
                    <a:moveTo>
                      <a:pt x="1" y="1"/>
                    </a:moveTo>
                    <a:lnTo>
                      <a:pt x="1" y="646"/>
                    </a:lnTo>
                    <a:cubicBezTo>
                      <a:pt x="1292" y="2021"/>
                      <a:pt x="2417" y="2645"/>
                      <a:pt x="3499" y="3229"/>
                    </a:cubicBezTo>
                    <a:cubicBezTo>
                      <a:pt x="4936" y="4020"/>
                      <a:pt x="6290" y="4749"/>
                      <a:pt x="8102" y="7165"/>
                    </a:cubicBezTo>
                    <a:cubicBezTo>
                      <a:pt x="9893" y="9601"/>
                      <a:pt x="10289" y="11226"/>
                      <a:pt x="10684" y="12933"/>
                    </a:cubicBezTo>
                    <a:cubicBezTo>
                      <a:pt x="10997" y="14162"/>
                      <a:pt x="11288" y="15433"/>
                      <a:pt x="12163" y="17015"/>
                    </a:cubicBezTo>
                    <a:lnTo>
                      <a:pt x="12663" y="17015"/>
                    </a:lnTo>
                    <a:cubicBezTo>
                      <a:pt x="11726" y="15412"/>
                      <a:pt x="11434" y="14141"/>
                      <a:pt x="11122" y="12829"/>
                    </a:cubicBezTo>
                    <a:cubicBezTo>
                      <a:pt x="10705" y="11142"/>
                      <a:pt x="10289" y="9414"/>
                      <a:pt x="8435" y="6915"/>
                    </a:cubicBezTo>
                    <a:cubicBezTo>
                      <a:pt x="6582" y="4416"/>
                      <a:pt x="5124" y="3624"/>
                      <a:pt x="3708" y="2854"/>
                    </a:cubicBezTo>
                    <a:cubicBezTo>
                      <a:pt x="2521" y="2208"/>
                      <a:pt x="1375" y="1583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8" name="Google Shape;15718;p21"/>
              <p:cNvSpPr/>
              <p:nvPr/>
            </p:nvSpPr>
            <p:spPr>
              <a:xfrm>
                <a:off x="267275" y="4114850"/>
                <a:ext cx="252550" cy="365525"/>
              </a:xfrm>
              <a:custGeom>
                <a:avLst/>
                <a:gdLst/>
                <a:ahLst/>
                <a:cxnLst/>
                <a:rect l="l" t="t" r="r" b="b"/>
                <a:pathLst>
                  <a:path w="10102" h="14621" extrusionOk="0">
                    <a:moveTo>
                      <a:pt x="1" y="1"/>
                    </a:moveTo>
                    <a:lnTo>
                      <a:pt x="1" y="584"/>
                    </a:lnTo>
                    <a:cubicBezTo>
                      <a:pt x="771" y="1271"/>
                      <a:pt x="1500" y="1708"/>
                      <a:pt x="2229" y="2146"/>
                    </a:cubicBezTo>
                    <a:cubicBezTo>
                      <a:pt x="3624" y="2979"/>
                      <a:pt x="4936" y="3770"/>
                      <a:pt x="6644" y="6269"/>
                    </a:cubicBezTo>
                    <a:cubicBezTo>
                      <a:pt x="8352" y="8789"/>
                      <a:pt x="8685" y="10455"/>
                      <a:pt x="9039" y="12204"/>
                    </a:cubicBezTo>
                    <a:cubicBezTo>
                      <a:pt x="9206" y="12975"/>
                      <a:pt x="9352" y="13746"/>
                      <a:pt x="9643" y="14620"/>
                    </a:cubicBezTo>
                    <a:lnTo>
                      <a:pt x="10101" y="14620"/>
                    </a:lnTo>
                    <a:cubicBezTo>
                      <a:pt x="9789" y="13746"/>
                      <a:pt x="9622" y="12933"/>
                      <a:pt x="9456" y="12121"/>
                    </a:cubicBezTo>
                    <a:cubicBezTo>
                      <a:pt x="9122" y="10393"/>
                      <a:pt x="8748" y="8622"/>
                      <a:pt x="6998" y="6040"/>
                    </a:cubicBezTo>
                    <a:cubicBezTo>
                      <a:pt x="5249" y="3437"/>
                      <a:pt x="3812" y="2583"/>
                      <a:pt x="2437" y="1771"/>
                    </a:cubicBezTo>
                    <a:cubicBezTo>
                      <a:pt x="1625" y="1292"/>
                      <a:pt x="855" y="813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9" name="Google Shape;15719;p21"/>
              <p:cNvSpPr/>
              <p:nvPr/>
            </p:nvSpPr>
            <p:spPr>
              <a:xfrm>
                <a:off x="267275" y="4095575"/>
                <a:ext cx="272325" cy="384800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15392" extrusionOk="0">
                    <a:moveTo>
                      <a:pt x="1" y="1"/>
                    </a:moveTo>
                    <a:lnTo>
                      <a:pt x="1" y="584"/>
                    </a:lnTo>
                    <a:cubicBezTo>
                      <a:pt x="938" y="1480"/>
                      <a:pt x="1813" y="1979"/>
                      <a:pt x="2646" y="2479"/>
                    </a:cubicBezTo>
                    <a:cubicBezTo>
                      <a:pt x="4062" y="3291"/>
                      <a:pt x="5395" y="4062"/>
                      <a:pt x="7123" y="6540"/>
                    </a:cubicBezTo>
                    <a:cubicBezTo>
                      <a:pt x="8873" y="9039"/>
                      <a:pt x="9227" y="10685"/>
                      <a:pt x="9601" y="12413"/>
                    </a:cubicBezTo>
                    <a:cubicBezTo>
                      <a:pt x="9789" y="13350"/>
                      <a:pt x="9997" y="14308"/>
                      <a:pt x="10434" y="15391"/>
                    </a:cubicBezTo>
                    <a:lnTo>
                      <a:pt x="10893" y="15391"/>
                    </a:lnTo>
                    <a:cubicBezTo>
                      <a:pt x="10434" y="14288"/>
                      <a:pt x="10226" y="13330"/>
                      <a:pt x="10018" y="12330"/>
                    </a:cubicBezTo>
                    <a:cubicBezTo>
                      <a:pt x="9643" y="10622"/>
                      <a:pt x="9268" y="8852"/>
                      <a:pt x="7477" y="6290"/>
                    </a:cubicBezTo>
                    <a:cubicBezTo>
                      <a:pt x="5686" y="3729"/>
                      <a:pt x="4249" y="2917"/>
                      <a:pt x="2875" y="2104"/>
                    </a:cubicBezTo>
                    <a:cubicBezTo>
                      <a:pt x="1917" y="1563"/>
                      <a:pt x="1021" y="1021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0" name="Google Shape;15720;p21"/>
              <p:cNvSpPr/>
              <p:nvPr/>
            </p:nvSpPr>
            <p:spPr>
              <a:xfrm>
                <a:off x="267275" y="4229925"/>
                <a:ext cx="183300" cy="250450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10018" extrusionOk="0">
                    <a:moveTo>
                      <a:pt x="1" y="0"/>
                    </a:moveTo>
                    <a:lnTo>
                      <a:pt x="1" y="500"/>
                    </a:lnTo>
                    <a:cubicBezTo>
                      <a:pt x="1271" y="1187"/>
                      <a:pt x="2542" y="1978"/>
                      <a:pt x="4166" y="4124"/>
                    </a:cubicBezTo>
                    <a:cubicBezTo>
                      <a:pt x="5999" y="6519"/>
                      <a:pt x="6415" y="8122"/>
                      <a:pt x="6852" y="9830"/>
                    </a:cubicBezTo>
                    <a:cubicBezTo>
                      <a:pt x="6852" y="9892"/>
                      <a:pt x="6873" y="9955"/>
                      <a:pt x="6894" y="10017"/>
                    </a:cubicBezTo>
                    <a:lnTo>
                      <a:pt x="7331" y="10017"/>
                    </a:lnTo>
                    <a:cubicBezTo>
                      <a:pt x="7311" y="9913"/>
                      <a:pt x="7290" y="9830"/>
                      <a:pt x="7269" y="9726"/>
                    </a:cubicBezTo>
                    <a:cubicBezTo>
                      <a:pt x="6832" y="8060"/>
                      <a:pt x="6394" y="6331"/>
                      <a:pt x="4520" y="3853"/>
                    </a:cubicBezTo>
                    <a:cubicBezTo>
                      <a:pt x="2750" y="1541"/>
                      <a:pt x="1334" y="70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1" name="Google Shape;15721;p21"/>
              <p:cNvSpPr/>
              <p:nvPr/>
            </p:nvSpPr>
            <p:spPr>
              <a:xfrm>
                <a:off x="267275" y="4176800"/>
                <a:ext cx="217650" cy="303575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12143" extrusionOk="0">
                    <a:moveTo>
                      <a:pt x="1" y="1"/>
                    </a:moveTo>
                    <a:lnTo>
                      <a:pt x="1" y="501"/>
                    </a:lnTo>
                    <a:cubicBezTo>
                      <a:pt x="292" y="688"/>
                      <a:pt x="584" y="855"/>
                      <a:pt x="875" y="1021"/>
                    </a:cubicBezTo>
                    <a:cubicBezTo>
                      <a:pt x="2292" y="1813"/>
                      <a:pt x="3645" y="2562"/>
                      <a:pt x="5415" y="5020"/>
                    </a:cubicBezTo>
                    <a:cubicBezTo>
                      <a:pt x="7186" y="7477"/>
                      <a:pt x="7540" y="9123"/>
                      <a:pt x="7935" y="10851"/>
                    </a:cubicBezTo>
                    <a:cubicBezTo>
                      <a:pt x="8040" y="11268"/>
                      <a:pt x="8144" y="11684"/>
                      <a:pt x="8248" y="12142"/>
                    </a:cubicBezTo>
                    <a:lnTo>
                      <a:pt x="8706" y="12142"/>
                    </a:lnTo>
                    <a:cubicBezTo>
                      <a:pt x="8581" y="11663"/>
                      <a:pt x="8477" y="11205"/>
                      <a:pt x="8373" y="10747"/>
                    </a:cubicBezTo>
                    <a:cubicBezTo>
                      <a:pt x="7977" y="9060"/>
                      <a:pt x="7581" y="7290"/>
                      <a:pt x="5749" y="4770"/>
                    </a:cubicBezTo>
                    <a:cubicBezTo>
                      <a:pt x="3937" y="2229"/>
                      <a:pt x="2479" y="1417"/>
                      <a:pt x="1084" y="646"/>
                    </a:cubicBezTo>
                    <a:cubicBezTo>
                      <a:pt x="730" y="438"/>
                      <a:pt x="355" y="230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2" name="Google Shape;15722;p21"/>
              <p:cNvSpPr/>
              <p:nvPr/>
            </p:nvSpPr>
            <p:spPr>
              <a:xfrm>
                <a:off x="267275" y="3860775"/>
                <a:ext cx="642500" cy="619600"/>
              </a:xfrm>
              <a:custGeom>
                <a:avLst/>
                <a:gdLst/>
                <a:ahLst/>
                <a:cxnLst/>
                <a:rect l="l" t="t" r="r" b="b"/>
                <a:pathLst>
                  <a:path w="25700" h="24784" extrusionOk="0">
                    <a:moveTo>
                      <a:pt x="1" y="0"/>
                    </a:moveTo>
                    <a:lnTo>
                      <a:pt x="1" y="917"/>
                    </a:lnTo>
                    <a:cubicBezTo>
                      <a:pt x="459" y="1729"/>
                      <a:pt x="1105" y="2604"/>
                      <a:pt x="2083" y="3603"/>
                    </a:cubicBezTo>
                    <a:cubicBezTo>
                      <a:pt x="4228" y="5832"/>
                      <a:pt x="5811" y="6457"/>
                      <a:pt x="7352" y="7081"/>
                    </a:cubicBezTo>
                    <a:cubicBezTo>
                      <a:pt x="8914" y="7685"/>
                      <a:pt x="10372" y="8289"/>
                      <a:pt x="12455" y="10434"/>
                    </a:cubicBezTo>
                    <a:cubicBezTo>
                      <a:pt x="14537" y="12600"/>
                      <a:pt x="15079" y="14120"/>
                      <a:pt x="15662" y="15724"/>
                    </a:cubicBezTo>
                    <a:cubicBezTo>
                      <a:pt x="16224" y="17307"/>
                      <a:pt x="16807" y="18931"/>
                      <a:pt x="18952" y="21160"/>
                    </a:cubicBezTo>
                    <a:cubicBezTo>
                      <a:pt x="21097" y="23388"/>
                      <a:pt x="22680" y="24013"/>
                      <a:pt x="24221" y="24617"/>
                    </a:cubicBezTo>
                    <a:cubicBezTo>
                      <a:pt x="24346" y="24679"/>
                      <a:pt x="24471" y="24721"/>
                      <a:pt x="24596" y="24783"/>
                    </a:cubicBezTo>
                    <a:lnTo>
                      <a:pt x="25700" y="24783"/>
                    </a:lnTo>
                    <a:cubicBezTo>
                      <a:pt x="25242" y="24575"/>
                      <a:pt x="24804" y="24388"/>
                      <a:pt x="24367" y="24221"/>
                    </a:cubicBezTo>
                    <a:cubicBezTo>
                      <a:pt x="22805" y="23596"/>
                      <a:pt x="21326" y="23013"/>
                      <a:pt x="19265" y="20847"/>
                    </a:cubicBezTo>
                    <a:cubicBezTo>
                      <a:pt x="17182" y="18702"/>
                      <a:pt x="16641" y="17182"/>
                      <a:pt x="16057" y="15578"/>
                    </a:cubicBezTo>
                    <a:cubicBezTo>
                      <a:pt x="15495" y="13995"/>
                      <a:pt x="14912" y="12371"/>
                      <a:pt x="12767" y="10143"/>
                    </a:cubicBezTo>
                    <a:cubicBezTo>
                      <a:pt x="10622" y="7914"/>
                      <a:pt x="9039" y="7290"/>
                      <a:pt x="7498" y="6665"/>
                    </a:cubicBezTo>
                    <a:cubicBezTo>
                      <a:pt x="5936" y="6061"/>
                      <a:pt x="4457" y="5478"/>
                      <a:pt x="2396" y="3312"/>
                    </a:cubicBezTo>
                    <a:cubicBezTo>
                      <a:pt x="1167" y="2041"/>
                      <a:pt x="480" y="979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3" name="Google Shape;15723;p21"/>
              <p:cNvSpPr/>
              <p:nvPr/>
            </p:nvSpPr>
            <p:spPr>
              <a:xfrm>
                <a:off x="267275" y="3993025"/>
                <a:ext cx="394150" cy="487350"/>
              </a:xfrm>
              <a:custGeom>
                <a:avLst/>
                <a:gdLst/>
                <a:ahLst/>
                <a:cxnLst/>
                <a:rect l="l" t="t" r="r" b="b"/>
                <a:pathLst>
                  <a:path w="15766" h="19494" extrusionOk="0">
                    <a:moveTo>
                      <a:pt x="1" y="0"/>
                    </a:moveTo>
                    <a:lnTo>
                      <a:pt x="1" y="688"/>
                    </a:lnTo>
                    <a:cubicBezTo>
                      <a:pt x="1875" y="2978"/>
                      <a:pt x="3354" y="3707"/>
                      <a:pt x="4791" y="4395"/>
                    </a:cubicBezTo>
                    <a:cubicBezTo>
                      <a:pt x="6269" y="5123"/>
                      <a:pt x="7665" y="5811"/>
                      <a:pt x="9539" y="8143"/>
                    </a:cubicBezTo>
                    <a:cubicBezTo>
                      <a:pt x="11434" y="10476"/>
                      <a:pt x="11871" y="12079"/>
                      <a:pt x="12350" y="13745"/>
                    </a:cubicBezTo>
                    <a:cubicBezTo>
                      <a:pt x="12809" y="15391"/>
                      <a:pt x="13267" y="17098"/>
                      <a:pt x="15204" y="19493"/>
                    </a:cubicBezTo>
                    <a:lnTo>
                      <a:pt x="15766" y="19493"/>
                    </a:lnTo>
                    <a:cubicBezTo>
                      <a:pt x="15703" y="19410"/>
                      <a:pt x="15641" y="19327"/>
                      <a:pt x="15558" y="19243"/>
                    </a:cubicBezTo>
                    <a:cubicBezTo>
                      <a:pt x="13662" y="16911"/>
                      <a:pt x="13225" y="15307"/>
                      <a:pt x="12767" y="13641"/>
                    </a:cubicBezTo>
                    <a:cubicBezTo>
                      <a:pt x="12309" y="11996"/>
                      <a:pt x="11830" y="10288"/>
                      <a:pt x="9893" y="7872"/>
                    </a:cubicBezTo>
                    <a:cubicBezTo>
                      <a:pt x="7935" y="5477"/>
                      <a:pt x="6436" y="4728"/>
                      <a:pt x="4978" y="4020"/>
                    </a:cubicBezTo>
                    <a:cubicBezTo>
                      <a:pt x="3499" y="3291"/>
                      <a:pt x="2104" y="2603"/>
                      <a:pt x="209" y="271"/>
                    </a:cubicBezTo>
                    <a:cubicBezTo>
                      <a:pt x="126" y="167"/>
                      <a:pt x="63" y="84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4" name="Google Shape;15724;p21"/>
              <p:cNvSpPr/>
              <p:nvPr/>
            </p:nvSpPr>
            <p:spPr>
              <a:xfrm>
                <a:off x="267275" y="4337175"/>
                <a:ext cx="109875" cy="14320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8" extrusionOk="0">
                    <a:moveTo>
                      <a:pt x="1" y="0"/>
                    </a:moveTo>
                    <a:lnTo>
                      <a:pt x="1" y="562"/>
                    </a:lnTo>
                    <a:cubicBezTo>
                      <a:pt x="521" y="1000"/>
                      <a:pt x="1084" y="1562"/>
                      <a:pt x="1708" y="2291"/>
                    </a:cubicBezTo>
                    <a:cubicBezTo>
                      <a:pt x="2854" y="3624"/>
                      <a:pt x="3499" y="4707"/>
                      <a:pt x="3916" y="5727"/>
                    </a:cubicBezTo>
                    <a:lnTo>
                      <a:pt x="4395" y="5727"/>
                    </a:lnTo>
                    <a:cubicBezTo>
                      <a:pt x="3937" y="4644"/>
                      <a:pt x="3270" y="3436"/>
                      <a:pt x="2042" y="1999"/>
                    </a:cubicBezTo>
                    <a:cubicBezTo>
                      <a:pt x="1292" y="1146"/>
                      <a:pt x="626" y="50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5" name="Google Shape;15725;p21"/>
              <p:cNvSpPr/>
              <p:nvPr/>
            </p:nvSpPr>
            <p:spPr>
              <a:xfrm>
                <a:off x="267275" y="3972200"/>
                <a:ext cx="423325" cy="508175"/>
              </a:xfrm>
              <a:custGeom>
                <a:avLst/>
                <a:gdLst/>
                <a:ahLst/>
                <a:cxnLst/>
                <a:rect l="l" t="t" r="r" b="b"/>
                <a:pathLst>
                  <a:path w="16933" h="20327" extrusionOk="0">
                    <a:moveTo>
                      <a:pt x="1" y="0"/>
                    </a:moveTo>
                    <a:lnTo>
                      <a:pt x="1" y="687"/>
                    </a:lnTo>
                    <a:cubicBezTo>
                      <a:pt x="84" y="792"/>
                      <a:pt x="147" y="896"/>
                      <a:pt x="230" y="1000"/>
                    </a:cubicBezTo>
                    <a:cubicBezTo>
                      <a:pt x="2229" y="3374"/>
                      <a:pt x="3749" y="4103"/>
                      <a:pt x="5207" y="4790"/>
                    </a:cubicBezTo>
                    <a:cubicBezTo>
                      <a:pt x="6707" y="5498"/>
                      <a:pt x="8102" y="6186"/>
                      <a:pt x="10039" y="8476"/>
                    </a:cubicBezTo>
                    <a:cubicBezTo>
                      <a:pt x="11955" y="10788"/>
                      <a:pt x="12413" y="12371"/>
                      <a:pt x="12892" y="14037"/>
                    </a:cubicBezTo>
                    <a:cubicBezTo>
                      <a:pt x="13371" y="15661"/>
                      <a:pt x="13871" y="17369"/>
                      <a:pt x="15849" y="19743"/>
                    </a:cubicBezTo>
                    <a:cubicBezTo>
                      <a:pt x="16016" y="19951"/>
                      <a:pt x="16182" y="20139"/>
                      <a:pt x="16349" y="20326"/>
                    </a:cubicBezTo>
                    <a:lnTo>
                      <a:pt x="16932" y="20326"/>
                    </a:lnTo>
                    <a:cubicBezTo>
                      <a:pt x="16703" y="20056"/>
                      <a:pt x="16432" y="19785"/>
                      <a:pt x="16182" y="19472"/>
                    </a:cubicBezTo>
                    <a:cubicBezTo>
                      <a:pt x="14266" y="17161"/>
                      <a:pt x="13808" y="15578"/>
                      <a:pt x="13308" y="13912"/>
                    </a:cubicBezTo>
                    <a:cubicBezTo>
                      <a:pt x="12829" y="12267"/>
                      <a:pt x="12350" y="10580"/>
                      <a:pt x="10372" y="8206"/>
                    </a:cubicBezTo>
                    <a:cubicBezTo>
                      <a:pt x="8373" y="5831"/>
                      <a:pt x="6873" y="5103"/>
                      <a:pt x="5395" y="4415"/>
                    </a:cubicBezTo>
                    <a:cubicBezTo>
                      <a:pt x="3895" y="3707"/>
                      <a:pt x="2500" y="3020"/>
                      <a:pt x="563" y="729"/>
                    </a:cubicBezTo>
                    <a:cubicBezTo>
                      <a:pt x="355" y="479"/>
                      <a:pt x="167" y="229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6" name="Google Shape;15726;p21"/>
              <p:cNvSpPr/>
              <p:nvPr/>
            </p:nvSpPr>
            <p:spPr>
              <a:xfrm>
                <a:off x="267275" y="4309050"/>
                <a:ext cx="129675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5187" h="6853" extrusionOk="0">
                    <a:moveTo>
                      <a:pt x="1" y="1"/>
                    </a:moveTo>
                    <a:lnTo>
                      <a:pt x="1" y="521"/>
                    </a:lnTo>
                    <a:cubicBezTo>
                      <a:pt x="709" y="1063"/>
                      <a:pt x="1459" y="1750"/>
                      <a:pt x="2333" y="2791"/>
                    </a:cubicBezTo>
                    <a:cubicBezTo>
                      <a:pt x="3666" y="4416"/>
                      <a:pt x="4291" y="5665"/>
                      <a:pt x="4728" y="6852"/>
                    </a:cubicBezTo>
                    <a:lnTo>
                      <a:pt x="5186" y="6852"/>
                    </a:lnTo>
                    <a:cubicBezTo>
                      <a:pt x="4749" y="5603"/>
                      <a:pt x="4083" y="4249"/>
                      <a:pt x="2666" y="2520"/>
                    </a:cubicBezTo>
                    <a:cubicBezTo>
                      <a:pt x="1667" y="1333"/>
                      <a:pt x="792" y="563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7" name="Google Shape;15727;p21"/>
              <p:cNvSpPr/>
              <p:nvPr/>
            </p:nvSpPr>
            <p:spPr>
              <a:xfrm>
                <a:off x="267275" y="4034150"/>
                <a:ext cx="340525" cy="446225"/>
              </a:xfrm>
              <a:custGeom>
                <a:avLst/>
                <a:gdLst/>
                <a:ahLst/>
                <a:cxnLst/>
                <a:rect l="l" t="t" r="r" b="b"/>
                <a:pathLst>
                  <a:path w="13621" h="17849" extrusionOk="0">
                    <a:moveTo>
                      <a:pt x="1" y="0"/>
                    </a:moveTo>
                    <a:lnTo>
                      <a:pt x="1" y="667"/>
                    </a:lnTo>
                    <a:cubicBezTo>
                      <a:pt x="1479" y="2333"/>
                      <a:pt x="2729" y="2999"/>
                      <a:pt x="3937" y="3624"/>
                    </a:cubicBezTo>
                    <a:cubicBezTo>
                      <a:pt x="5374" y="4395"/>
                      <a:pt x="6748" y="5103"/>
                      <a:pt x="8581" y="7498"/>
                    </a:cubicBezTo>
                    <a:cubicBezTo>
                      <a:pt x="10414" y="9893"/>
                      <a:pt x="10809" y="11517"/>
                      <a:pt x="11247" y="13225"/>
                    </a:cubicBezTo>
                    <a:cubicBezTo>
                      <a:pt x="11601" y="14599"/>
                      <a:pt x="11955" y="16016"/>
                      <a:pt x="13121" y="17848"/>
                    </a:cubicBezTo>
                    <a:lnTo>
                      <a:pt x="13621" y="17848"/>
                    </a:lnTo>
                    <a:cubicBezTo>
                      <a:pt x="12392" y="15974"/>
                      <a:pt x="12038" y="14579"/>
                      <a:pt x="11663" y="13100"/>
                    </a:cubicBezTo>
                    <a:cubicBezTo>
                      <a:pt x="11247" y="11434"/>
                      <a:pt x="10809" y="9705"/>
                      <a:pt x="8914" y="7248"/>
                    </a:cubicBezTo>
                    <a:cubicBezTo>
                      <a:pt x="7040" y="4770"/>
                      <a:pt x="5561" y="3999"/>
                      <a:pt x="4124" y="3249"/>
                    </a:cubicBezTo>
                    <a:cubicBezTo>
                      <a:pt x="2812" y="2562"/>
                      <a:pt x="1563" y="1896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8" name="Google Shape;15728;p21"/>
              <p:cNvSpPr/>
              <p:nvPr/>
            </p:nvSpPr>
            <p:spPr>
              <a:xfrm>
                <a:off x="267275" y="4255950"/>
                <a:ext cx="166125" cy="224425"/>
              </a:xfrm>
              <a:custGeom>
                <a:avLst/>
                <a:gdLst/>
                <a:ahLst/>
                <a:cxnLst/>
                <a:rect l="l" t="t" r="r" b="b"/>
                <a:pathLst>
                  <a:path w="6645" h="8977" extrusionOk="0">
                    <a:moveTo>
                      <a:pt x="1" y="0"/>
                    </a:moveTo>
                    <a:lnTo>
                      <a:pt x="1" y="479"/>
                    </a:lnTo>
                    <a:cubicBezTo>
                      <a:pt x="1063" y="1104"/>
                      <a:pt x="2187" y="1958"/>
                      <a:pt x="3562" y="3687"/>
                    </a:cubicBezTo>
                    <a:cubicBezTo>
                      <a:pt x="5270" y="5873"/>
                      <a:pt x="5770" y="7414"/>
                      <a:pt x="6186" y="8976"/>
                    </a:cubicBezTo>
                    <a:lnTo>
                      <a:pt x="6644" y="8976"/>
                    </a:lnTo>
                    <a:cubicBezTo>
                      <a:pt x="6207" y="7394"/>
                      <a:pt x="5707" y="5727"/>
                      <a:pt x="3895" y="3437"/>
                    </a:cubicBezTo>
                    <a:cubicBezTo>
                      <a:pt x="2396" y="1521"/>
                      <a:pt x="1146" y="646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9" name="Google Shape;15729;p21"/>
              <p:cNvSpPr/>
              <p:nvPr/>
            </p:nvSpPr>
            <p:spPr>
              <a:xfrm>
                <a:off x="267275" y="4281975"/>
                <a:ext cx="147900" cy="198400"/>
              </a:xfrm>
              <a:custGeom>
                <a:avLst/>
                <a:gdLst/>
                <a:ahLst/>
                <a:cxnLst/>
                <a:rect l="l" t="t" r="r" b="b"/>
                <a:pathLst>
                  <a:path w="5916" h="7936" extrusionOk="0">
                    <a:moveTo>
                      <a:pt x="1" y="1"/>
                    </a:moveTo>
                    <a:lnTo>
                      <a:pt x="1" y="500"/>
                    </a:lnTo>
                    <a:cubicBezTo>
                      <a:pt x="875" y="1084"/>
                      <a:pt x="1833" y="1896"/>
                      <a:pt x="2937" y="3270"/>
                    </a:cubicBezTo>
                    <a:cubicBezTo>
                      <a:pt x="4478" y="5165"/>
                      <a:pt x="5061" y="6561"/>
                      <a:pt x="5478" y="7935"/>
                    </a:cubicBezTo>
                    <a:lnTo>
                      <a:pt x="5915" y="7935"/>
                    </a:lnTo>
                    <a:cubicBezTo>
                      <a:pt x="5499" y="6519"/>
                      <a:pt x="4895" y="4999"/>
                      <a:pt x="3270" y="3000"/>
                    </a:cubicBezTo>
                    <a:cubicBezTo>
                      <a:pt x="2042" y="1458"/>
                      <a:pt x="980" y="605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0" name="Google Shape;15730;p21"/>
              <p:cNvSpPr/>
              <p:nvPr/>
            </p:nvSpPr>
            <p:spPr>
              <a:xfrm>
                <a:off x="267275" y="4013850"/>
                <a:ext cx="366575" cy="466525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18661" extrusionOk="0">
                    <a:moveTo>
                      <a:pt x="1" y="0"/>
                    </a:moveTo>
                    <a:lnTo>
                      <a:pt x="1" y="667"/>
                    </a:lnTo>
                    <a:cubicBezTo>
                      <a:pt x="1688" y="2645"/>
                      <a:pt x="3041" y="3332"/>
                      <a:pt x="4353" y="3999"/>
                    </a:cubicBezTo>
                    <a:cubicBezTo>
                      <a:pt x="5811" y="4749"/>
                      <a:pt x="7206" y="5457"/>
                      <a:pt x="9060" y="7810"/>
                    </a:cubicBezTo>
                    <a:cubicBezTo>
                      <a:pt x="10913" y="10184"/>
                      <a:pt x="11351" y="11788"/>
                      <a:pt x="11788" y="13475"/>
                    </a:cubicBezTo>
                    <a:cubicBezTo>
                      <a:pt x="12205" y="14995"/>
                      <a:pt x="12621" y="16536"/>
                      <a:pt x="14121" y="18660"/>
                    </a:cubicBezTo>
                    <a:lnTo>
                      <a:pt x="14662" y="18660"/>
                    </a:lnTo>
                    <a:cubicBezTo>
                      <a:pt x="13038" y="16494"/>
                      <a:pt x="12642" y="14974"/>
                      <a:pt x="12205" y="13371"/>
                    </a:cubicBezTo>
                    <a:cubicBezTo>
                      <a:pt x="11767" y="11704"/>
                      <a:pt x="11309" y="9976"/>
                      <a:pt x="9393" y="7539"/>
                    </a:cubicBezTo>
                    <a:cubicBezTo>
                      <a:pt x="7477" y="5103"/>
                      <a:pt x="5999" y="4353"/>
                      <a:pt x="4562" y="3624"/>
                    </a:cubicBezTo>
                    <a:cubicBezTo>
                      <a:pt x="3125" y="2895"/>
                      <a:pt x="1771" y="220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1" name="Google Shape;15731;p21"/>
              <p:cNvSpPr/>
              <p:nvPr/>
            </p:nvSpPr>
            <p:spPr>
              <a:xfrm>
                <a:off x="867575" y="3438000"/>
                <a:ext cx="414475" cy="521725"/>
              </a:xfrm>
              <a:custGeom>
                <a:avLst/>
                <a:gdLst/>
                <a:ahLst/>
                <a:cxnLst/>
                <a:rect l="l" t="t" r="r" b="b"/>
                <a:pathLst>
                  <a:path w="16579" h="20869" extrusionOk="0">
                    <a:moveTo>
                      <a:pt x="1" y="1"/>
                    </a:moveTo>
                    <a:cubicBezTo>
                      <a:pt x="1542" y="1750"/>
                      <a:pt x="2833" y="2417"/>
                      <a:pt x="4062" y="3062"/>
                    </a:cubicBezTo>
                    <a:cubicBezTo>
                      <a:pt x="5520" y="3812"/>
                      <a:pt x="6915" y="4520"/>
                      <a:pt x="8748" y="6894"/>
                    </a:cubicBezTo>
                    <a:cubicBezTo>
                      <a:pt x="10601" y="9289"/>
                      <a:pt x="11018" y="10893"/>
                      <a:pt x="11455" y="12580"/>
                    </a:cubicBezTo>
                    <a:cubicBezTo>
                      <a:pt x="11892" y="14246"/>
                      <a:pt x="12330" y="15974"/>
                      <a:pt x="14225" y="18432"/>
                    </a:cubicBezTo>
                    <a:cubicBezTo>
                      <a:pt x="15100" y="19536"/>
                      <a:pt x="15870" y="20306"/>
                      <a:pt x="16578" y="20868"/>
                    </a:cubicBezTo>
                    <a:lnTo>
                      <a:pt x="16578" y="20327"/>
                    </a:lnTo>
                    <a:cubicBezTo>
                      <a:pt x="15974" y="19785"/>
                      <a:pt x="15308" y="19119"/>
                      <a:pt x="14579" y="18161"/>
                    </a:cubicBezTo>
                    <a:cubicBezTo>
                      <a:pt x="12725" y="15787"/>
                      <a:pt x="12309" y="14183"/>
                      <a:pt x="11872" y="12476"/>
                    </a:cubicBezTo>
                    <a:cubicBezTo>
                      <a:pt x="11434" y="10809"/>
                      <a:pt x="10997" y="9081"/>
                      <a:pt x="9081" y="6644"/>
                    </a:cubicBezTo>
                    <a:cubicBezTo>
                      <a:pt x="7186" y="4187"/>
                      <a:pt x="5707" y="3416"/>
                      <a:pt x="4270" y="2667"/>
                    </a:cubicBezTo>
                    <a:cubicBezTo>
                      <a:pt x="3083" y="2063"/>
                      <a:pt x="1938" y="1480"/>
                      <a:pt x="5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2" name="Google Shape;15732;p21"/>
              <p:cNvSpPr/>
              <p:nvPr/>
            </p:nvSpPr>
            <p:spPr>
              <a:xfrm>
                <a:off x="834275" y="3438000"/>
                <a:ext cx="447775" cy="542025"/>
              </a:xfrm>
              <a:custGeom>
                <a:avLst/>
                <a:gdLst/>
                <a:ahLst/>
                <a:cxnLst/>
                <a:rect l="l" t="t" r="r" b="b"/>
                <a:pathLst>
                  <a:path w="17911" h="21681" extrusionOk="0">
                    <a:moveTo>
                      <a:pt x="0" y="1"/>
                    </a:moveTo>
                    <a:cubicBezTo>
                      <a:pt x="1854" y="2292"/>
                      <a:pt x="3311" y="3021"/>
                      <a:pt x="4728" y="3729"/>
                    </a:cubicBezTo>
                    <a:cubicBezTo>
                      <a:pt x="6206" y="4458"/>
                      <a:pt x="7601" y="5166"/>
                      <a:pt x="9476" y="7519"/>
                    </a:cubicBezTo>
                    <a:cubicBezTo>
                      <a:pt x="11350" y="9872"/>
                      <a:pt x="11767" y="11455"/>
                      <a:pt x="12225" y="13142"/>
                    </a:cubicBezTo>
                    <a:cubicBezTo>
                      <a:pt x="12683" y="14808"/>
                      <a:pt x="13141" y="16516"/>
                      <a:pt x="15078" y="18932"/>
                    </a:cubicBezTo>
                    <a:cubicBezTo>
                      <a:pt x="16140" y="20264"/>
                      <a:pt x="17056" y="21077"/>
                      <a:pt x="17910" y="21681"/>
                    </a:cubicBezTo>
                    <a:lnTo>
                      <a:pt x="17910" y="21160"/>
                    </a:lnTo>
                    <a:cubicBezTo>
                      <a:pt x="17161" y="20598"/>
                      <a:pt x="16348" y="19827"/>
                      <a:pt x="15411" y="18661"/>
                    </a:cubicBezTo>
                    <a:cubicBezTo>
                      <a:pt x="13537" y="16308"/>
                      <a:pt x="13099" y="14725"/>
                      <a:pt x="12641" y="13038"/>
                    </a:cubicBezTo>
                    <a:cubicBezTo>
                      <a:pt x="12204" y="11372"/>
                      <a:pt x="11746" y="9664"/>
                      <a:pt x="9809" y="7248"/>
                    </a:cubicBezTo>
                    <a:cubicBezTo>
                      <a:pt x="7872" y="4812"/>
                      <a:pt x="6373" y="4062"/>
                      <a:pt x="4936" y="3333"/>
                    </a:cubicBezTo>
                    <a:cubicBezTo>
                      <a:pt x="3561" y="2646"/>
                      <a:pt x="2249" y="2000"/>
                      <a:pt x="5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3" name="Google Shape;15733;p21"/>
              <p:cNvSpPr/>
              <p:nvPr/>
            </p:nvSpPr>
            <p:spPr>
              <a:xfrm>
                <a:off x="901950" y="3438000"/>
                <a:ext cx="380100" cy="500375"/>
              </a:xfrm>
              <a:custGeom>
                <a:avLst/>
                <a:gdLst/>
                <a:ahLst/>
                <a:cxnLst/>
                <a:rect l="l" t="t" r="r" b="b"/>
                <a:pathLst>
                  <a:path w="15204" h="20015" extrusionOk="0">
                    <a:moveTo>
                      <a:pt x="0" y="1"/>
                    </a:moveTo>
                    <a:cubicBezTo>
                      <a:pt x="1229" y="1250"/>
                      <a:pt x="2312" y="1834"/>
                      <a:pt x="3353" y="2375"/>
                    </a:cubicBezTo>
                    <a:cubicBezTo>
                      <a:pt x="4811" y="3146"/>
                      <a:pt x="6165" y="3874"/>
                      <a:pt x="7998" y="6290"/>
                    </a:cubicBezTo>
                    <a:cubicBezTo>
                      <a:pt x="9809" y="8706"/>
                      <a:pt x="10205" y="10310"/>
                      <a:pt x="10622" y="12017"/>
                    </a:cubicBezTo>
                    <a:cubicBezTo>
                      <a:pt x="11038" y="13704"/>
                      <a:pt x="11475" y="15433"/>
                      <a:pt x="13350" y="17911"/>
                    </a:cubicBezTo>
                    <a:cubicBezTo>
                      <a:pt x="14016" y="18807"/>
                      <a:pt x="14620" y="19473"/>
                      <a:pt x="15203" y="20015"/>
                    </a:cubicBezTo>
                    <a:lnTo>
                      <a:pt x="15203" y="19431"/>
                    </a:lnTo>
                    <a:cubicBezTo>
                      <a:pt x="14724" y="18952"/>
                      <a:pt x="14224" y="18390"/>
                      <a:pt x="13683" y="17661"/>
                    </a:cubicBezTo>
                    <a:cubicBezTo>
                      <a:pt x="11871" y="15245"/>
                      <a:pt x="11475" y="13642"/>
                      <a:pt x="11038" y="11934"/>
                    </a:cubicBezTo>
                    <a:cubicBezTo>
                      <a:pt x="10622" y="10247"/>
                      <a:pt x="10205" y="8519"/>
                      <a:pt x="8331" y="6040"/>
                    </a:cubicBezTo>
                    <a:cubicBezTo>
                      <a:pt x="6456" y="3541"/>
                      <a:pt x="4978" y="2771"/>
                      <a:pt x="3562" y="2000"/>
                    </a:cubicBezTo>
                    <a:cubicBezTo>
                      <a:pt x="2604" y="1480"/>
                      <a:pt x="1666" y="980"/>
                      <a:pt x="6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4" name="Google Shape;15734;p21"/>
              <p:cNvSpPr/>
              <p:nvPr/>
            </p:nvSpPr>
            <p:spPr>
              <a:xfrm>
                <a:off x="937875" y="3438000"/>
                <a:ext cx="344175" cy="476950"/>
              </a:xfrm>
              <a:custGeom>
                <a:avLst/>
                <a:gdLst/>
                <a:ahLst/>
                <a:cxnLst/>
                <a:rect l="l" t="t" r="r" b="b"/>
                <a:pathLst>
                  <a:path w="13767" h="19078" extrusionOk="0">
                    <a:moveTo>
                      <a:pt x="0" y="1"/>
                    </a:moveTo>
                    <a:cubicBezTo>
                      <a:pt x="938" y="792"/>
                      <a:pt x="1771" y="1271"/>
                      <a:pt x="2583" y="1709"/>
                    </a:cubicBezTo>
                    <a:cubicBezTo>
                      <a:pt x="4020" y="2500"/>
                      <a:pt x="5373" y="3250"/>
                      <a:pt x="7164" y="5686"/>
                    </a:cubicBezTo>
                    <a:cubicBezTo>
                      <a:pt x="8955" y="8123"/>
                      <a:pt x="9330" y="9747"/>
                      <a:pt x="9747" y="11476"/>
                    </a:cubicBezTo>
                    <a:cubicBezTo>
                      <a:pt x="10143" y="13163"/>
                      <a:pt x="10538" y="14912"/>
                      <a:pt x="12392" y="17411"/>
                    </a:cubicBezTo>
                    <a:cubicBezTo>
                      <a:pt x="12871" y="18078"/>
                      <a:pt x="13329" y="18619"/>
                      <a:pt x="13766" y="19077"/>
                    </a:cubicBezTo>
                    <a:lnTo>
                      <a:pt x="13766" y="18453"/>
                    </a:lnTo>
                    <a:cubicBezTo>
                      <a:pt x="13454" y="18078"/>
                      <a:pt x="13100" y="17661"/>
                      <a:pt x="12746" y="17161"/>
                    </a:cubicBezTo>
                    <a:cubicBezTo>
                      <a:pt x="10955" y="14725"/>
                      <a:pt x="10559" y="13100"/>
                      <a:pt x="10163" y="11372"/>
                    </a:cubicBezTo>
                    <a:cubicBezTo>
                      <a:pt x="9768" y="9685"/>
                      <a:pt x="9351" y="7936"/>
                      <a:pt x="7519" y="5416"/>
                    </a:cubicBezTo>
                    <a:cubicBezTo>
                      <a:pt x="5665" y="2916"/>
                      <a:pt x="4207" y="2104"/>
                      <a:pt x="2791" y="1334"/>
                    </a:cubicBezTo>
                    <a:cubicBezTo>
                      <a:pt x="2083" y="938"/>
                      <a:pt x="1396" y="563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5" name="Google Shape;15735;p21"/>
              <p:cNvSpPr/>
              <p:nvPr/>
            </p:nvSpPr>
            <p:spPr>
              <a:xfrm>
                <a:off x="976925" y="3438000"/>
                <a:ext cx="305125" cy="451950"/>
              </a:xfrm>
              <a:custGeom>
                <a:avLst/>
                <a:gdLst/>
                <a:ahLst/>
                <a:cxnLst/>
                <a:rect l="l" t="t" r="r" b="b"/>
                <a:pathLst>
                  <a:path w="12205" h="18078" extrusionOk="0">
                    <a:moveTo>
                      <a:pt x="0" y="1"/>
                    </a:moveTo>
                    <a:cubicBezTo>
                      <a:pt x="583" y="417"/>
                      <a:pt x="1146" y="730"/>
                      <a:pt x="1687" y="1042"/>
                    </a:cubicBezTo>
                    <a:cubicBezTo>
                      <a:pt x="3124" y="1854"/>
                      <a:pt x="4457" y="2604"/>
                      <a:pt x="6206" y="5062"/>
                    </a:cubicBezTo>
                    <a:cubicBezTo>
                      <a:pt x="7977" y="7540"/>
                      <a:pt x="8331" y="9185"/>
                      <a:pt x="8726" y="10914"/>
                    </a:cubicBezTo>
                    <a:cubicBezTo>
                      <a:pt x="9101" y="12601"/>
                      <a:pt x="9497" y="14371"/>
                      <a:pt x="11309" y="16911"/>
                    </a:cubicBezTo>
                    <a:cubicBezTo>
                      <a:pt x="11621" y="17349"/>
                      <a:pt x="11913" y="17724"/>
                      <a:pt x="12204" y="18078"/>
                    </a:cubicBezTo>
                    <a:lnTo>
                      <a:pt x="12204" y="17390"/>
                    </a:lnTo>
                    <a:cubicBezTo>
                      <a:pt x="12038" y="17161"/>
                      <a:pt x="11850" y="16911"/>
                      <a:pt x="11663" y="16662"/>
                    </a:cubicBezTo>
                    <a:cubicBezTo>
                      <a:pt x="9913" y="14183"/>
                      <a:pt x="9539" y="12559"/>
                      <a:pt x="9143" y="10809"/>
                    </a:cubicBezTo>
                    <a:cubicBezTo>
                      <a:pt x="8768" y="9123"/>
                      <a:pt x="8372" y="7352"/>
                      <a:pt x="6560" y="4812"/>
                    </a:cubicBezTo>
                    <a:cubicBezTo>
                      <a:pt x="4749" y="2271"/>
                      <a:pt x="3312" y="1459"/>
                      <a:pt x="1916" y="667"/>
                    </a:cubicBezTo>
                    <a:cubicBezTo>
                      <a:pt x="1521" y="459"/>
                      <a:pt x="1146" y="230"/>
                      <a:pt x="7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6" name="Google Shape;15736;p21"/>
              <p:cNvSpPr/>
              <p:nvPr/>
            </p:nvSpPr>
            <p:spPr>
              <a:xfrm>
                <a:off x="801475" y="3438000"/>
                <a:ext cx="480575" cy="560775"/>
              </a:xfrm>
              <a:custGeom>
                <a:avLst/>
                <a:gdLst/>
                <a:ahLst/>
                <a:cxnLst/>
                <a:rect l="l" t="t" r="r" b="b"/>
                <a:pathLst>
                  <a:path w="19223" h="22431" extrusionOk="0">
                    <a:moveTo>
                      <a:pt x="0" y="1"/>
                    </a:moveTo>
                    <a:cubicBezTo>
                      <a:pt x="146" y="188"/>
                      <a:pt x="292" y="355"/>
                      <a:pt x="437" y="563"/>
                    </a:cubicBezTo>
                    <a:cubicBezTo>
                      <a:pt x="2416" y="2958"/>
                      <a:pt x="3915" y="3687"/>
                      <a:pt x="5373" y="4395"/>
                    </a:cubicBezTo>
                    <a:cubicBezTo>
                      <a:pt x="6873" y="5124"/>
                      <a:pt x="8268" y="5790"/>
                      <a:pt x="10163" y="8123"/>
                    </a:cubicBezTo>
                    <a:cubicBezTo>
                      <a:pt x="12079" y="10455"/>
                      <a:pt x="12516" y="12038"/>
                      <a:pt x="12995" y="13704"/>
                    </a:cubicBezTo>
                    <a:cubicBezTo>
                      <a:pt x="13453" y="15350"/>
                      <a:pt x="13953" y="17057"/>
                      <a:pt x="15911" y="19452"/>
                    </a:cubicBezTo>
                    <a:cubicBezTo>
                      <a:pt x="17160" y="20973"/>
                      <a:pt x="18243" y="21826"/>
                      <a:pt x="19222" y="22430"/>
                    </a:cubicBezTo>
                    <a:lnTo>
                      <a:pt x="19222" y="21931"/>
                    </a:lnTo>
                    <a:cubicBezTo>
                      <a:pt x="18327" y="21347"/>
                      <a:pt x="17369" y="20556"/>
                      <a:pt x="16244" y="19161"/>
                    </a:cubicBezTo>
                    <a:cubicBezTo>
                      <a:pt x="14328" y="16849"/>
                      <a:pt x="13891" y="15266"/>
                      <a:pt x="13412" y="13579"/>
                    </a:cubicBezTo>
                    <a:cubicBezTo>
                      <a:pt x="12954" y="11934"/>
                      <a:pt x="12454" y="10247"/>
                      <a:pt x="10496" y="7852"/>
                    </a:cubicBezTo>
                    <a:cubicBezTo>
                      <a:pt x="8539" y="5457"/>
                      <a:pt x="7039" y="4708"/>
                      <a:pt x="5561" y="3999"/>
                    </a:cubicBezTo>
                    <a:cubicBezTo>
                      <a:pt x="4082" y="3291"/>
                      <a:pt x="2687" y="2604"/>
                      <a:pt x="771" y="292"/>
                    </a:cubicBezTo>
                    <a:cubicBezTo>
                      <a:pt x="708" y="188"/>
                      <a:pt x="625" y="84"/>
                      <a:pt x="5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7" name="Google Shape;15737;p21"/>
              <p:cNvSpPr/>
              <p:nvPr/>
            </p:nvSpPr>
            <p:spPr>
              <a:xfrm>
                <a:off x="680675" y="3438000"/>
                <a:ext cx="601375" cy="627925"/>
              </a:xfrm>
              <a:custGeom>
                <a:avLst/>
                <a:gdLst/>
                <a:ahLst/>
                <a:cxnLst/>
                <a:rect l="l" t="t" r="r" b="b"/>
                <a:pathLst>
                  <a:path w="24055" h="25117" extrusionOk="0">
                    <a:moveTo>
                      <a:pt x="0" y="1"/>
                    </a:moveTo>
                    <a:cubicBezTo>
                      <a:pt x="459" y="1021"/>
                      <a:pt x="1167" y="2146"/>
                      <a:pt x="2395" y="3479"/>
                    </a:cubicBezTo>
                    <a:cubicBezTo>
                      <a:pt x="4478" y="5770"/>
                      <a:pt x="6040" y="6436"/>
                      <a:pt x="7539" y="7082"/>
                    </a:cubicBezTo>
                    <a:cubicBezTo>
                      <a:pt x="9080" y="7727"/>
                      <a:pt x="10538" y="8352"/>
                      <a:pt x="12558" y="10560"/>
                    </a:cubicBezTo>
                    <a:cubicBezTo>
                      <a:pt x="14579" y="12767"/>
                      <a:pt x="15078" y="14308"/>
                      <a:pt x="15620" y="15933"/>
                    </a:cubicBezTo>
                    <a:cubicBezTo>
                      <a:pt x="16161" y="17536"/>
                      <a:pt x="16724" y="19181"/>
                      <a:pt x="18806" y="21472"/>
                    </a:cubicBezTo>
                    <a:cubicBezTo>
                      <a:pt x="20889" y="23763"/>
                      <a:pt x="22451" y="24409"/>
                      <a:pt x="23950" y="25054"/>
                    </a:cubicBezTo>
                    <a:cubicBezTo>
                      <a:pt x="23992" y="25075"/>
                      <a:pt x="24033" y="25096"/>
                      <a:pt x="24054" y="25117"/>
                    </a:cubicBezTo>
                    <a:lnTo>
                      <a:pt x="24054" y="24638"/>
                    </a:lnTo>
                    <a:cubicBezTo>
                      <a:pt x="22555" y="23992"/>
                      <a:pt x="21118" y="23368"/>
                      <a:pt x="19119" y="21181"/>
                    </a:cubicBezTo>
                    <a:cubicBezTo>
                      <a:pt x="17098" y="18973"/>
                      <a:pt x="16578" y="17432"/>
                      <a:pt x="16036" y="15808"/>
                    </a:cubicBezTo>
                    <a:cubicBezTo>
                      <a:pt x="15516" y="14204"/>
                      <a:pt x="14953" y="12538"/>
                      <a:pt x="12871" y="10268"/>
                    </a:cubicBezTo>
                    <a:cubicBezTo>
                      <a:pt x="10788" y="7977"/>
                      <a:pt x="9226" y="7311"/>
                      <a:pt x="7706" y="6686"/>
                    </a:cubicBezTo>
                    <a:cubicBezTo>
                      <a:pt x="6186" y="6020"/>
                      <a:pt x="4728" y="5416"/>
                      <a:pt x="2708" y="3187"/>
                    </a:cubicBezTo>
                    <a:cubicBezTo>
                      <a:pt x="1583" y="1958"/>
                      <a:pt x="917" y="938"/>
                      <a:pt x="4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8" name="Google Shape;15738;p21"/>
              <p:cNvSpPr/>
              <p:nvPr/>
            </p:nvSpPr>
            <p:spPr>
              <a:xfrm>
                <a:off x="1020125" y="3438000"/>
                <a:ext cx="2619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0477" h="16974" extrusionOk="0">
                    <a:moveTo>
                      <a:pt x="1" y="1"/>
                    </a:moveTo>
                    <a:cubicBezTo>
                      <a:pt x="209" y="126"/>
                      <a:pt x="417" y="251"/>
                      <a:pt x="626" y="376"/>
                    </a:cubicBezTo>
                    <a:cubicBezTo>
                      <a:pt x="2042" y="1188"/>
                      <a:pt x="3375" y="1979"/>
                      <a:pt x="5103" y="4458"/>
                    </a:cubicBezTo>
                    <a:cubicBezTo>
                      <a:pt x="6832" y="6957"/>
                      <a:pt x="7186" y="8602"/>
                      <a:pt x="7540" y="10351"/>
                    </a:cubicBezTo>
                    <a:cubicBezTo>
                      <a:pt x="7915" y="12059"/>
                      <a:pt x="8290" y="13829"/>
                      <a:pt x="10060" y="16391"/>
                    </a:cubicBezTo>
                    <a:cubicBezTo>
                      <a:pt x="10206" y="16599"/>
                      <a:pt x="10351" y="16787"/>
                      <a:pt x="10476" y="16974"/>
                    </a:cubicBezTo>
                    <a:lnTo>
                      <a:pt x="10476" y="16245"/>
                    </a:lnTo>
                    <a:cubicBezTo>
                      <a:pt x="10455" y="16203"/>
                      <a:pt x="10435" y="16183"/>
                      <a:pt x="10414" y="16162"/>
                    </a:cubicBezTo>
                    <a:cubicBezTo>
                      <a:pt x="8685" y="13663"/>
                      <a:pt x="8352" y="12017"/>
                      <a:pt x="7977" y="10268"/>
                    </a:cubicBezTo>
                    <a:cubicBezTo>
                      <a:pt x="7602" y="8560"/>
                      <a:pt x="7227" y="6790"/>
                      <a:pt x="5457" y="4208"/>
                    </a:cubicBezTo>
                    <a:cubicBezTo>
                      <a:pt x="3666" y="1646"/>
                      <a:pt x="2229" y="813"/>
                      <a:pt x="8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9" name="Google Shape;15739;p21"/>
              <p:cNvSpPr/>
              <p:nvPr/>
            </p:nvSpPr>
            <p:spPr>
              <a:xfrm>
                <a:off x="653075" y="3438000"/>
                <a:ext cx="628975" cy="643025"/>
              </a:xfrm>
              <a:custGeom>
                <a:avLst/>
                <a:gdLst/>
                <a:ahLst/>
                <a:cxnLst/>
                <a:rect l="l" t="t" r="r" b="b"/>
                <a:pathLst>
                  <a:path w="25159" h="25721" extrusionOk="0">
                    <a:moveTo>
                      <a:pt x="1" y="1"/>
                    </a:moveTo>
                    <a:cubicBezTo>
                      <a:pt x="480" y="1230"/>
                      <a:pt x="1209" y="2562"/>
                      <a:pt x="2771" y="4229"/>
                    </a:cubicBezTo>
                    <a:cubicBezTo>
                      <a:pt x="4874" y="6478"/>
                      <a:pt x="6457" y="7123"/>
                      <a:pt x="7977" y="7748"/>
                    </a:cubicBezTo>
                    <a:cubicBezTo>
                      <a:pt x="9539" y="8373"/>
                      <a:pt x="10997" y="8977"/>
                      <a:pt x="13038" y="11164"/>
                    </a:cubicBezTo>
                    <a:cubicBezTo>
                      <a:pt x="15099" y="13350"/>
                      <a:pt x="15620" y="14871"/>
                      <a:pt x="16182" y="16495"/>
                    </a:cubicBezTo>
                    <a:cubicBezTo>
                      <a:pt x="16745" y="18078"/>
                      <a:pt x="17307" y="19723"/>
                      <a:pt x="19410" y="21972"/>
                    </a:cubicBezTo>
                    <a:cubicBezTo>
                      <a:pt x="21535" y="24242"/>
                      <a:pt x="23096" y="24888"/>
                      <a:pt x="24638" y="25513"/>
                    </a:cubicBezTo>
                    <a:cubicBezTo>
                      <a:pt x="24804" y="25575"/>
                      <a:pt x="24992" y="25658"/>
                      <a:pt x="25158" y="25721"/>
                    </a:cubicBezTo>
                    <a:lnTo>
                      <a:pt x="25158" y="25263"/>
                    </a:lnTo>
                    <a:cubicBezTo>
                      <a:pt x="25033" y="25200"/>
                      <a:pt x="24908" y="25159"/>
                      <a:pt x="24804" y="25096"/>
                    </a:cubicBezTo>
                    <a:cubicBezTo>
                      <a:pt x="23242" y="24471"/>
                      <a:pt x="21784" y="23867"/>
                      <a:pt x="19723" y="21681"/>
                    </a:cubicBezTo>
                    <a:cubicBezTo>
                      <a:pt x="17682" y="19494"/>
                      <a:pt x="17161" y="17974"/>
                      <a:pt x="16599" y="16349"/>
                    </a:cubicBezTo>
                    <a:cubicBezTo>
                      <a:pt x="16037" y="14766"/>
                      <a:pt x="15474" y="13121"/>
                      <a:pt x="13350" y="10872"/>
                    </a:cubicBezTo>
                    <a:cubicBezTo>
                      <a:pt x="11247" y="8623"/>
                      <a:pt x="9664" y="7977"/>
                      <a:pt x="8144" y="7352"/>
                    </a:cubicBezTo>
                    <a:cubicBezTo>
                      <a:pt x="6602" y="6707"/>
                      <a:pt x="5124" y="6103"/>
                      <a:pt x="3083" y="3916"/>
                    </a:cubicBezTo>
                    <a:cubicBezTo>
                      <a:pt x="1625" y="2375"/>
                      <a:pt x="938" y="1146"/>
                      <a:pt x="4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0" name="Google Shape;15740;p21"/>
              <p:cNvSpPr/>
              <p:nvPr/>
            </p:nvSpPr>
            <p:spPr>
              <a:xfrm>
                <a:off x="769700" y="3438000"/>
                <a:ext cx="512350" cy="578475"/>
              </a:xfrm>
              <a:custGeom>
                <a:avLst/>
                <a:gdLst/>
                <a:ahLst/>
                <a:cxnLst/>
                <a:rect l="l" t="t" r="r" b="b"/>
                <a:pathLst>
                  <a:path w="20494" h="23139" extrusionOk="0">
                    <a:moveTo>
                      <a:pt x="1" y="1"/>
                    </a:moveTo>
                    <a:cubicBezTo>
                      <a:pt x="292" y="397"/>
                      <a:pt x="605" y="834"/>
                      <a:pt x="1000" y="1292"/>
                    </a:cubicBezTo>
                    <a:cubicBezTo>
                      <a:pt x="2979" y="3666"/>
                      <a:pt x="4499" y="4374"/>
                      <a:pt x="5978" y="5062"/>
                    </a:cubicBezTo>
                    <a:cubicBezTo>
                      <a:pt x="7477" y="5770"/>
                      <a:pt x="8893" y="6436"/>
                      <a:pt x="10830" y="8727"/>
                    </a:cubicBezTo>
                    <a:cubicBezTo>
                      <a:pt x="12767" y="11018"/>
                      <a:pt x="13225" y="12601"/>
                      <a:pt x="13725" y="14267"/>
                    </a:cubicBezTo>
                    <a:cubicBezTo>
                      <a:pt x="14204" y="15891"/>
                      <a:pt x="14704" y="17578"/>
                      <a:pt x="16682" y="19952"/>
                    </a:cubicBezTo>
                    <a:cubicBezTo>
                      <a:pt x="18161" y="21701"/>
                      <a:pt x="19369" y="22555"/>
                      <a:pt x="20493" y="23138"/>
                    </a:cubicBezTo>
                    <a:lnTo>
                      <a:pt x="20493" y="22659"/>
                    </a:lnTo>
                    <a:cubicBezTo>
                      <a:pt x="19452" y="22076"/>
                      <a:pt x="18369" y="21264"/>
                      <a:pt x="17015" y="19681"/>
                    </a:cubicBezTo>
                    <a:cubicBezTo>
                      <a:pt x="15079" y="17370"/>
                      <a:pt x="14620" y="15808"/>
                      <a:pt x="14141" y="14142"/>
                    </a:cubicBezTo>
                    <a:cubicBezTo>
                      <a:pt x="13642" y="12517"/>
                      <a:pt x="13142" y="10809"/>
                      <a:pt x="11163" y="8456"/>
                    </a:cubicBezTo>
                    <a:cubicBezTo>
                      <a:pt x="9164" y="6082"/>
                      <a:pt x="7644" y="5374"/>
                      <a:pt x="6165" y="4666"/>
                    </a:cubicBezTo>
                    <a:cubicBezTo>
                      <a:pt x="4666" y="3979"/>
                      <a:pt x="3249" y="3312"/>
                      <a:pt x="1313" y="1021"/>
                    </a:cubicBezTo>
                    <a:cubicBezTo>
                      <a:pt x="1021" y="646"/>
                      <a:pt x="771" y="313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1" name="Google Shape;15741;p21"/>
              <p:cNvSpPr/>
              <p:nvPr/>
            </p:nvSpPr>
            <p:spPr>
              <a:xfrm>
                <a:off x="267275" y="3835775"/>
                <a:ext cx="692500" cy="644600"/>
              </a:xfrm>
              <a:custGeom>
                <a:avLst/>
                <a:gdLst/>
                <a:ahLst/>
                <a:cxnLst/>
                <a:rect l="l" t="t" r="r" b="b"/>
                <a:pathLst>
                  <a:path w="27700" h="25784" extrusionOk="0">
                    <a:moveTo>
                      <a:pt x="1" y="1"/>
                    </a:moveTo>
                    <a:lnTo>
                      <a:pt x="1" y="1000"/>
                    </a:lnTo>
                    <a:cubicBezTo>
                      <a:pt x="501" y="1958"/>
                      <a:pt x="1229" y="3000"/>
                      <a:pt x="2437" y="4249"/>
                    </a:cubicBezTo>
                    <a:cubicBezTo>
                      <a:pt x="4624" y="6436"/>
                      <a:pt x="6228" y="7040"/>
                      <a:pt x="7769" y="7644"/>
                    </a:cubicBezTo>
                    <a:cubicBezTo>
                      <a:pt x="9352" y="8248"/>
                      <a:pt x="10830" y="8810"/>
                      <a:pt x="12934" y="10934"/>
                    </a:cubicBezTo>
                    <a:cubicBezTo>
                      <a:pt x="15058" y="13079"/>
                      <a:pt x="15620" y="14579"/>
                      <a:pt x="16203" y="16162"/>
                    </a:cubicBezTo>
                    <a:cubicBezTo>
                      <a:pt x="16786" y="17724"/>
                      <a:pt x="17390" y="19348"/>
                      <a:pt x="19577" y="21556"/>
                    </a:cubicBezTo>
                    <a:cubicBezTo>
                      <a:pt x="21743" y="23742"/>
                      <a:pt x="23346" y="24346"/>
                      <a:pt x="24888" y="24950"/>
                    </a:cubicBezTo>
                    <a:cubicBezTo>
                      <a:pt x="25533" y="25200"/>
                      <a:pt x="26158" y="25429"/>
                      <a:pt x="26824" y="25783"/>
                    </a:cubicBezTo>
                    <a:lnTo>
                      <a:pt x="27699" y="25783"/>
                    </a:lnTo>
                    <a:cubicBezTo>
                      <a:pt x="26741" y="25200"/>
                      <a:pt x="25887" y="24867"/>
                      <a:pt x="25054" y="24534"/>
                    </a:cubicBezTo>
                    <a:cubicBezTo>
                      <a:pt x="23471" y="23951"/>
                      <a:pt x="21993" y="23367"/>
                      <a:pt x="19869" y="21243"/>
                    </a:cubicBezTo>
                    <a:cubicBezTo>
                      <a:pt x="17765" y="19119"/>
                      <a:pt x="17203" y="17599"/>
                      <a:pt x="16620" y="16016"/>
                    </a:cubicBezTo>
                    <a:cubicBezTo>
                      <a:pt x="16016" y="14454"/>
                      <a:pt x="15412" y="12830"/>
                      <a:pt x="13246" y="10643"/>
                    </a:cubicBezTo>
                    <a:cubicBezTo>
                      <a:pt x="11080" y="8435"/>
                      <a:pt x="9476" y="7831"/>
                      <a:pt x="7915" y="7227"/>
                    </a:cubicBezTo>
                    <a:cubicBezTo>
                      <a:pt x="6353" y="6623"/>
                      <a:pt x="4853" y="6061"/>
                      <a:pt x="2750" y="3937"/>
                    </a:cubicBezTo>
                    <a:cubicBezTo>
                      <a:pt x="1209" y="2375"/>
                      <a:pt x="501" y="1167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2" name="Google Shape;15742;p21"/>
              <p:cNvSpPr/>
              <p:nvPr/>
            </p:nvSpPr>
            <p:spPr>
              <a:xfrm>
                <a:off x="738975" y="3438000"/>
                <a:ext cx="543075" cy="595650"/>
              </a:xfrm>
              <a:custGeom>
                <a:avLst/>
                <a:gdLst/>
                <a:ahLst/>
                <a:cxnLst/>
                <a:rect l="l" t="t" r="r" b="b"/>
                <a:pathLst>
                  <a:path w="21723" h="23826" extrusionOk="0">
                    <a:moveTo>
                      <a:pt x="1" y="1"/>
                    </a:moveTo>
                    <a:cubicBezTo>
                      <a:pt x="376" y="626"/>
                      <a:pt x="855" y="1292"/>
                      <a:pt x="1500" y="2021"/>
                    </a:cubicBezTo>
                    <a:cubicBezTo>
                      <a:pt x="3520" y="4353"/>
                      <a:pt x="5062" y="5062"/>
                      <a:pt x="6540" y="5728"/>
                    </a:cubicBezTo>
                    <a:cubicBezTo>
                      <a:pt x="8061" y="6415"/>
                      <a:pt x="9477" y="7061"/>
                      <a:pt x="11434" y="9331"/>
                    </a:cubicBezTo>
                    <a:cubicBezTo>
                      <a:pt x="13413" y="11601"/>
                      <a:pt x="13892" y="13163"/>
                      <a:pt x="14392" y="14829"/>
                    </a:cubicBezTo>
                    <a:cubicBezTo>
                      <a:pt x="14891" y="16432"/>
                      <a:pt x="15412" y="18119"/>
                      <a:pt x="17432" y="20452"/>
                    </a:cubicBezTo>
                    <a:cubicBezTo>
                      <a:pt x="19119" y="22410"/>
                      <a:pt x="20473" y="23222"/>
                      <a:pt x="21722" y="23826"/>
                    </a:cubicBezTo>
                    <a:lnTo>
                      <a:pt x="21722" y="23347"/>
                    </a:lnTo>
                    <a:cubicBezTo>
                      <a:pt x="20535" y="22764"/>
                      <a:pt x="19327" y="21972"/>
                      <a:pt x="17765" y="20181"/>
                    </a:cubicBezTo>
                    <a:cubicBezTo>
                      <a:pt x="15808" y="17911"/>
                      <a:pt x="15308" y="16349"/>
                      <a:pt x="14808" y="14683"/>
                    </a:cubicBezTo>
                    <a:cubicBezTo>
                      <a:pt x="14308" y="13080"/>
                      <a:pt x="13788" y="11393"/>
                      <a:pt x="11768" y="9060"/>
                    </a:cubicBezTo>
                    <a:cubicBezTo>
                      <a:pt x="9747" y="6707"/>
                      <a:pt x="8206" y="6020"/>
                      <a:pt x="6728" y="5353"/>
                    </a:cubicBezTo>
                    <a:cubicBezTo>
                      <a:pt x="5207" y="4666"/>
                      <a:pt x="3791" y="3999"/>
                      <a:pt x="1834" y="1750"/>
                    </a:cubicBezTo>
                    <a:cubicBezTo>
                      <a:pt x="1271" y="1105"/>
                      <a:pt x="855" y="542"/>
                      <a:pt x="5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3" name="Google Shape;15743;p21"/>
              <p:cNvSpPr/>
              <p:nvPr/>
            </p:nvSpPr>
            <p:spPr>
              <a:xfrm>
                <a:off x="1191425" y="3438000"/>
                <a:ext cx="90625" cy="12862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5145" extrusionOk="0">
                    <a:moveTo>
                      <a:pt x="1" y="1"/>
                    </a:moveTo>
                    <a:cubicBezTo>
                      <a:pt x="396" y="376"/>
                      <a:pt x="813" y="813"/>
                      <a:pt x="1271" y="1334"/>
                    </a:cubicBezTo>
                    <a:cubicBezTo>
                      <a:pt x="2562" y="2833"/>
                      <a:pt x="3208" y="4020"/>
                      <a:pt x="3624" y="5145"/>
                    </a:cubicBezTo>
                    <a:lnTo>
                      <a:pt x="3624" y="4062"/>
                    </a:lnTo>
                    <a:cubicBezTo>
                      <a:pt x="3187" y="3166"/>
                      <a:pt x="2583" y="2188"/>
                      <a:pt x="1604" y="1042"/>
                    </a:cubicBezTo>
                    <a:cubicBezTo>
                      <a:pt x="1271" y="646"/>
                      <a:pt x="938" y="313"/>
                      <a:pt x="62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4" name="Google Shape;15744;p21"/>
              <p:cNvSpPr/>
              <p:nvPr/>
            </p:nvSpPr>
            <p:spPr>
              <a:xfrm>
                <a:off x="1213300" y="3438000"/>
                <a:ext cx="68750" cy="906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3625" extrusionOk="0">
                    <a:moveTo>
                      <a:pt x="0" y="1"/>
                    </a:moveTo>
                    <a:cubicBezTo>
                      <a:pt x="250" y="251"/>
                      <a:pt x="542" y="563"/>
                      <a:pt x="833" y="876"/>
                    </a:cubicBezTo>
                    <a:cubicBezTo>
                      <a:pt x="1729" y="1917"/>
                      <a:pt x="2333" y="2792"/>
                      <a:pt x="2749" y="3625"/>
                    </a:cubicBezTo>
                    <a:lnTo>
                      <a:pt x="2749" y="2750"/>
                    </a:lnTo>
                    <a:cubicBezTo>
                      <a:pt x="2354" y="2083"/>
                      <a:pt x="1854" y="1375"/>
                      <a:pt x="1146" y="605"/>
                    </a:cubicBezTo>
                    <a:cubicBezTo>
                      <a:pt x="958" y="376"/>
                      <a:pt x="771" y="188"/>
                      <a:pt x="6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5" name="Google Shape;15745;p21"/>
              <p:cNvSpPr/>
              <p:nvPr/>
            </p:nvSpPr>
            <p:spPr>
              <a:xfrm>
                <a:off x="1045125" y="3438000"/>
                <a:ext cx="236925" cy="3905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15621" extrusionOk="0">
                    <a:moveTo>
                      <a:pt x="1" y="1"/>
                    </a:moveTo>
                    <a:cubicBezTo>
                      <a:pt x="1437" y="792"/>
                      <a:pt x="2770" y="1563"/>
                      <a:pt x="4541" y="4020"/>
                    </a:cubicBezTo>
                    <a:cubicBezTo>
                      <a:pt x="6290" y="6478"/>
                      <a:pt x="6665" y="8123"/>
                      <a:pt x="7040" y="9852"/>
                    </a:cubicBezTo>
                    <a:cubicBezTo>
                      <a:pt x="7414" y="11497"/>
                      <a:pt x="7810" y="13204"/>
                      <a:pt x="9476" y="15620"/>
                    </a:cubicBezTo>
                    <a:lnTo>
                      <a:pt x="9476" y="14850"/>
                    </a:lnTo>
                    <a:cubicBezTo>
                      <a:pt x="8164" y="12788"/>
                      <a:pt x="7810" y="11309"/>
                      <a:pt x="7477" y="9747"/>
                    </a:cubicBezTo>
                    <a:cubicBezTo>
                      <a:pt x="7081" y="8060"/>
                      <a:pt x="6686" y="6290"/>
                      <a:pt x="4874" y="3770"/>
                    </a:cubicBezTo>
                    <a:cubicBezTo>
                      <a:pt x="3353" y="1625"/>
                      <a:pt x="2083" y="709"/>
                      <a:pt x="87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6" name="Google Shape;15746;p21"/>
              <p:cNvSpPr/>
              <p:nvPr/>
            </p:nvSpPr>
            <p:spPr>
              <a:xfrm>
                <a:off x="626000" y="3438000"/>
                <a:ext cx="656050" cy="658650"/>
              </a:xfrm>
              <a:custGeom>
                <a:avLst/>
                <a:gdLst/>
                <a:ahLst/>
                <a:cxnLst/>
                <a:rect l="l" t="t" r="r" b="b"/>
                <a:pathLst>
                  <a:path w="26242" h="26346" extrusionOk="0">
                    <a:moveTo>
                      <a:pt x="1" y="1"/>
                    </a:moveTo>
                    <a:cubicBezTo>
                      <a:pt x="521" y="1438"/>
                      <a:pt x="1209" y="2958"/>
                      <a:pt x="3125" y="4957"/>
                    </a:cubicBezTo>
                    <a:cubicBezTo>
                      <a:pt x="5270" y="7186"/>
                      <a:pt x="6852" y="7811"/>
                      <a:pt x="8394" y="8415"/>
                    </a:cubicBezTo>
                    <a:cubicBezTo>
                      <a:pt x="9955" y="9039"/>
                      <a:pt x="11434" y="9622"/>
                      <a:pt x="13517" y="11767"/>
                    </a:cubicBezTo>
                    <a:cubicBezTo>
                      <a:pt x="15599" y="13933"/>
                      <a:pt x="16141" y="15454"/>
                      <a:pt x="16724" y="17057"/>
                    </a:cubicBezTo>
                    <a:cubicBezTo>
                      <a:pt x="17286" y="18640"/>
                      <a:pt x="17869" y="20264"/>
                      <a:pt x="20014" y="22493"/>
                    </a:cubicBezTo>
                    <a:cubicBezTo>
                      <a:pt x="22159" y="24721"/>
                      <a:pt x="23742" y="25346"/>
                      <a:pt x="25283" y="25950"/>
                    </a:cubicBezTo>
                    <a:cubicBezTo>
                      <a:pt x="25616" y="26075"/>
                      <a:pt x="25929" y="26200"/>
                      <a:pt x="26241" y="26346"/>
                    </a:cubicBezTo>
                    <a:lnTo>
                      <a:pt x="26241" y="25867"/>
                    </a:lnTo>
                    <a:cubicBezTo>
                      <a:pt x="25971" y="25762"/>
                      <a:pt x="25721" y="25658"/>
                      <a:pt x="25450" y="25554"/>
                    </a:cubicBezTo>
                    <a:cubicBezTo>
                      <a:pt x="23888" y="24929"/>
                      <a:pt x="22409" y="24346"/>
                      <a:pt x="20327" y="22180"/>
                    </a:cubicBezTo>
                    <a:cubicBezTo>
                      <a:pt x="18244" y="20035"/>
                      <a:pt x="17703" y="18515"/>
                      <a:pt x="17120" y="16911"/>
                    </a:cubicBezTo>
                    <a:cubicBezTo>
                      <a:pt x="16557" y="15329"/>
                      <a:pt x="15974" y="13704"/>
                      <a:pt x="13829" y="11476"/>
                    </a:cubicBezTo>
                    <a:cubicBezTo>
                      <a:pt x="11684" y="9248"/>
                      <a:pt x="10101" y="8623"/>
                      <a:pt x="8560" y="8019"/>
                    </a:cubicBezTo>
                    <a:cubicBezTo>
                      <a:pt x="6998" y="7394"/>
                      <a:pt x="5520" y="6811"/>
                      <a:pt x="3437" y="4645"/>
                    </a:cubicBezTo>
                    <a:cubicBezTo>
                      <a:pt x="1625" y="2771"/>
                      <a:pt x="980" y="1375"/>
                      <a:pt x="4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7" name="Google Shape;15747;p21"/>
              <p:cNvSpPr/>
              <p:nvPr/>
            </p:nvSpPr>
            <p:spPr>
              <a:xfrm>
                <a:off x="1071675" y="3438000"/>
                <a:ext cx="210375" cy="355625"/>
              </a:xfrm>
              <a:custGeom>
                <a:avLst/>
                <a:gdLst/>
                <a:ahLst/>
                <a:cxnLst/>
                <a:rect l="l" t="t" r="r" b="b"/>
                <a:pathLst>
                  <a:path w="8415" h="14225" extrusionOk="0">
                    <a:moveTo>
                      <a:pt x="1" y="1"/>
                    </a:moveTo>
                    <a:cubicBezTo>
                      <a:pt x="1209" y="688"/>
                      <a:pt x="2396" y="1521"/>
                      <a:pt x="3895" y="3562"/>
                    </a:cubicBezTo>
                    <a:cubicBezTo>
                      <a:pt x="5686" y="5999"/>
                      <a:pt x="6082" y="7623"/>
                      <a:pt x="6477" y="9352"/>
                    </a:cubicBezTo>
                    <a:cubicBezTo>
                      <a:pt x="6831" y="10789"/>
                      <a:pt x="7186" y="12267"/>
                      <a:pt x="8414" y="14225"/>
                    </a:cubicBezTo>
                    <a:lnTo>
                      <a:pt x="8414" y="13392"/>
                    </a:lnTo>
                    <a:cubicBezTo>
                      <a:pt x="7519" y="11809"/>
                      <a:pt x="7227" y="10560"/>
                      <a:pt x="6915" y="9248"/>
                    </a:cubicBezTo>
                    <a:cubicBezTo>
                      <a:pt x="6498" y="7561"/>
                      <a:pt x="6103" y="5811"/>
                      <a:pt x="4249" y="3312"/>
                    </a:cubicBezTo>
                    <a:cubicBezTo>
                      <a:pt x="2958" y="1563"/>
                      <a:pt x="1875" y="646"/>
                      <a:pt x="83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8" name="Google Shape;15748;p21"/>
              <p:cNvSpPr/>
              <p:nvPr/>
            </p:nvSpPr>
            <p:spPr>
              <a:xfrm>
                <a:off x="1098225" y="3438000"/>
                <a:ext cx="183825" cy="319200"/>
              </a:xfrm>
              <a:custGeom>
                <a:avLst/>
                <a:gdLst/>
                <a:ahLst/>
                <a:cxnLst/>
                <a:rect l="l" t="t" r="r" b="b"/>
                <a:pathLst>
                  <a:path w="7353" h="12768" extrusionOk="0">
                    <a:moveTo>
                      <a:pt x="1" y="1"/>
                    </a:moveTo>
                    <a:cubicBezTo>
                      <a:pt x="980" y="626"/>
                      <a:pt x="2021" y="1480"/>
                      <a:pt x="3270" y="3125"/>
                    </a:cubicBezTo>
                    <a:cubicBezTo>
                      <a:pt x="5103" y="5520"/>
                      <a:pt x="5499" y="7144"/>
                      <a:pt x="5915" y="8852"/>
                    </a:cubicBezTo>
                    <a:cubicBezTo>
                      <a:pt x="6228" y="10039"/>
                      <a:pt x="6540" y="11268"/>
                      <a:pt x="7352" y="12767"/>
                    </a:cubicBezTo>
                    <a:lnTo>
                      <a:pt x="7352" y="11830"/>
                    </a:lnTo>
                    <a:cubicBezTo>
                      <a:pt x="6832" y="10705"/>
                      <a:pt x="6603" y="9747"/>
                      <a:pt x="6353" y="8748"/>
                    </a:cubicBezTo>
                    <a:cubicBezTo>
                      <a:pt x="5915" y="7061"/>
                      <a:pt x="5499" y="5332"/>
                      <a:pt x="3624" y="2854"/>
                    </a:cubicBezTo>
                    <a:cubicBezTo>
                      <a:pt x="2562" y="1459"/>
                      <a:pt x="1625" y="605"/>
                      <a:pt x="7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9" name="Google Shape;15749;p21"/>
              <p:cNvSpPr/>
              <p:nvPr/>
            </p:nvSpPr>
            <p:spPr>
              <a:xfrm>
                <a:off x="1169550" y="3438000"/>
                <a:ext cx="112500" cy="1781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7124" extrusionOk="0">
                    <a:moveTo>
                      <a:pt x="1" y="1"/>
                    </a:moveTo>
                    <a:cubicBezTo>
                      <a:pt x="522" y="459"/>
                      <a:pt x="1084" y="1021"/>
                      <a:pt x="1709" y="1771"/>
                    </a:cubicBezTo>
                    <a:cubicBezTo>
                      <a:pt x="3541" y="3999"/>
                      <a:pt x="4041" y="5520"/>
                      <a:pt x="4499" y="7123"/>
                    </a:cubicBezTo>
                    <a:lnTo>
                      <a:pt x="4499" y="5686"/>
                    </a:lnTo>
                    <a:cubicBezTo>
                      <a:pt x="4083" y="4478"/>
                      <a:pt x="3416" y="3166"/>
                      <a:pt x="2042" y="1500"/>
                    </a:cubicBezTo>
                    <a:cubicBezTo>
                      <a:pt x="1542" y="896"/>
                      <a:pt x="1084" y="417"/>
                      <a:pt x="6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0" name="Google Shape;15750;p21"/>
              <p:cNvSpPr/>
              <p:nvPr/>
            </p:nvSpPr>
            <p:spPr>
              <a:xfrm>
                <a:off x="1122700" y="3438000"/>
                <a:ext cx="159350" cy="279100"/>
              </a:xfrm>
              <a:custGeom>
                <a:avLst/>
                <a:gdLst/>
                <a:ahLst/>
                <a:cxnLst/>
                <a:rect l="l" t="t" r="r" b="b"/>
                <a:pathLst>
                  <a:path w="6374" h="11164" extrusionOk="0">
                    <a:moveTo>
                      <a:pt x="1" y="1"/>
                    </a:moveTo>
                    <a:cubicBezTo>
                      <a:pt x="834" y="584"/>
                      <a:pt x="1708" y="1375"/>
                      <a:pt x="2729" y="2667"/>
                    </a:cubicBezTo>
                    <a:cubicBezTo>
                      <a:pt x="4582" y="5041"/>
                      <a:pt x="4999" y="6644"/>
                      <a:pt x="5457" y="8352"/>
                    </a:cubicBezTo>
                    <a:cubicBezTo>
                      <a:pt x="5686" y="9227"/>
                      <a:pt x="5915" y="10143"/>
                      <a:pt x="6373" y="11164"/>
                    </a:cubicBezTo>
                    <a:lnTo>
                      <a:pt x="6373" y="9997"/>
                    </a:lnTo>
                    <a:cubicBezTo>
                      <a:pt x="6165" y="9393"/>
                      <a:pt x="6019" y="8831"/>
                      <a:pt x="5873" y="8227"/>
                    </a:cubicBezTo>
                    <a:cubicBezTo>
                      <a:pt x="5436" y="6561"/>
                      <a:pt x="4978" y="4853"/>
                      <a:pt x="3062" y="2417"/>
                    </a:cubicBezTo>
                    <a:cubicBezTo>
                      <a:pt x="2208" y="1313"/>
                      <a:pt x="1438" y="563"/>
                      <a:pt x="7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1" name="Google Shape;15751;p21"/>
              <p:cNvSpPr/>
              <p:nvPr/>
            </p:nvSpPr>
            <p:spPr>
              <a:xfrm>
                <a:off x="1146650" y="3438000"/>
                <a:ext cx="135400" cy="232775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9311" extrusionOk="0">
                    <a:moveTo>
                      <a:pt x="1" y="1"/>
                    </a:moveTo>
                    <a:cubicBezTo>
                      <a:pt x="667" y="522"/>
                      <a:pt x="1396" y="1230"/>
                      <a:pt x="2208" y="2229"/>
                    </a:cubicBezTo>
                    <a:cubicBezTo>
                      <a:pt x="4082" y="4562"/>
                      <a:pt x="4520" y="6165"/>
                      <a:pt x="4999" y="7831"/>
                    </a:cubicBezTo>
                    <a:cubicBezTo>
                      <a:pt x="5124" y="8310"/>
                      <a:pt x="5249" y="8810"/>
                      <a:pt x="5415" y="9310"/>
                    </a:cubicBezTo>
                    <a:lnTo>
                      <a:pt x="5415" y="7790"/>
                    </a:lnTo>
                    <a:cubicBezTo>
                      <a:pt x="5415" y="7769"/>
                      <a:pt x="5415" y="7748"/>
                      <a:pt x="5415" y="7727"/>
                    </a:cubicBezTo>
                    <a:cubicBezTo>
                      <a:pt x="4957" y="6082"/>
                      <a:pt x="4478" y="4374"/>
                      <a:pt x="2541" y="1958"/>
                    </a:cubicBezTo>
                    <a:cubicBezTo>
                      <a:pt x="1875" y="1125"/>
                      <a:pt x="1250" y="50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2" name="Google Shape;15752;p21"/>
              <p:cNvSpPr/>
              <p:nvPr/>
            </p:nvSpPr>
            <p:spPr>
              <a:xfrm>
                <a:off x="708800" y="3438000"/>
                <a:ext cx="573250" cy="6118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24472" extrusionOk="0">
                    <a:moveTo>
                      <a:pt x="0" y="1"/>
                    </a:moveTo>
                    <a:cubicBezTo>
                      <a:pt x="458" y="813"/>
                      <a:pt x="1062" y="1729"/>
                      <a:pt x="1978" y="2750"/>
                    </a:cubicBezTo>
                    <a:cubicBezTo>
                      <a:pt x="4040" y="5062"/>
                      <a:pt x="5581" y="5749"/>
                      <a:pt x="7081" y="6415"/>
                    </a:cubicBezTo>
                    <a:cubicBezTo>
                      <a:pt x="8601" y="7082"/>
                      <a:pt x="10038" y="7706"/>
                      <a:pt x="12037" y="9956"/>
                    </a:cubicBezTo>
                    <a:cubicBezTo>
                      <a:pt x="14037" y="12184"/>
                      <a:pt x="14536" y="13746"/>
                      <a:pt x="15057" y="15370"/>
                    </a:cubicBezTo>
                    <a:cubicBezTo>
                      <a:pt x="15578" y="16995"/>
                      <a:pt x="16098" y="18661"/>
                      <a:pt x="18160" y="20973"/>
                    </a:cubicBezTo>
                    <a:cubicBezTo>
                      <a:pt x="20055" y="23118"/>
                      <a:pt x="21534" y="23846"/>
                      <a:pt x="22929" y="24471"/>
                    </a:cubicBezTo>
                    <a:lnTo>
                      <a:pt x="22929" y="23992"/>
                    </a:lnTo>
                    <a:cubicBezTo>
                      <a:pt x="21596" y="23388"/>
                      <a:pt x="20264" y="22680"/>
                      <a:pt x="18473" y="20681"/>
                    </a:cubicBezTo>
                    <a:cubicBezTo>
                      <a:pt x="16494" y="18432"/>
                      <a:pt x="15994" y="16891"/>
                      <a:pt x="15474" y="15245"/>
                    </a:cubicBezTo>
                    <a:cubicBezTo>
                      <a:pt x="14953" y="13642"/>
                      <a:pt x="14411" y="11976"/>
                      <a:pt x="12371" y="9664"/>
                    </a:cubicBezTo>
                    <a:cubicBezTo>
                      <a:pt x="10309" y="7352"/>
                      <a:pt x="8768" y="6665"/>
                      <a:pt x="7268" y="6020"/>
                    </a:cubicBezTo>
                    <a:cubicBezTo>
                      <a:pt x="5727" y="5332"/>
                      <a:pt x="4290" y="4708"/>
                      <a:pt x="2312" y="2479"/>
                    </a:cubicBezTo>
                    <a:cubicBezTo>
                      <a:pt x="1479" y="1542"/>
                      <a:pt x="916" y="730"/>
                      <a:pt x="50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3" name="Google Shape;15753;p21"/>
              <p:cNvSpPr/>
              <p:nvPr/>
            </p:nvSpPr>
            <p:spPr>
              <a:xfrm>
                <a:off x="267275" y="3624400"/>
                <a:ext cx="1014775" cy="851275"/>
              </a:xfrm>
              <a:custGeom>
                <a:avLst/>
                <a:gdLst/>
                <a:ahLst/>
                <a:cxnLst/>
                <a:rect l="l" t="t" r="r" b="b"/>
                <a:pathLst>
                  <a:path w="40591" h="34051" extrusionOk="0">
                    <a:moveTo>
                      <a:pt x="1" y="1"/>
                    </a:moveTo>
                    <a:lnTo>
                      <a:pt x="1" y="604"/>
                    </a:lnTo>
                    <a:cubicBezTo>
                      <a:pt x="1292" y="1896"/>
                      <a:pt x="1833" y="2979"/>
                      <a:pt x="2417" y="4103"/>
                    </a:cubicBezTo>
                    <a:cubicBezTo>
                      <a:pt x="3145" y="5561"/>
                      <a:pt x="3916" y="7061"/>
                      <a:pt x="6353" y="8976"/>
                    </a:cubicBezTo>
                    <a:cubicBezTo>
                      <a:pt x="8768" y="10892"/>
                      <a:pt x="10476" y="11330"/>
                      <a:pt x="12142" y="11767"/>
                    </a:cubicBezTo>
                    <a:cubicBezTo>
                      <a:pt x="13829" y="12225"/>
                      <a:pt x="15412" y="12642"/>
                      <a:pt x="17765" y="14495"/>
                    </a:cubicBezTo>
                    <a:cubicBezTo>
                      <a:pt x="20118" y="16349"/>
                      <a:pt x="20827" y="17744"/>
                      <a:pt x="21576" y="19223"/>
                    </a:cubicBezTo>
                    <a:cubicBezTo>
                      <a:pt x="22326" y="20681"/>
                      <a:pt x="23076" y="22180"/>
                      <a:pt x="25512" y="24096"/>
                    </a:cubicBezTo>
                    <a:cubicBezTo>
                      <a:pt x="27949" y="26012"/>
                      <a:pt x="29657" y="26449"/>
                      <a:pt x="31302" y="26887"/>
                    </a:cubicBezTo>
                    <a:cubicBezTo>
                      <a:pt x="32989" y="27324"/>
                      <a:pt x="34572" y="27741"/>
                      <a:pt x="36946" y="29615"/>
                    </a:cubicBezTo>
                    <a:cubicBezTo>
                      <a:pt x="39132" y="31343"/>
                      <a:pt x="39903" y="32676"/>
                      <a:pt x="40590" y="34051"/>
                    </a:cubicBezTo>
                    <a:lnTo>
                      <a:pt x="40590" y="33135"/>
                    </a:lnTo>
                    <a:cubicBezTo>
                      <a:pt x="39965" y="31968"/>
                      <a:pt x="39070" y="30740"/>
                      <a:pt x="37196" y="29282"/>
                    </a:cubicBezTo>
                    <a:cubicBezTo>
                      <a:pt x="34780" y="27345"/>
                      <a:pt x="33072" y="26908"/>
                      <a:pt x="31406" y="26470"/>
                    </a:cubicBezTo>
                    <a:cubicBezTo>
                      <a:pt x="29740" y="26033"/>
                      <a:pt x="28136" y="25616"/>
                      <a:pt x="25783" y="23742"/>
                    </a:cubicBezTo>
                    <a:cubicBezTo>
                      <a:pt x="23430" y="21889"/>
                      <a:pt x="22722" y="20493"/>
                      <a:pt x="21972" y="19015"/>
                    </a:cubicBezTo>
                    <a:cubicBezTo>
                      <a:pt x="21222" y="17578"/>
                      <a:pt x="20473" y="16078"/>
                      <a:pt x="18036" y="14162"/>
                    </a:cubicBezTo>
                    <a:cubicBezTo>
                      <a:pt x="15599" y="12246"/>
                      <a:pt x="13892" y="11788"/>
                      <a:pt x="12246" y="11351"/>
                    </a:cubicBezTo>
                    <a:cubicBezTo>
                      <a:pt x="10559" y="10913"/>
                      <a:pt x="8977" y="10497"/>
                      <a:pt x="6623" y="8643"/>
                    </a:cubicBezTo>
                    <a:cubicBezTo>
                      <a:pt x="4249" y="6769"/>
                      <a:pt x="3541" y="5374"/>
                      <a:pt x="2791" y="3916"/>
                    </a:cubicBezTo>
                    <a:cubicBezTo>
                      <a:pt x="2187" y="2708"/>
                      <a:pt x="1563" y="1479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4" name="Google Shape;15754;p21"/>
              <p:cNvSpPr/>
              <p:nvPr/>
            </p:nvSpPr>
            <p:spPr>
              <a:xfrm>
                <a:off x="267275" y="3581175"/>
                <a:ext cx="1014775" cy="751850"/>
              </a:xfrm>
              <a:custGeom>
                <a:avLst/>
                <a:gdLst/>
                <a:ahLst/>
                <a:cxnLst/>
                <a:rect l="l" t="t" r="r" b="b"/>
                <a:pathLst>
                  <a:path w="40591" h="30074" extrusionOk="0">
                    <a:moveTo>
                      <a:pt x="1" y="1"/>
                    </a:moveTo>
                    <a:lnTo>
                      <a:pt x="1" y="563"/>
                    </a:lnTo>
                    <a:cubicBezTo>
                      <a:pt x="2063" y="2146"/>
                      <a:pt x="2791" y="3416"/>
                      <a:pt x="3520" y="4770"/>
                    </a:cubicBezTo>
                    <a:cubicBezTo>
                      <a:pt x="4312" y="6165"/>
                      <a:pt x="5124" y="7623"/>
                      <a:pt x="7644" y="9456"/>
                    </a:cubicBezTo>
                    <a:cubicBezTo>
                      <a:pt x="10164" y="11289"/>
                      <a:pt x="11913" y="11684"/>
                      <a:pt x="13600" y="12059"/>
                    </a:cubicBezTo>
                    <a:cubicBezTo>
                      <a:pt x="15308" y="12455"/>
                      <a:pt x="16932" y="12809"/>
                      <a:pt x="19390" y="14600"/>
                    </a:cubicBezTo>
                    <a:cubicBezTo>
                      <a:pt x="21826" y="16370"/>
                      <a:pt x="22576" y="17724"/>
                      <a:pt x="23367" y="19140"/>
                    </a:cubicBezTo>
                    <a:cubicBezTo>
                      <a:pt x="24159" y="20556"/>
                      <a:pt x="24971" y="22014"/>
                      <a:pt x="27491" y="23847"/>
                    </a:cubicBezTo>
                    <a:cubicBezTo>
                      <a:pt x="30011" y="25679"/>
                      <a:pt x="31760" y="26075"/>
                      <a:pt x="33447" y="26450"/>
                    </a:cubicBezTo>
                    <a:cubicBezTo>
                      <a:pt x="35155" y="26846"/>
                      <a:pt x="36779" y="27200"/>
                      <a:pt x="39237" y="28970"/>
                    </a:cubicBezTo>
                    <a:cubicBezTo>
                      <a:pt x="39757" y="29365"/>
                      <a:pt x="40215" y="29720"/>
                      <a:pt x="40590" y="30074"/>
                    </a:cubicBezTo>
                    <a:lnTo>
                      <a:pt x="40590" y="29511"/>
                    </a:lnTo>
                    <a:cubicBezTo>
                      <a:pt x="40278" y="29220"/>
                      <a:pt x="39903" y="28928"/>
                      <a:pt x="39486" y="28637"/>
                    </a:cubicBezTo>
                    <a:cubicBezTo>
                      <a:pt x="36967" y="26804"/>
                      <a:pt x="35217" y="26408"/>
                      <a:pt x="33530" y="26033"/>
                    </a:cubicBezTo>
                    <a:cubicBezTo>
                      <a:pt x="31823" y="25638"/>
                      <a:pt x="30198" y="25263"/>
                      <a:pt x="27741" y="23493"/>
                    </a:cubicBezTo>
                    <a:cubicBezTo>
                      <a:pt x="25304" y="21722"/>
                      <a:pt x="24554" y="20369"/>
                      <a:pt x="23763" y="18932"/>
                    </a:cubicBezTo>
                    <a:cubicBezTo>
                      <a:pt x="22972" y="17536"/>
                      <a:pt x="22159" y="16058"/>
                      <a:pt x="19639" y="14246"/>
                    </a:cubicBezTo>
                    <a:cubicBezTo>
                      <a:pt x="17120" y="12413"/>
                      <a:pt x="15370" y="12018"/>
                      <a:pt x="13683" y="11643"/>
                    </a:cubicBezTo>
                    <a:cubicBezTo>
                      <a:pt x="11976" y="11247"/>
                      <a:pt x="10351" y="10872"/>
                      <a:pt x="7894" y="9102"/>
                    </a:cubicBezTo>
                    <a:cubicBezTo>
                      <a:pt x="5457" y="7332"/>
                      <a:pt x="4707" y="5978"/>
                      <a:pt x="3895" y="4562"/>
                    </a:cubicBezTo>
                    <a:cubicBezTo>
                      <a:pt x="3145" y="3187"/>
                      <a:pt x="2354" y="1771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5" name="Google Shape;15755;p21"/>
              <p:cNvSpPr/>
              <p:nvPr/>
            </p:nvSpPr>
            <p:spPr>
              <a:xfrm>
                <a:off x="267275" y="3675425"/>
                <a:ext cx="933025" cy="804950"/>
              </a:xfrm>
              <a:custGeom>
                <a:avLst/>
                <a:gdLst/>
                <a:ahLst/>
                <a:cxnLst/>
                <a:rect l="l" t="t" r="r" b="b"/>
                <a:pathLst>
                  <a:path w="37321" h="32198" extrusionOk="0">
                    <a:moveTo>
                      <a:pt x="1" y="0"/>
                    </a:moveTo>
                    <a:lnTo>
                      <a:pt x="1" y="729"/>
                    </a:lnTo>
                    <a:cubicBezTo>
                      <a:pt x="584" y="1562"/>
                      <a:pt x="938" y="2333"/>
                      <a:pt x="1313" y="3124"/>
                    </a:cubicBezTo>
                    <a:cubicBezTo>
                      <a:pt x="1979" y="4624"/>
                      <a:pt x="2708" y="6165"/>
                      <a:pt x="5041" y="8164"/>
                    </a:cubicBezTo>
                    <a:cubicBezTo>
                      <a:pt x="7394" y="10184"/>
                      <a:pt x="9060" y="10684"/>
                      <a:pt x="10684" y="11163"/>
                    </a:cubicBezTo>
                    <a:cubicBezTo>
                      <a:pt x="12330" y="11663"/>
                      <a:pt x="13892" y="12142"/>
                      <a:pt x="16162" y="14079"/>
                    </a:cubicBezTo>
                    <a:cubicBezTo>
                      <a:pt x="18432" y="16036"/>
                      <a:pt x="19098" y="17473"/>
                      <a:pt x="19785" y="18973"/>
                    </a:cubicBezTo>
                    <a:cubicBezTo>
                      <a:pt x="20473" y="20472"/>
                      <a:pt x="21181" y="22013"/>
                      <a:pt x="23534" y="24013"/>
                    </a:cubicBezTo>
                    <a:cubicBezTo>
                      <a:pt x="25887" y="26033"/>
                      <a:pt x="27553" y="26533"/>
                      <a:pt x="29157" y="27012"/>
                    </a:cubicBezTo>
                    <a:cubicBezTo>
                      <a:pt x="30823" y="27511"/>
                      <a:pt x="32364" y="27990"/>
                      <a:pt x="34655" y="29927"/>
                    </a:cubicBezTo>
                    <a:cubicBezTo>
                      <a:pt x="35613" y="30760"/>
                      <a:pt x="36279" y="31510"/>
                      <a:pt x="36800" y="32197"/>
                    </a:cubicBezTo>
                    <a:lnTo>
                      <a:pt x="37321" y="32197"/>
                    </a:lnTo>
                    <a:cubicBezTo>
                      <a:pt x="36779" y="31406"/>
                      <a:pt x="36029" y="30552"/>
                      <a:pt x="34926" y="29615"/>
                    </a:cubicBezTo>
                    <a:cubicBezTo>
                      <a:pt x="32572" y="27595"/>
                      <a:pt x="30906" y="27095"/>
                      <a:pt x="29282" y="26616"/>
                    </a:cubicBezTo>
                    <a:cubicBezTo>
                      <a:pt x="27637" y="26116"/>
                      <a:pt x="26095" y="25637"/>
                      <a:pt x="23805" y="23700"/>
                    </a:cubicBezTo>
                    <a:cubicBezTo>
                      <a:pt x="21535" y="21743"/>
                      <a:pt x="20889" y="20306"/>
                      <a:pt x="20181" y="18806"/>
                    </a:cubicBezTo>
                    <a:cubicBezTo>
                      <a:pt x="19494" y="17307"/>
                      <a:pt x="18786" y="15766"/>
                      <a:pt x="16432" y="13766"/>
                    </a:cubicBezTo>
                    <a:cubicBezTo>
                      <a:pt x="14100" y="11746"/>
                      <a:pt x="12413" y="11246"/>
                      <a:pt x="10809" y="10767"/>
                    </a:cubicBezTo>
                    <a:cubicBezTo>
                      <a:pt x="9164" y="10268"/>
                      <a:pt x="7602" y="9789"/>
                      <a:pt x="5332" y="7852"/>
                    </a:cubicBezTo>
                    <a:cubicBezTo>
                      <a:pt x="3062" y="5894"/>
                      <a:pt x="2396" y="4457"/>
                      <a:pt x="1688" y="2958"/>
                    </a:cubicBezTo>
                    <a:cubicBezTo>
                      <a:pt x="1271" y="2021"/>
                      <a:pt x="834" y="1083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6" name="Google Shape;15756;p21"/>
              <p:cNvSpPr/>
              <p:nvPr/>
            </p:nvSpPr>
            <p:spPr>
              <a:xfrm>
                <a:off x="267275" y="3657725"/>
                <a:ext cx="966350" cy="822650"/>
              </a:xfrm>
              <a:custGeom>
                <a:avLst/>
                <a:gdLst/>
                <a:ahLst/>
                <a:cxnLst/>
                <a:rect l="l" t="t" r="r" b="b"/>
                <a:pathLst>
                  <a:path w="38654" h="32906" extrusionOk="0">
                    <a:moveTo>
                      <a:pt x="1" y="0"/>
                    </a:moveTo>
                    <a:lnTo>
                      <a:pt x="1" y="646"/>
                    </a:lnTo>
                    <a:cubicBezTo>
                      <a:pt x="813" y="1666"/>
                      <a:pt x="1229" y="2562"/>
                      <a:pt x="1667" y="3478"/>
                    </a:cubicBezTo>
                    <a:cubicBezTo>
                      <a:pt x="2375" y="4957"/>
                      <a:pt x="3104" y="6477"/>
                      <a:pt x="5478" y="8477"/>
                    </a:cubicBezTo>
                    <a:cubicBezTo>
                      <a:pt x="7852" y="10455"/>
                      <a:pt x="9539" y="10934"/>
                      <a:pt x="11163" y="11392"/>
                    </a:cubicBezTo>
                    <a:cubicBezTo>
                      <a:pt x="12829" y="11871"/>
                      <a:pt x="14391" y="12329"/>
                      <a:pt x="16703" y="14245"/>
                    </a:cubicBezTo>
                    <a:cubicBezTo>
                      <a:pt x="18994" y="16161"/>
                      <a:pt x="19681" y="17577"/>
                      <a:pt x="20389" y="19098"/>
                    </a:cubicBezTo>
                    <a:cubicBezTo>
                      <a:pt x="21097" y="20556"/>
                      <a:pt x="21826" y="22097"/>
                      <a:pt x="24200" y="24075"/>
                    </a:cubicBezTo>
                    <a:cubicBezTo>
                      <a:pt x="26574" y="26054"/>
                      <a:pt x="28241" y="26533"/>
                      <a:pt x="29886" y="27012"/>
                    </a:cubicBezTo>
                    <a:cubicBezTo>
                      <a:pt x="31531" y="27491"/>
                      <a:pt x="33114" y="27928"/>
                      <a:pt x="35405" y="29865"/>
                    </a:cubicBezTo>
                    <a:cubicBezTo>
                      <a:pt x="36800" y="31010"/>
                      <a:pt x="37591" y="31989"/>
                      <a:pt x="38154" y="32905"/>
                    </a:cubicBezTo>
                    <a:lnTo>
                      <a:pt x="38653" y="32905"/>
                    </a:lnTo>
                    <a:cubicBezTo>
                      <a:pt x="38070" y="31885"/>
                      <a:pt x="37216" y="30802"/>
                      <a:pt x="35675" y="29531"/>
                    </a:cubicBezTo>
                    <a:cubicBezTo>
                      <a:pt x="33322" y="27553"/>
                      <a:pt x="31635" y="27053"/>
                      <a:pt x="29990" y="26595"/>
                    </a:cubicBezTo>
                    <a:cubicBezTo>
                      <a:pt x="28345" y="26116"/>
                      <a:pt x="26783" y="25658"/>
                      <a:pt x="24471" y="23742"/>
                    </a:cubicBezTo>
                    <a:cubicBezTo>
                      <a:pt x="22159" y="21826"/>
                      <a:pt x="21493" y="20410"/>
                      <a:pt x="20785" y="18910"/>
                    </a:cubicBezTo>
                    <a:cubicBezTo>
                      <a:pt x="20077" y="17432"/>
                      <a:pt x="19348" y="15891"/>
                      <a:pt x="16974" y="13912"/>
                    </a:cubicBezTo>
                    <a:cubicBezTo>
                      <a:pt x="14600" y="11934"/>
                      <a:pt x="12913" y="11455"/>
                      <a:pt x="11288" y="10976"/>
                    </a:cubicBezTo>
                    <a:cubicBezTo>
                      <a:pt x="9622" y="10517"/>
                      <a:pt x="8060" y="10059"/>
                      <a:pt x="5749" y="8143"/>
                    </a:cubicBezTo>
                    <a:cubicBezTo>
                      <a:pt x="3458" y="6206"/>
                      <a:pt x="2771" y="4790"/>
                      <a:pt x="2063" y="3291"/>
                    </a:cubicBezTo>
                    <a:cubicBezTo>
                      <a:pt x="1584" y="2270"/>
                      <a:pt x="1063" y="120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7" name="Google Shape;15757;p21"/>
              <p:cNvSpPr/>
              <p:nvPr/>
            </p:nvSpPr>
            <p:spPr>
              <a:xfrm>
                <a:off x="267275" y="3595250"/>
                <a:ext cx="1014775" cy="777875"/>
              </a:xfrm>
              <a:custGeom>
                <a:avLst/>
                <a:gdLst/>
                <a:ahLst/>
                <a:cxnLst/>
                <a:rect l="l" t="t" r="r" b="b"/>
                <a:pathLst>
                  <a:path w="40591" h="31115" extrusionOk="0">
                    <a:moveTo>
                      <a:pt x="1" y="0"/>
                    </a:moveTo>
                    <a:lnTo>
                      <a:pt x="1" y="563"/>
                    </a:lnTo>
                    <a:cubicBezTo>
                      <a:pt x="1792" y="2062"/>
                      <a:pt x="2458" y="3270"/>
                      <a:pt x="3166" y="4561"/>
                    </a:cubicBezTo>
                    <a:cubicBezTo>
                      <a:pt x="3937" y="5977"/>
                      <a:pt x="4728" y="7456"/>
                      <a:pt x="7206" y="9309"/>
                    </a:cubicBezTo>
                    <a:cubicBezTo>
                      <a:pt x="9706" y="11163"/>
                      <a:pt x="11434" y="11579"/>
                      <a:pt x="13100" y="11975"/>
                    </a:cubicBezTo>
                    <a:cubicBezTo>
                      <a:pt x="14808" y="12392"/>
                      <a:pt x="16432" y="12767"/>
                      <a:pt x="18848" y="14578"/>
                    </a:cubicBezTo>
                    <a:cubicBezTo>
                      <a:pt x="21264" y="16369"/>
                      <a:pt x="21993" y="17744"/>
                      <a:pt x="22784" y="19181"/>
                    </a:cubicBezTo>
                    <a:cubicBezTo>
                      <a:pt x="23555" y="20618"/>
                      <a:pt x="24346" y="22076"/>
                      <a:pt x="26824" y="23950"/>
                    </a:cubicBezTo>
                    <a:cubicBezTo>
                      <a:pt x="29323" y="25804"/>
                      <a:pt x="31052" y="26199"/>
                      <a:pt x="32718" y="26616"/>
                    </a:cubicBezTo>
                    <a:cubicBezTo>
                      <a:pt x="34426" y="27011"/>
                      <a:pt x="36050" y="27407"/>
                      <a:pt x="38466" y="29198"/>
                    </a:cubicBezTo>
                    <a:cubicBezTo>
                      <a:pt x="39382" y="29885"/>
                      <a:pt x="40070" y="30531"/>
                      <a:pt x="40590" y="31114"/>
                    </a:cubicBezTo>
                    <a:lnTo>
                      <a:pt x="40590" y="30489"/>
                    </a:lnTo>
                    <a:cubicBezTo>
                      <a:pt x="40111" y="29969"/>
                      <a:pt x="39486" y="29427"/>
                      <a:pt x="38716" y="28865"/>
                    </a:cubicBezTo>
                    <a:cubicBezTo>
                      <a:pt x="36238" y="26991"/>
                      <a:pt x="34509" y="26595"/>
                      <a:pt x="32822" y="26178"/>
                    </a:cubicBezTo>
                    <a:cubicBezTo>
                      <a:pt x="31115" y="25783"/>
                      <a:pt x="29511" y="25387"/>
                      <a:pt x="27095" y="23596"/>
                    </a:cubicBezTo>
                    <a:cubicBezTo>
                      <a:pt x="24679" y="21784"/>
                      <a:pt x="23930" y="20430"/>
                      <a:pt x="23159" y="18973"/>
                    </a:cubicBezTo>
                    <a:cubicBezTo>
                      <a:pt x="22388" y="17556"/>
                      <a:pt x="21597" y="16078"/>
                      <a:pt x="19098" y="14224"/>
                    </a:cubicBezTo>
                    <a:cubicBezTo>
                      <a:pt x="16620" y="12371"/>
                      <a:pt x="14891" y="11954"/>
                      <a:pt x="13204" y="11559"/>
                    </a:cubicBezTo>
                    <a:cubicBezTo>
                      <a:pt x="11497" y="11142"/>
                      <a:pt x="9893" y="10767"/>
                      <a:pt x="7477" y="8955"/>
                    </a:cubicBezTo>
                    <a:cubicBezTo>
                      <a:pt x="5061" y="7164"/>
                      <a:pt x="4312" y="5790"/>
                      <a:pt x="3541" y="4353"/>
                    </a:cubicBezTo>
                    <a:cubicBezTo>
                      <a:pt x="2833" y="3041"/>
                      <a:pt x="2083" y="1666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8" name="Google Shape;15758;p21"/>
              <p:cNvSpPr/>
              <p:nvPr/>
            </p:nvSpPr>
            <p:spPr>
              <a:xfrm>
                <a:off x="267275" y="3609300"/>
                <a:ext cx="1014775" cy="810150"/>
              </a:xfrm>
              <a:custGeom>
                <a:avLst/>
                <a:gdLst/>
                <a:ahLst/>
                <a:cxnLst/>
                <a:rect l="l" t="t" r="r" b="b"/>
                <a:pathLst>
                  <a:path w="40591" h="32406" extrusionOk="0">
                    <a:moveTo>
                      <a:pt x="1" y="1"/>
                    </a:moveTo>
                    <a:lnTo>
                      <a:pt x="1" y="584"/>
                    </a:lnTo>
                    <a:cubicBezTo>
                      <a:pt x="1542" y="1979"/>
                      <a:pt x="2146" y="3145"/>
                      <a:pt x="2791" y="4353"/>
                    </a:cubicBezTo>
                    <a:cubicBezTo>
                      <a:pt x="3541" y="5790"/>
                      <a:pt x="4312" y="7269"/>
                      <a:pt x="6790" y="9164"/>
                    </a:cubicBezTo>
                    <a:cubicBezTo>
                      <a:pt x="9247" y="11059"/>
                      <a:pt x="10955" y="11476"/>
                      <a:pt x="12621" y="11892"/>
                    </a:cubicBezTo>
                    <a:cubicBezTo>
                      <a:pt x="14308" y="12329"/>
                      <a:pt x="15912" y="12725"/>
                      <a:pt x="18307" y="14558"/>
                    </a:cubicBezTo>
                    <a:cubicBezTo>
                      <a:pt x="20702" y="16391"/>
                      <a:pt x="21410" y="17765"/>
                      <a:pt x="22180" y="19223"/>
                    </a:cubicBezTo>
                    <a:cubicBezTo>
                      <a:pt x="22930" y="20660"/>
                      <a:pt x="23721" y="22138"/>
                      <a:pt x="26179" y="24034"/>
                    </a:cubicBezTo>
                    <a:cubicBezTo>
                      <a:pt x="28636" y="25929"/>
                      <a:pt x="30344" y="26345"/>
                      <a:pt x="32010" y="26762"/>
                    </a:cubicBezTo>
                    <a:cubicBezTo>
                      <a:pt x="33718" y="27199"/>
                      <a:pt x="35300" y="27595"/>
                      <a:pt x="37695" y="29428"/>
                    </a:cubicBezTo>
                    <a:cubicBezTo>
                      <a:pt x="39153" y="30552"/>
                      <a:pt x="39986" y="31489"/>
                      <a:pt x="40590" y="32406"/>
                    </a:cubicBezTo>
                    <a:lnTo>
                      <a:pt x="40590" y="31656"/>
                    </a:lnTo>
                    <a:cubicBezTo>
                      <a:pt x="40007" y="30865"/>
                      <a:pt x="39195" y="30031"/>
                      <a:pt x="37966" y="29094"/>
                    </a:cubicBezTo>
                    <a:cubicBezTo>
                      <a:pt x="35509" y="27199"/>
                      <a:pt x="33780" y="26762"/>
                      <a:pt x="32114" y="26345"/>
                    </a:cubicBezTo>
                    <a:cubicBezTo>
                      <a:pt x="30427" y="25929"/>
                      <a:pt x="28824" y="25533"/>
                      <a:pt x="26429" y="23700"/>
                    </a:cubicBezTo>
                    <a:cubicBezTo>
                      <a:pt x="24055" y="21868"/>
                      <a:pt x="23326" y="20493"/>
                      <a:pt x="22555" y="19015"/>
                    </a:cubicBezTo>
                    <a:cubicBezTo>
                      <a:pt x="21805" y="17578"/>
                      <a:pt x="21035" y="16099"/>
                      <a:pt x="18577" y="14204"/>
                    </a:cubicBezTo>
                    <a:cubicBezTo>
                      <a:pt x="16099" y="12329"/>
                      <a:pt x="14391" y="11892"/>
                      <a:pt x="12725" y="11476"/>
                    </a:cubicBezTo>
                    <a:cubicBezTo>
                      <a:pt x="11038" y="11059"/>
                      <a:pt x="9435" y="10643"/>
                      <a:pt x="7040" y="8810"/>
                    </a:cubicBezTo>
                    <a:cubicBezTo>
                      <a:pt x="4666" y="6998"/>
                      <a:pt x="3937" y="5603"/>
                      <a:pt x="3166" y="4145"/>
                    </a:cubicBezTo>
                    <a:cubicBezTo>
                      <a:pt x="2500" y="2895"/>
                      <a:pt x="1813" y="1583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9" name="Google Shape;15759;p21"/>
              <p:cNvSpPr/>
              <p:nvPr/>
            </p:nvSpPr>
            <p:spPr>
              <a:xfrm>
                <a:off x="267275" y="3640550"/>
                <a:ext cx="998100" cy="839825"/>
              </a:xfrm>
              <a:custGeom>
                <a:avLst/>
                <a:gdLst/>
                <a:ahLst/>
                <a:cxnLst/>
                <a:rect l="l" t="t" r="r" b="b"/>
                <a:pathLst>
                  <a:path w="39924" h="33593" extrusionOk="0">
                    <a:moveTo>
                      <a:pt x="1" y="0"/>
                    </a:moveTo>
                    <a:lnTo>
                      <a:pt x="1" y="625"/>
                    </a:lnTo>
                    <a:cubicBezTo>
                      <a:pt x="1042" y="1770"/>
                      <a:pt x="1542" y="2770"/>
                      <a:pt x="2042" y="3811"/>
                    </a:cubicBezTo>
                    <a:cubicBezTo>
                      <a:pt x="2771" y="5269"/>
                      <a:pt x="3499" y="6789"/>
                      <a:pt x="5915" y="8747"/>
                    </a:cubicBezTo>
                    <a:cubicBezTo>
                      <a:pt x="8310" y="10684"/>
                      <a:pt x="10018" y="11163"/>
                      <a:pt x="11642" y="11600"/>
                    </a:cubicBezTo>
                    <a:cubicBezTo>
                      <a:pt x="13329" y="12058"/>
                      <a:pt x="14891" y="12496"/>
                      <a:pt x="17224" y="14391"/>
                    </a:cubicBezTo>
                    <a:cubicBezTo>
                      <a:pt x="19556" y="16286"/>
                      <a:pt x="20243" y="17681"/>
                      <a:pt x="20993" y="19181"/>
                    </a:cubicBezTo>
                    <a:cubicBezTo>
                      <a:pt x="21701" y="20639"/>
                      <a:pt x="22451" y="22159"/>
                      <a:pt x="24846" y="24096"/>
                    </a:cubicBezTo>
                    <a:cubicBezTo>
                      <a:pt x="27262" y="26053"/>
                      <a:pt x="28949" y="26511"/>
                      <a:pt x="30594" y="26970"/>
                    </a:cubicBezTo>
                    <a:cubicBezTo>
                      <a:pt x="32260" y="27428"/>
                      <a:pt x="33843" y="27865"/>
                      <a:pt x="36175" y="29760"/>
                    </a:cubicBezTo>
                    <a:cubicBezTo>
                      <a:pt x="38008" y="31239"/>
                      <a:pt x="38820" y="32426"/>
                      <a:pt x="39445" y="33592"/>
                    </a:cubicBezTo>
                    <a:lnTo>
                      <a:pt x="39924" y="33592"/>
                    </a:lnTo>
                    <a:cubicBezTo>
                      <a:pt x="39278" y="32343"/>
                      <a:pt x="38445" y="31031"/>
                      <a:pt x="36446" y="29427"/>
                    </a:cubicBezTo>
                    <a:cubicBezTo>
                      <a:pt x="34051" y="27469"/>
                      <a:pt x="32343" y="27011"/>
                      <a:pt x="30698" y="26553"/>
                    </a:cubicBezTo>
                    <a:cubicBezTo>
                      <a:pt x="29032" y="26095"/>
                      <a:pt x="27449" y="25658"/>
                      <a:pt x="25117" y="23762"/>
                    </a:cubicBezTo>
                    <a:cubicBezTo>
                      <a:pt x="22784" y="21867"/>
                      <a:pt x="22097" y="20472"/>
                      <a:pt x="21368" y="18993"/>
                    </a:cubicBezTo>
                    <a:cubicBezTo>
                      <a:pt x="20660" y="17515"/>
                      <a:pt x="19910" y="16015"/>
                      <a:pt x="17494" y="14058"/>
                    </a:cubicBezTo>
                    <a:cubicBezTo>
                      <a:pt x="15099" y="12100"/>
                      <a:pt x="13413" y="11642"/>
                      <a:pt x="11767" y="11184"/>
                    </a:cubicBezTo>
                    <a:cubicBezTo>
                      <a:pt x="10101" y="10725"/>
                      <a:pt x="8519" y="10288"/>
                      <a:pt x="6186" y="8414"/>
                    </a:cubicBezTo>
                    <a:cubicBezTo>
                      <a:pt x="3854" y="6519"/>
                      <a:pt x="3166" y="5102"/>
                      <a:pt x="2437" y="3624"/>
                    </a:cubicBezTo>
                    <a:cubicBezTo>
                      <a:pt x="1875" y="2499"/>
                      <a:pt x="1313" y="1354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0" name="Google Shape;15760;p21"/>
              <p:cNvSpPr/>
              <p:nvPr/>
            </p:nvSpPr>
            <p:spPr>
              <a:xfrm>
                <a:off x="267275" y="3695725"/>
                <a:ext cx="898150" cy="784650"/>
              </a:xfrm>
              <a:custGeom>
                <a:avLst/>
                <a:gdLst/>
                <a:ahLst/>
                <a:cxnLst/>
                <a:rect l="l" t="t" r="r" b="b"/>
                <a:pathLst>
                  <a:path w="35926" h="31386" extrusionOk="0">
                    <a:moveTo>
                      <a:pt x="1" y="1"/>
                    </a:moveTo>
                    <a:lnTo>
                      <a:pt x="1" y="792"/>
                    </a:lnTo>
                    <a:cubicBezTo>
                      <a:pt x="376" y="1438"/>
                      <a:pt x="646" y="2042"/>
                      <a:pt x="938" y="2666"/>
                    </a:cubicBezTo>
                    <a:cubicBezTo>
                      <a:pt x="1604" y="4187"/>
                      <a:pt x="2292" y="5728"/>
                      <a:pt x="4603" y="7769"/>
                    </a:cubicBezTo>
                    <a:cubicBezTo>
                      <a:pt x="6936" y="9810"/>
                      <a:pt x="8581" y="10330"/>
                      <a:pt x="10205" y="10830"/>
                    </a:cubicBezTo>
                    <a:cubicBezTo>
                      <a:pt x="11830" y="11351"/>
                      <a:pt x="13371" y="11830"/>
                      <a:pt x="15620" y="13829"/>
                    </a:cubicBezTo>
                    <a:cubicBezTo>
                      <a:pt x="17869" y="15808"/>
                      <a:pt x="18515" y="17245"/>
                      <a:pt x="19202" y="18765"/>
                    </a:cubicBezTo>
                    <a:cubicBezTo>
                      <a:pt x="19869" y="20264"/>
                      <a:pt x="20556" y="21826"/>
                      <a:pt x="22867" y="23867"/>
                    </a:cubicBezTo>
                    <a:cubicBezTo>
                      <a:pt x="25179" y="25908"/>
                      <a:pt x="26845" y="26429"/>
                      <a:pt x="28449" y="26929"/>
                    </a:cubicBezTo>
                    <a:cubicBezTo>
                      <a:pt x="30094" y="27449"/>
                      <a:pt x="31635" y="27928"/>
                      <a:pt x="33884" y="29907"/>
                    </a:cubicBezTo>
                    <a:cubicBezTo>
                      <a:pt x="34467" y="30427"/>
                      <a:pt x="34946" y="30927"/>
                      <a:pt x="35363" y="31385"/>
                    </a:cubicBezTo>
                    <a:lnTo>
                      <a:pt x="35925" y="31385"/>
                    </a:lnTo>
                    <a:cubicBezTo>
                      <a:pt x="35467" y="30823"/>
                      <a:pt x="34905" y="30219"/>
                      <a:pt x="34176" y="29594"/>
                    </a:cubicBezTo>
                    <a:cubicBezTo>
                      <a:pt x="31843" y="27553"/>
                      <a:pt x="30198" y="27033"/>
                      <a:pt x="28574" y="26512"/>
                    </a:cubicBezTo>
                    <a:cubicBezTo>
                      <a:pt x="26949" y="26012"/>
                      <a:pt x="25408" y="25512"/>
                      <a:pt x="23159" y="23534"/>
                    </a:cubicBezTo>
                    <a:cubicBezTo>
                      <a:pt x="20910" y="21555"/>
                      <a:pt x="20264" y="20118"/>
                      <a:pt x="19577" y="18598"/>
                    </a:cubicBezTo>
                    <a:cubicBezTo>
                      <a:pt x="18911" y="17099"/>
                      <a:pt x="18223" y="15537"/>
                      <a:pt x="15912" y="13496"/>
                    </a:cubicBezTo>
                    <a:cubicBezTo>
                      <a:pt x="13600" y="11455"/>
                      <a:pt x="11934" y="10934"/>
                      <a:pt x="10330" y="10434"/>
                    </a:cubicBezTo>
                    <a:cubicBezTo>
                      <a:pt x="8685" y="9914"/>
                      <a:pt x="7144" y="9435"/>
                      <a:pt x="4895" y="7456"/>
                    </a:cubicBezTo>
                    <a:cubicBezTo>
                      <a:pt x="2646" y="5478"/>
                      <a:pt x="2000" y="4020"/>
                      <a:pt x="1334" y="2500"/>
                    </a:cubicBezTo>
                    <a:cubicBezTo>
                      <a:pt x="980" y="1708"/>
                      <a:pt x="605" y="896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1" name="Google Shape;15761;p21"/>
              <p:cNvSpPr/>
              <p:nvPr/>
            </p:nvSpPr>
            <p:spPr>
              <a:xfrm>
                <a:off x="267275" y="3803500"/>
                <a:ext cx="738825" cy="676875"/>
              </a:xfrm>
              <a:custGeom>
                <a:avLst/>
                <a:gdLst/>
                <a:ahLst/>
                <a:cxnLst/>
                <a:rect l="l" t="t" r="r" b="b"/>
                <a:pathLst>
                  <a:path w="29553" h="27075" extrusionOk="0">
                    <a:moveTo>
                      <a:pt x="1" y="1"/>
                    </a:moveTo>
                    <a:lnTo>
                      <a:pt x="1" y="1125"/>
                    </a:lnTo>
                    <a:cubicBezTo>
                      <a:pt x="521" y="2291"/>
                      <a:pt x="1292" y="3562"/>
                      <a:pt x="2875" y="5124"/>
                    </a:cubicBezTo>
                    <a:cubicBezTo>
                      <a:pt x="5082" y="7290"/>
                      <a:pt x="6686" y="7873"/>
                      <a:pt x="8248" y="8456"/>
                    </a:cubicBezTo>
                    <a:cubicBezTo>
                      <a:pt x="9851" y="9039"/>
                      <a:pt x="11351" y="9581"/>
                      <a:pt x="13475" y="11684"/>
                    </a:cubicBezTo>
                    <a:cubicBezTo>
                      <a:pt x="15620" y="13787"/>
                      <a:pt x="16182" y="15287"/>
                      <a:pt x="16807" y="16849"/>
                    </a:cubicBezTo>
                    <a:cubicBezTo>
                      <a:pt x="17411" y="18411"/>
                      <a:pt x="18036" y="20014"/>
                      <a:pt x="20223" y="22180"/>
                    </a:cubicBezTo>
                    <a:cubicBezTo>
                      <a:pt x="22430" y="24346"/>
                      <a:pt x="24055" y="24950"/>
                      <a:pt x="25616" y="25512"/>
                    </a:cubicBezTo>
                    <a:cubicBezTo>
                      <a:pt x="26637" y="25887"/>
                      <a:pt x="27657" y="26262"/>
                      <a:pt x="28824" y="27074"/>
                    </a:cubicBezTo>
                    <a:lnTo>
                      <a:pt x="29553" y="27074"/>
                    </a:lnTo>
                    <a:cubicBezTo>
                      <a:pt x="28116" y="25971"/>
                      <a:pt x="26908" y="25533"/>
                      <a:pt x="25762" y="25117"/>
                    </a:cubicBezTo>
                    <a:cubicBezTo>
                      <a:pt x="24159" y="24534"/>
                      <a:pt x="22659" y="23971"/>
                      <a:pt x="20535" y="21868"/>
                    </a:cubicBezTo>
                    <a:cubicBezTo>
                      <a:pt x="18390" y="19764"/>
                      <a:pt x="17828" y="18286"/>
                      <a:pt x="17203" y="16703"/>
                    </a:cubicBezTo>
                    <a:cubicBezTo>
                      <a:pt x="16599" y="15141"/>
                      <a:pt x="15974" y="13537"/>
                      <a:pt x="13787" y="11372"/>
                    </a:cubicBezTo>
                    <a:cubicBezTo>
                      <a:pt x="11580" y="9206"/>
                      <a:pt x="9955" y="8623"/>
                      <a:pt x="8394" y="8039"/>
                    </a:cubicBezTo>
                    <a:cubicBezTo>
                      <a:pt x="6811" y="7456"/>
                      <a:pt x="5311" y="6915"/>
                      <a:pt x="3187" y="4811"/>
                    </a:cubicBezTo>
                    <a:cubicBezTo>
                      <a:pt x="1209" y="2875"/>
                      <a:pt x="563" y="1438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2" name="Google Shape;15762;p21"/>
              <p:cNvSpPr/>
              <p:nvPr/>
            </p:nvSpPr>
            <p:spPr>
              <a:xfrm>
                <a:off x="267275" y="3771225"/>
                <a:ext cx="781000" cy="709150"/>
              </a:xfrm>
              <a:custGeom>
                <a:avLst/>
                <a:gdLst/>
                <a:ahLst/>
                <a:cxnLst/>
                <a:rect l="l" t="t" r="r" b="b"/>
                <a:pathLst>
                  <a:path w="31240" h="28366" extrusionOk="0">
                    <a:moveTo>
                      <a:pt x="1" y="0"/>
                    </a:moveTo>
                    <a:lnTo>
                      <a:pt x="1" y="1146"/>
                    </a:lnTo>
                    <a:cubicBezTo>
                      <a:pt x="563" y="2562"/>
                      <a:pt x="1292" y="4061"/>
                      <a:pt x="3312" y="5998"/>
                    </a:cubicBezTo>
                    <a:cubicBezTo>
                      <a:pt x="5540" y="8123"/>
                      <a:pt x="7165" y="8706"/>
                      <a:pt x="8748" y="9268"/>
                    </a:cubicBezTo>
                    <a:cubicBezTo>
                      <a:pt x="10330" y="9830"/>
                      <a:pt x="11851" y="10372"/>
                      <a:pt x="14017" y="12433"/>
                    </a:cubicBezTo>
                    <a:cubicBezTo>
                      <a:pt x="16182" y="14495"/>
                      <a:pt x="16766" y="15974"/>
                      <a:pt x="17411" y="17557"/>
                    </a:cubicBezTo>
                    <a:cubicBezTo>
                      <a:pt x="18015" y="19098"/>
                      <a:pt x="18661" y="20681"/>
                      <a:pt x="20889" y="22826"/>
                    </a:cubicBezTo>
                    <a:cubicBezTo>
                      <a:pt x="23117" y="24950"/>
                      <a:pt x="24742" y="25533"/>
                      <a:pt x="26325" y="26074"/>
                    </a:cubicBezTo>
                    <a:cubicBezTo>
                      <a:pt x="27657" y="26553"/>
                      <a:pt x="28928" y="27012"/>
                      <a:pt x="30573" y="28365"/>
                    </a:cubicBezTo>
                    <a:lnTo>
                      <a:pt x="31239" y="28365"/>
                    </a:lnTo>
                    <a:cubicBezTo>
                      <a:pt x="29344" y="26699"/>
                      <a:pt x="27887" y="26179"/>
                      <a:pt x="26470" y="25679"/>
                    </a:cubicBezTo>
                    <a:cubicBezTo>
                      <a:pt x="24867" y="25116"/>
                      <a:pt x="23346" y="24575"/>
                      <a:pt x="21181" y="22513"/>
                    </a:cubicBezTo>
                    <a:cubicBezTo>
                      <a:pt x="19015" y="20431"/>
                      <a:pt x="18432" y="18952"/>
                      <a:pt x="17807" y="17390"/>
                    </a:cubicBezTo>
                    <a:cubicBezTo>
                      <a:pt x="17182" y="15849"/>
                      <a:pt x="16536" y="14245"/>
                      <a:pt x="14308" y="12121"/>
                    </a:cubicBezTo>
                    <a:cubicBezTo>
                      <a:pt x="12080" y="9976"/>
                      <a:pt x="10455" y="9414"/>
                      <a:pt x="8893" y="8851"/>
                    </a:cubicBezTo>
                    <a:cubicBezTo>
                      <a:pt x="7290" y="8289"/>
                      <a:pt x="5770" y="7748"/>
                      <a:pt x="3604" y="5686"/>
                    </a:cubicBezTo>
                    <a:cubicBezTo>
                      <a:pt x="1438" y="3603"/>
                      <a:pt x="855" y="2125"/>
                      <a:pt x="230" y="563"/>
                    </a:cubicBezTo>
                    <a:cubicBezTo>
                      <a:pt x="147" y="375"/>
                      <a:pt x="63" y="18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3" name="Google Shape;15763;p21"/>
              <p:cNvSpPr/>
              <p:nvPr/>
            </p:nvSpPr>
            <p:spPr>
              <a:xfrm>
                <a:off x="267275" y="3742600"/>
                <a:ext cx="821600" cy="7377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9511" extrusionOk="0">
                    <a:moveTo>
                      <a:pt x="1" y="0"/>
                    </a:moveTo>
                    <a:lnTo>
                      <a:pt x="1" y="1041"/>
                    </a:lnTo>
                    <a:cubicBezTo>
                      <a:pt x="63" y="1208"/>
                      <a:pt x="126" y="1354"/>
                      <a:pt x="188" y="1520"/>
                    </a:cubicBezTo>
                    <a:cubicBezTo>
                      <a:pt x="834" y="3041"/>
                      <a:pt x="1479" y="4623"/>
                      <a:pt x="3749" y="6727"/>
                    </a:cubicBezTo>
                    <a:cubicBezTo>
                      <a:pt x="5999" y="8830"/>
                      <a:pt x="7644" y="9392"/>
                      <a:pt x="9227" y="9934"/>
                    </a:cubicBezTo>
                    <a:cubicBezTo>
                      <a:pt x="10830" y="10475"/>
                      <a:pt x="12350" y="10996"/>
                      <a:pt x="14558" y="13037"/>
                    </a:cubicBezTo>
                    <a:cubicBezTo>
                      <a:pt x="16745" y="15078"/>
                      <a:pt x="17349" y="16536"/>
                      <a:pt x="17994" y="18098"/>
                    </a:cubicBezTo>
                    <a:cubicBezTo>
                      <a:pt x="18640" y="19618"/>
                      <a:pt x="19285" y="21201"/>
                      <a:pt x="21555" y="23304"/>
                    </a:cubicBezTo>
                    <a:cubicBezTo>
                      <a:pt x="23805" y="25408"/>
                      <a:pt x="25450" y="25970"/>
                      <a:pt x="27033" y="26511"/>
                    </a:cubicBezTo>
                    <a:cubicBezTo>
                      <a:pt x="28615" y="27032"/>
                      <a:pt x="30115" y="27553"/>
                      <a:pt x="32239" y="29510"/>
                    </a:cubicBezTo>
                    <a:lnTo>
                      <a:pt x="32864" y="29510"/>
                    </a:lnTo>
                    <a:cubicBezTo>
                      <a:pt x="32801" y="29427"/>
                      <a:pt x="32718" y="29364"/>
                      <a:pt x="32656" y="29302"/>
                    </a:cubicBezTo>
                    <a:cubicBezTo>
                      <a:pt x="30386" y="27199"/>
                      <a:pt x="28761" y="26636"/>
                      <a:pt x="27178" y="26095"/>
                    </a:cubicBezTo>
                    <a:cubicBezTo>
                      <a:pt x="25554" y="25553"/>
                      <a:pt x="24034" y="25033"/>
                      <a:pt x="21847" y="22992"/>
                    </a:cubicBezTo>
                    <a:cubicBezTo>
                      <a:pt x="19660" y="20951"/>
                      <a:pt x="19036" y="19472"/>
                      <a:pt x="18390" y="17931"/>
                    </a:cubicBezTo>
                    <a:cubicBezTo>
                      <a:pt x="17765" y="16390"/>
                      <a:pt x="17099" y="14828"/>
                      <a:pt x="14850" y="12725"/>
                    </a:cubicBezTo>
                    <a:cubicBezTo>
                      <a:pt x="12580" y="10621"/>
                      <a:pt x="10955" y="10059"/>
                      <a:pt x="9372" y="9517"/>
                    </a:cubicBezTo>
                    <a:cubicBezTo>
                      <a:pt x="7748" y="8976"/>
                      <a:pt x="6228" y="8455"/>
                      <a:pt x="4041" y="6414"/>
                    </a:cubicBezTo>
                    <a:cubicBezTo>
                      <a:pt x="1854" y="4373"/>
                      <a:pt x="1229" y="2895"/>
                      <a:pt x="584" y="1354"/>
                    </a:cubicBezTo>
                    <a:cubicBezTo>
                      <a:pt x="417" y="916"/>
                      <a:pt x="230" y="45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4" name="Google Shape;15764;p21"/>
              <p:cNvSpPr/>
              <p:nvPr/>
            </p:nvSpPr>
            <p:spPr>
              <a:xfrm>
                <a:off x="267275" y="3717600"/>
                <a:ext cx="860650" cy="762775"/>
              </a:xfrm>
              <a:custGeom>
                <a:avLst/>
                <a:gdLst/>
                <a:ahLst/>
                <a:cxnLst/>
                <a:rect l="l" t="t" r="r" b="b"/>
                <a:pathLst>
                  <a:path w="34426" h="30511" extrusionOk="0">
                    <a:moveTo>
                      <a:pt x="1" y="0"/>
                    </a:moveTo>
                    <a:lnTo>
                      <a:pt x="1" y="896"/>
                    </a:lnTo>
                    <a:cubicBezTo>
                      <a:pt x="209" y="1333"/>
                      <a:pt x="376" y="1729"/>
                      <a:pt x="563" y="2166"/>
                    </a:cubicBezTo>
                    <a:cubicBezTo>
                      <a:pt x="1209" y="3666"/>
                      <a:pt x="1896" y="5248"/>
                      <a:pt x="4187" y="7310"/>
                    </a:cubicBezTo>
                    <a:cubicBezTo>
                      <a:pt x="6457" y="9393"/>
                      <a:pt x="8123" y="9934"/>
                      <a:pt x="9706" y="10455"/>
                    </a:cubicBezTo>
                    <a:cubicBezTo>
                      <a:pt x="11330" y="10976"/>
                      <a:pt x="12871" y="11475"/>
                      <a:pt x="15079" y="13496"/>
                    </a:cubicBezTo>
                    <a:cubicBezTo>
                      <a:pt x="17307" y="15495"/>
                      <a:pt x="17932" y="16953"/>
                      <a:pt x="18598" y="18494"/>
                    </a:cubicBezTo>
                    <a:cubicBezTo>
                      <a:pt x="19244" y="20014"/>
                      <a:pt x="19931" y="21576"/>
                      <a:pt x="22201" y="23638"/>
                    </a:cubicBezTo>
                    <a:cubicBezTo>
                      <a:pt x="24492" y="25720"/>
                      <a:pt x="26158" y="26262"/>
                      <a:pt x="27741" y="26782"/>
                    </a:cubicBezTo>
                    <a:cubicBezTo>
                      <a:pt x="29365" y="27303"/>
                      <a:pt x="30906" y="27803"/>
                      <a:pt x="33114" y="29823"/>
                    </a:cubicBezTo>
                    <a:cubicBezTo>
                      <a:pt x="33385" y="30052"/>
                      <a:pt x="33614" y="30281"/>
                      <a:pt x="33822" y="30510"/>
                    </a:cubicBezTo>
                    <a:lnTo>
                      <a:pt x="34426" y="30510"/>
                    </a:lnTo>
                    <a:cubicBezTo>
                      <a:pt x="34134" y="30177"/>
                      <a:pt x="33801" y="29844"/>
                      <a:pt x="33405" y="29511"/>
                    </a:cubicBezTo>
                    <a:cubicBezTo>
                      <a:pt x="31115" y="27428"/>
                      <a:pt x="29469" y="26887"/>
                      <a:pt x="27887" y="26366"/>
                    </a:cubicBezTo>
                    <a:cubicBezTo>
                      <a:pt x="26262" y="25845"/>
                      <a:pt x="24721" y="25345"/>
                      <a:pt x="22493" y="23325"/>
                    </a:cubicBezTo>
                    <a:cubicBezTo>
                      <a:pt x="20285" y="21326"/>
                      <a:pt x="19660" y="19868"/>
                      <a:pt x="18994" y="18327"/>
                    </a:cubicBezTo>
                    <a:cubicBezTo>
                      <a:pt x="18348" y="16807"/>
                      <a:pt x="17661" y="15245"/>
                      <a:pt x="15370" y="13162"/>
                    </a:cubicBezTo>
                    <a:cubicBezTo>
                      <a:pt x="13079" y="11101"/>
                      <a:pt x="11434" y="10559"/>
                      <a:pt x="9851" y="10038"/>
                    </a:cubicBezTo>
                    <a:cubicBezTo>
                      <a:pt x="8227" y="9497"/>
                      <a:pt x="6686" y="8997"/>
                      <a:pt x="4478" y="6998"/>
                    </a:cubicBezTo>
                    <a:cubicBezTo>
                      <a:pt x="2250" y="4978"/>
                      <a:pt x="1625" y="3520"/>
                      <a:pt x="959" y="1979"/>
                    </a:cubicBezTo>
                    <a:cubicBezTo>
                      <a:pt x="688" y="1354"/>
                      <a:pt x="396" y="68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5" name="Google Shape;15765;p21"/>
              <p:cNvSpPr/>
              <p:nvPr/>
            </p:nvSpPr>
            <p:spPr>
              <a:xfrm>
                <a:off x="420875" y="3438000"/>
                <a:ext cx="861175" cy="762775"/>
              </a:xfrm>
              <a:custGeom>
                <a:avLst/>
                <a:gdLst/>
                <a:ahLst/>
                <a:cxnLst/>
                <a:rect l="l" t="t" r="r" b="b"/>
                <a:pathLst>
                  <a:path w="34447" h="30511" extrusionOk="0">
                    <a:moveTo>
                      <a:pt x="0" y="1"/>
                    </a:moveTo>
                    <a:cubicBezTo>
                      <a:pt x="1896" y="1771"/>
                      <a:pt x="2499" y="3125"/>
                      <a:pt x="3145" y="4541"/>
                    </a:cubicBezTo>
                    <a:cubicBezTo>
                      <a:pt x="3811" y="6040"/>
                      <a:pt x="4499" y="7602"/>
                      <a:pt x="6810" y="9643"/>
                    </a:cubicBezTo>
                    <a:cubicBezTo>
                      <a:pt x="9143" y="11684"/>
                      <a:pt x="10788" y="12205"/>
                      <a:pt x="12392" y="12705"/>
                    </a:cubicBezTo>
                    <a:cubicBezTo>
                      <a:pt x="14037" y="13225"/>
                      <a:pt x="15578" y="13704"/>
                      <a:pt x="17827" y="15683"/>
                    </a:cubicBezTo>
                    <a:cubicBezTo>
                      <a:pt x="20076" y="17661"/>
                      <a:pt x="20722" y="19119"/>
                      <a:pt x="21388" y="20639"/>
                    </a:cubicBezTo>
                    <a:cubicBezTo>
                      <a:pt x="22076" y="22139"/>
                      <a:pt x="22763" y="23701"/>
                      <a:pt x="25075" y="25742"/>
                    </a:cubicBezTo>
                    <a:cubicBezTo>
                      <a:pt x="27386" y="27783"/>
                      <a:pt x="29052" y="28303"/>
                      <a:pt x="30656" y="28803"/>
                    </a:cubicBezTo>
                    <a:cubicBezTo>
                      <a:pt x="31864" y="29178"/>
                      <a:pt x="33030" y="29553"/>
                      <a:pt x="34446" y="30511"/>
                    </a:cubicBezTo>
                    <a:lnTo>
                      <a:pt x="34446" y="29990"/>
                    </a:lnTo>
                    <a:cubicBezTo>
                      <a:pt x="33072" y="29115"/>
                      <a:pt x="31905" y="28741"/>
                      <a:pt x="30781" y="28387"/>
                    </a:cubicBezTo>
                    <a:cubicBezTo>
                      <a:pt x="29156" y="27887"/>
                      <a:pt x="27615" y="27387"/>
                      <a:pt x="25366" y="25408"/>
                    </a:cubicBezTo>
                    <a:cubicBezTo>
                      <a:pt x="23117" y="23430"/>
                      <a:pt x="22471" y="21993"/>
                      <a:pt x="21784" y="20473"/>
                    </a:cubicBezTo>
                    <a:cubicBezTo>
                      <a:pt x="21118" y="18952"/>
                      <a:pt x="20430" y="17411"/>
                      <a:pt x="18119" y="15370"/>
                    </a:cubicBezTo>
                    <a:cubicBezTo>
                      <a:pt x="15786" y="13329"/>
                      <a:pt x="14141" y="12809"/>
                      <a:pt x="12538" y="12309"/>
                    </a:cubicBezTo>
                    <a:cubicBezTo>
                      <a:pt x="10892" y="11788"/>
                      <a:pt x="9351" y="11309"/>
                      <a:pt x="7102" y="9331"/>
                    </a:cubicBezTo>
                    <a:cubicBezTo>
                      <a:pt x="4853" y="7332"/>
                      <a:pt x="4207" y="5895"/>
                      <a:pt x="3541" y="4374"/>
                    </a:cubicBezTo>
                    <a:cubicBezTo>
                      <a:pt x="2937" y="3062"/>
                      <a:pt x="2333" y="1688"/>
                      <a:pt x="62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6" name="Google Shape;15766;p21"/>
              <p:cNvSpPr/>
              <p:nvPr/>
            </p:nvSpPr>
            <p:spPr>
              <a:xfrm>
                <a:off x="503125" y="3438000"/>
                <a:ext cx="778925" cy="726325"/>
              </a:xfrm>
              <a:custGeom>
                <a:avLst/>
                <a:gdLst/>
                <a:ahLst/>
                <a:cxnLst/>
                <a:rect l="l" t="t" r="r" b="b"/>
                <a:pathLst>
                  <a:path w="31157" h="29053" extrusionOk="0">
                    <a:moveTo>
                      <a:pt x="1" y="1"/>
                    </a:moveTo>
                    <a:cubicBezTo>
                      <a:pt x="730" y="1021"/>
                      <a:pt x="1105" y="1917"/>
                      <a:pt x="1500" y="2854"/>
                    </a:cubicBezTo>
                    <a:cubicBezTo>
                      <a:pt x="2125" y="4374"/>
                      <a:pt x="2792" y="5957"/>
                      <a:pt x="5041" y="8060"/>
                    </a:cubicBezTo>
                    <a:cubicBezTo>
                      <a:pt x="7311" y="10164"/>
                      <a:pt x="8935" y="10726"/>
                      <a:pt x="10518" y="11268"/>
                    </a:cubicBezTo>
                    <a:cubicBezTo>
                      <a:pt x="12142" y="11809"/>
                      <a:pt x="13663" y="12330"/>
                      <a:pt x="15849" y="14371"/>
                    </a:cubicBezTo>
                    <a:cubicBezTo>
                      <a:pt x="18036" y="16412"/>
                      <a:pt x="18661" y="17869"/>
                      <a:pt x="19306" y="19431"/>
                    </a:cubicBezTo>
                    <a:cubicBezTo>
                      <a:pt x="19931" y="20952"/>
                      <a:pt x="20598" y="22534"/>
                      <a:pt x="22847" y="24638"/>
                    </a:cubicBezTo>
                    <a:cubicBezTo>
                      <a:pt x="25117" y="26741"/>
                      <a:pt x="26741" y="27304"/>
                      <a:pt x="28324" y="27845"/>
                    </a:cubicBezTo>
                    <a:cubicBezTo>
                      <a:pt x="29261" y="28157"/>
                      <a:pt x="30157" y="28470"/>
                      <a:pt x="31156" y="29053"/>
                    </a:cubicBezTo>
                    <a:lnTo>
                      <a:pt x="31156" y="28553"/>
                    </a:lnTo>
                    <a:cubicBezTo>
                      <a:pt x="30198" y="28012"/>
                      <a:pt x="29324" y="27720"/>
                      <a:pt x="28470" y="27429"/>
                    </a:cubicBezTo>
                    <a:cubicBezTo>
                      <a:pt x="26866" y="26887"/>
                      <a:pt x="25346" y="26366"/>
                      <a:pt x="23138" y="24325"/>
                    </a:cubicBezTo>
                    <a:cubicBezTo>
                      <a:pt x="20952" y="22285"/>
                      <a:pt x="20348" y="20827"/>
                      <a:pt x="19702" y="19265"/>
                    </a:cubicBezTo>
                    <a:cubicBezTo>
                      <a:pt x="19056" y="17745"/>
                      <a:pt x="18411" y="16162"/>
                      <a:pt x="16141" y="14058"/>
                    </a:cubicBezTo>
                    <a:cubicBezTo>
                      <a:pt x="13892" y="11955"/>
                      <a:pt x="12246" y="11393"/>
                      <a:pt x="10664" y="10851"/>
                    </a:cubicBezTo>
                    <a:cubicBezTo>
                      <a:pt x="9060" y="10310"/>
                      <a:pt x="7540" y="9789"/>
                      <a:pt x="5332" y="7748"/>
                    </a:cubicBezTo>
                    <a:cubicBezTo>
                      <a:pt x="3146" y="5707"/>
                      <a:pt x="2542" y="4229"/>
                      <a:pt x="1896" y="2687"/>
                    </a:cubicBezTo>
                    <a:cubicBezTo>
                      <a:pt x="1542" y="1834"/>
                      <a:pt x="1167" y="959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7" name="Google Shape;15767;p21"/>
              <p:cNvSpPr/>
              <p:nvPr/>
            </p:nvSpPr>
            <p:spPr>
              <a:xfrm>
                <a:off x="267275" y="3543175"/>
                <a:ext cx="1014775" cy="771100"/>
              </a:xfrm>
              <a:custGeom>
                <a:avLst/>
                <a:gdLst/>
                <a:ahLst/>
                <a:cxnLst/>
                <a:rect l="l" t="t" r="r" b="b"/>
                <a:pathLst>
                  <a:path w="40591" h="30844" extrusionOk="0">
                    <a:moveTo>
                      <a:pt x="1" y="1"/>
                    </a:moveTo>
                    <a:lnTo>
                      <a:pt x="1" y="521"/>
                    </a:lnTo>
                    <a:cubicBezTo>
                      <a:pt x="126" y="605"/>
                      <a:pt x="271" y="709"/>
                      <a:pt x="417" y="813"/>
                    </a:cubicBezTo>
                    <a:cubicBezTo>
                      <a:pt x="2833" y="2625"/>
                      <a:pt x="3562" y="3978"/>
                      <a:pt x="4353" y="5436"/>
                    </a:cubicBezTo>
                    <a:cubicBezTo>
                      <a:pt x="5124" y="6852"/>
                      <a:pt x="5915" y="8331"/>
                      <a:pt x="8414" y="10185"/>
                    </a:cubicBezTo>
                    <a:cubicBezTo>
                      <a:pt x="10893" y="12038"/>
                      <a:pt x="12621" y="12455"/>
                      <a:pt x="14308" y="12850"/>
                    </a:cubicBezTo>
                    <a:cubicBezTo>
                      <a:pt x="16016" y="13267"/>
                      <a:pt x="17619" y="13642"/>
                      <a:pt x="20035" y="15453"/>
                    </a:cubicBezTo>
                    <a:cubicBezTo>
                      <a:pt x="22451" y="17245"/>
                      <a:pt x="23180" y="18619"/>
                      <a:pt x="23971" y="20056"/>
                    </a:cubicBezTo>
                    <a:cubicBezTo>
                      <a:pt x="24742" y="21493"/>
                      <a:pt x="25533" y="22951"/>
                      <a:pt x="28032" y="24825"/>
                    </a:cubicBezTo>
                    <a:cubicBezTo>
                      <a:pt x="30511" y="26679"/>
                      <a:pt x="32239" y="27095"/>
                      <a:pt x="33926" y="27491"/>
                    </a:cubicBezTo>
                    <a:cubicBezTo>
                      <a:pt x="35634" y="27887"/>
                      <a:pt x="37237" y="28282"/>
                      <a:pt x="39653" y="30073"/>
                    </a:cubicBezTo>
                    <a:cubicBezTo>
                      <a:pt x="40007" y="30344"/>
                      <a:pt x="40320" y="30594"/>
                      <a:pt x="40590" y="30844"/>
                    </a:cubicBezTo>
                    <a:lnTo>
                      <a:pt x="40590" y="30282"/>
                    </a:lnTo>
                    <a:cubicBezTo>
                      <a:pt x="40382" y="30094"/>
                      <a:pt x="40153" y="29907"/>
                      <a:pt x="39924" y="29740"/>
                    </a:cubicBezTo>
                    <a:cubicBezTo>
                      <a:pt x="37425" y="27887"/>
                      <a:pt x="35696" y="27470"/>
                      <a:pt x="34030" y="27074"/>
                    </a:cubicBezTo>
                    <a:cubicBezTo>
                      <a:pt x="32322" y="26658"/>
                      <a:pt x="30698" y="26283"/>
                      <a:pt x="28282" y="24471"/>
                    </a:cubicBezTo>
                    <a:cubicBezTo>
                      <a:pt x="25866" y="22680"/>
                      <a:pt x="25137" y="21306"/>
                      <a:pt x="24346" y="19848"/>
                    </a:cubicBezTo>
                    <a:cubicBezTo>
                      <a:pt x="23576" y="18432"/>
                      <a:pt x="22784" y="16953"/>
                      <a:pt x="20285" y="15099"/>
                    </a:cubicBezTo>
                    <a:cubicBezTo>
                      <a:pt x="17807" y="13246"/>
                      <a:pt x="16078" y="12829"/>
                      <a:pt x="14391" y="12434"/>
                    </a:cubicBezTo>
                    <a:cubicBezTo>
                      <a:pt x="12684" y="12038"/>
                      <a:pt x="11080" y="11642"/>
                      <a:pt x="8664" y="9851"/>
                    </a:cubicBezTo>
                    <a:cubicBezTo>
                      <a:pt x="6248" y="8039"/>
                      <a:pt x="5520" y="6665"/>
                      <a:pt x="4728" y="5228"/>
                    </a:cubicBezTo>
                    <a:cubicBezTo>
                      <a:pt x="3958" y="3812"/>
                      <a:pt x="3166" y="2333"/>
                      <a:pt x="667" y="480"/>
                    </a:cubicBezTo>
                    <a:cubicBezTo>
                      <a:pt x="438" y="292"/>
                      <a:pt x="209" y="146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8" name="Google Shape;15768;p21"/>
              <p:cNvSpPr/>
              <p:nvPr/>
            </p:nvSpPr>
            <p:spPr>
              <a:xfrm>
                <a:off x="538025" y="3438000"/>
                <a:ext cx="744025" cy="708625"/>
              </a:xfrm>
              <a:custGeom>
                <a:avLst/>
                <a:gdLst/>
                <a:ahLst/>
                <a:cxnLst/>
                <a:rect l="l" t="t" r="r" b="b"/>
                <a:pathLst>
                  <a:path w="29761" h="28345" extrusionOk="0">
                    <a:moveTo>
                      <a:pt x="0" y="1"/>
                    </a:moveTo>
                    <a:cubicBezTo>
                      <a:pt x="396" y="688"/>
                      <a:pt x="646" y="1334"/>
                      <a:pt x="917" y="2000"/>
                    </a:cubicBezTo>
                    <a:cubicBezTo>
                      <a:pt x="1541" y="3541"/>
                      <a:pt x="2166" y="5145"/>
                      <a:pt x="4415" y="7269"/>
                    </a:cubicBezTo>
                    <a:cubicBezTo>
                      <a:pt x="6644" y="9414"/>
                      <a:pt x="8268" y="9976"/>
                      <a:pt x="9830" y="10539"/>
                    </a:cubicBezTo>
                    <a:cubicBezTo>
                      <a:pt x="11434" y="11101"/>
                      <a:pt x="12954" y="11643"/>
                      <a:pt x="15099" y="13704"/>
                    </a:cubicBezTo>
                    <a:cubicBezTo>
                      <a:pt x="17265" y="15787"/>
                      <a:pt x="17869" y="17266"/>
                      <a:pt x="18493" y="18827"/>
                    </a:cubicBezTo>
                    <a:cubicBezTo>
                      <a:pt x="19118" y="20369"/>
                      <a:pt x="19764" y="21951"/>
                      <a:pt x="21992" y="24096"/>
                    </a:cubicBezTo>
                    <a:cubicBezTo>
                      <a:pt x="24221" y="26221"/>
                      <a:pt x="25845" y="26804"/>
                      <a:pt x="27407" y="27366"/>
                    </a:cubicBezTo>
                    <a:cubicBezTo>
                      <a:pt x="28198" y="27637"/>
                      <a:pt x="28948" y="27908"/>
                      <a:pt x="29760" y="28345"/>
                    </a:cubicBezTo>
                    <a:lnTo>
                      <a:pt x="29760" y="27866"/>
                    </a:lnTo>
                    <a:cubicBezTo>
                      <a:pt x="28990" y="27449"/>
                      <a:pt x="28261" y="27199"/>
                      <a:pt x="27553" y="26950"/>
                    </a:cubicBezTo>
                    <a:cubicBezTo>
                      <a:pt x="25949" y="26387"/>
                      <a:pt x="24450" y="25846"/>
                      <a:pt x="22284" y="23784"/>
                    </a:cubicBezTo>
                    <a:cubicBezTo>
                      <a:pt x="20118" y="21701"/>
                      <a:pt x="19535" y="20223"/>
                      <a:pt x="18889" y="18661"/>
                    </a:cubicBezTo>
                    <a:cubicBezTo>
                      <a:pt x="18285" y="17120"/>
                      <a:pt x="17640" y="15537"/>
                      <a:pt x="15411" y="13392"/>
                    </a:cubicBezTo>
                    <a:cubicBezTo>
                      <a:pt x="13183" y="11268"/>
                      <a:pt x="11558" y="10685"/>
                      <a:pt x="9976" y="10122"/>
                    </a:cubicBezTo>
                    <a:cubicBezTo>
                      <a:pt x="8372" y="9560"/>
                      <a:pt x="6873" y="9018"/>
                      <a:pt x="4707" y="6957"/>
                    </a:cubicBezTo>
                    <a:cubicBezTo>
                      <a:pt x="2541" y="4895"/>
                      <a:pt x="1937" y="3416"/>
                      <a:pt x="1312" y="1834"/>
                    </a:cubicBezTo>
                    <a:cubicBezTo>
                      <a:pt x="1083" y="1250"/>
                      <a:pt x="833" y="646"/>
                      <a:pt x="50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9" name="Google Shape;15769;p21"/>
              <p:cNvSpPr/>
              <p:nvPr/>
            </p:nvSpPr>
            <p:spPr>
              <a:xfrm>
                <a:off x="598925" y="3438000"/>
                <a:ext cx="683125" cy="674275"/>
              </a:xfrm>
              <a:custGeom>
                <a:avLst/>
                <a:gdLst/>
                <a:ahLst/>
                <a:cxnLst/>
                <a:rect l="l" t="t" r="r" b="b"/>
                <a:pathLst>
                  <a:path w="27325" h="26971" extrusionOk="0">
                    <a:moveTo>
                      <a:pt x="1" y="1"/>
                    </a:moveTo>
                    <a:cubicBezTo>
                      <a:pt x="42" y="105"/>
                      <a:pt x="84" y="209"/>
                      <a:pt x="126" y="313"/>
                    </a:cubicBezTo>
                    <a:cubicBezTo>
                      <a:pt x="709" y="1875"/>
                      <a:pt x="1313" y="3500"/>
                      <a:pt x="3479" y="5686"/>
                    </a:cubicBezTo>
                    <a:cubicBezTo>
                      <a:pt x="5665" y="7873"/>
                      <a:pt x="7269" y="8498"/>
                      <a:pt x="8810" y="9081"/>
                    </a:cubicBezTo>
                    <a:cubicBezTo>
                      <a:pt x="10393" y="9685"/>
                      <a:pt x="11871" y="10247"/>
                      <a:pt x="13975" y="12392"/>
                    </a:cubicBezTo>
                    <a:cubicBezTo>
                      <a:pt x="16099" y="14517"/>
                      <a:pt x="16661" y="16016"/>
                      <a:pt x="17245" y="17620"/>
                    </a:cubicBezTo>
                    <a:cubicBezTo>
                      <a:pt x="17828" y="19181"/>
                      <a:pt x="18432" y="20806"/>
                      <a:pt x="20618" y="22993"/>
                    </a:cubicBezTo>
                    <a:cubicBezTo>
                      <a:pt x="22784" y="25200"/>
                      <a:pt x="24388" y="25804"/>
                      <a:pt x="25929" y="26387"/>
                    </a:cubicBezTo>
                    <a:cubicBezTo>
                      <a:pt x="26408" y="26575"/>
                      <a:pt x="26866" y="26741"/>
                      <a:pt x="27324" y="26970"/>
                    </a:cubicBezTo>
                    <a:lnTo>
                      <a:pt x="27324" y="26491"/>
                    </a:lnTo>
                    <a:cubicBezTo>
                      <a:pt x="26908" y="26304"/>
                      <a:pt x="26491" y="26137"/>
                      <a:pt x="26096" y="25992"/>
                    </a:cubicBezTo>
                    <a:cubicBezTo>
                      <a:pt x="24513" y="25388"/>
                      <a:pt x="23034" y="24825"/>
                      <a:pt x="20931" y="22701"/>
                    </a:cubicBezTo>
                    <a:cubicBezTo>
                      <a:pt x="18806" y="20556"/>
                      <a:pt x="18244" y="19057"/>
                      <a:pt x="17661" y="17453"/>
                    </a:cubicBezTo>
                    <a:cubicBezTo>
                      <a:pt x="17078" y="15891"/>
                      <a:pt x="16474" y="14287"/>
                      <a:pt x="14287" y="12080"/>
                    </a:cubicBezTo>
                    <a:cubicBezTo>
                      <a:pt x="12121" y="9893"/>
                      <a:pt x="10518" y="9268"/>
                      <a:pt x="8977" y="8685"/>
                    </a:cubicBezTo>
                    <a:cubicBezTo>
                      <a:pt x="7394" y="8081"/>
                      <a:pt x="5894" y="7519"/>
                      <a:pt x="3791" y="5374"/>
                    </a:cubicBezTo>
                    <a:cubicBezTo>
                      <a:pt x="1688" y="3250"/>
                      <a:pt x="1125" y="1750"/>
                      <a:pt x="521" y="147"/>
                    </a:cubicBezTo>
                    <a:cubicBezTo>
                      <a:pt x="501" y="105"/>
                      <a:pt x="480" y="43"/>
                      <a:pt x="4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0" name="Google Shape;15770;p21"/>
              <p:cNvSpPr/>
              <p:nvPr/>
            </p:nvSpPr>
            <p:spPr>
              <a:xfrm>
                <a:off x="569775" y="3438000"/>
                <a:ext cx="712275" cy="691450"/>
              </a:xfrm>
              <a:custGeom>
                <a:avLst/>
                <a:gdLst/>
                <a:ahLst/>
                <a:cxnLst/>
                <a:rect l="l" t="t" r="r" b="b"/>
                <a:pathLst>
                  <a:path w="28491" h="27658" extrusionOk="0">
                    <a:moveTo>
                      <a:pt x="1" y="1"/>
                    </a:moveTo>
                    <a:cubicBezTo>
                      <a:pt x="167" y="376"/>
                      <a:pt x="313" y="771"/>
                      <a:pt x="480" y="1146"/>
                    </a:cubicBezTo>
                    <a:cubicBezTo>
                      <a:pt x="1063" y="2708"/>
                      <a:pt x="1687" y="4312"/>
                      <a:pt x="3895" y="6478"/>
                    </a:cubicBezTo>
                    <a:cubicBezTo>
                      <a:pt x="6103" y="8644"/>
                      <a:pt x="7706" y="9248"/>
                      <a:pt x="9268" y="9810"/>
                    </a:cubicBezTo>
                    <a:cubicBezTo>
                      <a:pt x="10851" y="10393"/>
                      <a:pt x="12350" y="10955"/>
                      <a:pt x="14495" y="13038"/>
                    </a:cubicBezTo>
                    <a:cubicBezTo>
                      <a:pt x="16640" y="15141"/>
                      <a:pt x="17203" y="16641"/>
                      <a:pt x="17827" y="18224"/>
                    </a:cubicBezTo>
                    <a:cubicBezTo>
                      <a:pt x="18431" y="19765"/>
                      <a:pt x="19035" y="21368"/>
                      <a:pt x="21243" y="23534"/>
                    </a:cubicBezTo>
                    <a:cubicBezTo>
                      <a:pt x="23450" y="25700"/>
                      <a:pt x="25054" y="26304"/>
                      <a:pt x="26616" y="26866"/>
                    </a:cubicBezTo>
                    <a:cubicBezTo>
                      <a:pt x="27241" y="27116"/>
                      <a:pt x="27865" y="27324"/>
                      <a:pt x="28490" y="27658"/>
                    </a:cubicBezTo>
                    <a:lnTo>
                      <a:pt x="28490" y="27179"/>
                    </a:lnTo>
                    <a:cubicBezTo>
                      <a:pt x="27907" y="26887"/>
                      <a:pt x="27324" y="26679"/>
                      <a:pt x="26783" y="26471"/>
                    </a:cubicBezTo>
                    <a:cubicBezTo>
                      <a:pt x="25179" y="25887"/>
                      <a:pt x="23679" y="25346"/>
                      <a:pt x="21555" y="23243"/>
                    </a:cubicBezTo>
                    <a:cubicBezTo>
                      <a:pt x="19410" y="21139"/>
                      <a:pt x="18827" y="19640"/>
                      <a:pt x="18223" y="18057"/>
                    </a:cubicBezTo>
                    <a:cubicBezTo>
                      <a:pt x="17619" y="16516"/>
                      <a:pt x="16994" y="14912"/>
                      <a:pt x="14808" y="12746"/>
                    </a:cubicBezTo>
                    <a:cubicBezTo>
                      <a:pt x="12600" y="10580"/>
                      <a:pt x="10976" y="9976"/>
                      <a:pt x="9414" y="9414"/>
                    </a:cubicBezTo>
                    <a:cubicBezTo>
                      <a:pt x="7831" y="8831"/>
                      <a:pt x="6332" y="8269"/>
                      <a:pt x="4207" y="6165"/>
                    </a:cubicBezTo>
                    <a:cubicBezTo>
                      <a:pt x="2062" y="4062"/>
                      <a:pt x="1479" y="2583"/>
                      <a:pt x="875" y="1001"/>
                    </a:cubicBezTo>
                    <a:cubicBezTo>
                      <a:pt x="750" y="667"/>
                      <a:pt x="604" y="334"/>
                      <a:pt x="4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1" name="Google Shape;15771;p21"/>
              <p:cNvSpPr/>
              <p:nvPr/>
            </p:nvSpPr>
            <p:spPr>
              <a:xfrm>
                <a:off x="464075" y="3438000"/>
                <a:ext cx="817975" cy="744550"/>
              </a:xfrm>
              <a:custGeom>
                <a:avLst/>
                <a:gdLst/>
                <a:ahLst/>
                <a:cxnLst/>
                <a:rect l="l" t="t" r="r" b="b"/>
                <a:pathLst>
                  <a:path w="32719" h="29782" extrusionOk="0">
                    <a:moveTo>
                      <a:pt x="1" y="1"/>
                    </a:moveTo>
                    <a:cubicBezTo>
                      <a:pt x="1230" y="1375"/>
                      <a:pt x="1729" y="2521"/>
                      <a:pt x="2229" y="3708"/>
                    </a:cubicBezTo>
                    <a:cubicBezTo>
                      <a:pt x="2875" y="5207"/>
                      <a:pt x="3562" y="6790"/>
                      <a:pt x="5853" y="8852"/>
                    </a:cubicBezTo>
                    <a:cubicBezTo>
                      <a:pt x="8144" y="10934"/>
                      <a:pt x="9789" y="11476"/>
                      <a:pt x="11372" y="11997"/>
                    </a:cubicBezTo>
                    <a:cubicBezTo>
                      <a:pt x="12996" y="12517"/>
                      <a:pt x="14537" y="13017"/>
                      <a:pt x="16745" y="15037"/>
                    </a:cubicBezTo>
                    <a:cubicBezTo>
                      <a:pt x="18973" y="17036"/>
                      <a:pt x="19598" y="18494"/>
                      <a:pt x="20264" y="20035"/>
                    </a:cubicBezTo>
                    <a:cubicBezTo>
                      <a:pt x="20910" y="21556"/>
                      <a:pt x="21597" y="23118"/>
                      <a:pt x="23888" y="25179"/>
                    </a:cubicBezTo>
                    <a:cubicBezTo>
                      <a:pt x="26158" y="27262"/>
                      <a:pt x="27824" y="27803"/>
                      <a:pt x="29407" y="28324"/>
                    </a:cubicBezTo>
                    <a:cubicBezTo>
                      <a:pt x="30490" y="28678"/>
                      <a:pt x="31510" y="29011"/>
                      <a:pt x="32718" y="29782"/>
                    </a:cubicBezTo>
                    <a:lnTo>
                      <a:pt x="32718" y="29282"/>
                    </a:lnTo>
                    <a:cubicBezTo>
                      <a:pt x="31552" y="28574"/>
                      <a:pt x="30532" y="28241"/>
                      <a:pt x="29553" y="27908"/>
                    </a:cubicBezTo>
                    <a:cubicBezTo>
                      <a:pt x="27928" y="27387"/>
                      <a:pt x="26387" y="26887"/>
                      <a:pt x="24159" y="24867"/>
                    </a:cubicBezTo>
                    <a:cubicBezTo>
                      <a:pt x="21951" y="22868"/>
                      <a:pt x="21327" y="21410"/>
                      <a:pt x="20660" y="19869"/>
                    </a:cubicBezTo>
                    <a:cubicBezTo>
                      <a:pt x="20015" y="18348"/>
                      <a:pt x="19327" y="16787"/>
                      <a:pt x="17036" y="14704"/>
                    </a:cubicBezTo>
                    <a:cubicBezTo>
                      <a:pt x="14766" y="12642"/>
                      <a:pt x="13100" y="12101"/>
                      <a:pt x="11518" y="11580"/>
                    </a:cubicBezTo>
                    <a:cubicBezTo>
                      <a:pt x="9893" y="11039"/>
                      <a:pt x="8352" y="10539"/>
                      <a:pt x="6145" y="8539"/>
                    </a:cubicBezTo>
                    <a:cubicBezTo>
                      <a:pt x="3916" y="6519"/>
                      <a:pt x="3291" y="5062"/>
                      <a:pt x="2625" y="3520"/>
                    </a:cubicBezTo>
                    <a:cubicBezTo>
                      <a:pt x="2167" y="2437"/>
                      <a:pt x="1667" y="1313"/>
                      <a:pt x="58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2" name="Google Shape;15772;p21"/>
              <p:cNvSpPr/>
              <p:nvPr/>
            </p:nvSpPr>
            <p:spPr>
              <a:xfrm>
                <a:off x="372450" y="3438000"/>
                <a:ext cx="909600" cy="781525"/>
              </a:xfrm>
              <a:custGeom>
                <a:avLst/>
                <a:gdLst/>
                <a:ahLst/>
                <a:cxnLst/>
                <a:rect l="l" t="t" r="r" b="b"/>
                <a:pathLst>
                  <a:path w="36384" h="31261" extrusionOk="0">
                    <a:moveTo>
                      <a:pt x="1" y="1"/>
                    </a:moveTo>
                    <a:cubicBezTo>
                      <a:pt x="209" y="147"/>
                      <a:pt x="396" y="313"/>
                      <a:pt x="625" y="501"/>
                    </a:cubicBezTo>
                    <a:cubicBezTo>
                      <a:pt x="2895" y="2458"/>
                      <a:pt x="3562" y="3874"/>
                      <a:pt x="4249" y="5395"/>
                    </a:cubicBezTo>
                    <a:cubicBezTo>
                      <a:pt x="4936" y="6894"/>
                      <a:pt x="5644" y="8435"/>
                      <a:pt x="7998" y="10435"/>
                    </a:cubicBezTo>
                    <a:cubicBezTo>
                      <a:pt x="10330" y="12455"/>
                      <a:pt x="12017" y="12955"/>
                      <a:pt x="13621" y="13434"/>
                    </a:cubicBezTo>
                    <a:cubicBezTo>
                      <a:pt x="15266" y="13933"/>
                      <a:pt x="16828" y="14392"/>
                      <a:pt x="19098" y="16349"/>
                    </a:cubicBezTo>
                    <a:cubicBezTo>
                      <a:pt x="21389" y="18307"/>
                      <a:pt x="22034" y="19723"/>
                      <a:pt x="22742" y="21243"/>
                    </a:cubicBezTo>
                    <a:cubicBezTo>
                      <a:pt x="23430" y="22743"/>
                      <a:pt x="24138" y="24263"/>
                      <a:pt x="26470" y="26283"/>
                    </a:cubicBezTo>
                    <a:cubicBezTo>
                      <a:pt x="28823" y="28303"/>
                      <a:pt x="30490" y="28803"/>
                      <a:pt x="32114" y="29282"/>
                    </a:cubicBezTo>
                    <a:cubicBezTo>
                      <a:pt x="33447" y="29678"/>
                      <a:pt x="34738" y="30073"/>
                      <a:pt x="36383" y="31261"/>
                    </a:cubicBezTo>
                    <a:lnTo>
                      <a:pt x="36383" y="30740"/>
                    </a:lnTo>
                    <a:cubicBezTo>
                      <a:pt x="34780" y="29636"/>
                      <a:pt x="33488" y="29240"/>
                      <a:pt x="32239" y="28866"/>
                    </a:cubicBezTo>
                    <a:cubicBezTo>
                      <a:pt x="30594" y="28366"/>
                      <a:pt x="29032" y="27908"/>
                      <a:pt x="26762" y="25950"/>
                    </a:cubicBezTo>
                    <a:cubicBezTo>
                      <a:pt x="24492" y="24013"/>
                      <a:pt x="23825" y="22576"/>
                      <a:pt x="23138" y="21056"/>
                    </a:cubicBezTo>
                    <a:cubicBezTo>
                      <a:pt x="22451" y="19577"/>
                      <a:pt x="21743" y="18036"/>
                      <a:pt x="19389" y="16016"/>
                    </a:cubicBezTo>
                    <a:cubicBezTo>
                      <a:pt x="17036" y="14017"/>
                      <a:pt x="15370" y="13517"/>
                      <a:pt x="13746" y="13017"/>
                    </a:cubicBezTo>
                    <a:cubicBezTo>
                      <a:pt x="12100" y="12538"/>
                      <a:pt x="10559" y="12059"/>
                      <a:pt x="8268" y="10101"/>
                    </a:cubicBezTo>
                    <a:cubicBezTo>
                      <a:pt x="5998" y="8165"/>
                      <a:pt x="5332" y="6728"/>
                      <a:pt x="4645" y="5207"/>
                    </a:cubicBezTo>
                    <a:cubicBezTo>
                      <a:pt x="3957" y="3729"/>
                      <a:pt x="3249" y="2188"/>
                      <a:pt x="896" y="167"/>
                    </a:cubicBezTo>
                    <a:cubicBezTo>
                      <a:pt x="834" y="105"/>
                      <a:pt x="750" y="63"/>
                      <a:pt x="6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3" name="Google Shape;15773;p21"/>
              <p:cNvSpPr/>
              <p:nvPr/>
            </p:nvSpPr>
            <p:spPr>
              <a:xfrm>
                <a:off x="267275" y="3469775"/>
                <a:ext cx="1014775" cy="806500"/>
              </a:xfrm>
              <a:custGeom>
                <a:avLst/>
                <a:gdLst/>
                <a:ahLst/>
                <a:cxnLst/>
                <a:rect l="l" t="t" r="r" b="b"/>
                <a:pathLst>
                  <a:path w="40591" h="32260" extrusionOk="0">
                    <a:moveTo>
                      <a:pt x="1" y="0"/>
                    </a:moveTo>
                    <a:lnTo>
                      <a:pt x="1" y="479"/>
                    </a:lnTo>
                    <a:cubicBezTo>
                      <a:pt x="646" y="854"/>
                      <a:pt x="1375" y="1312"/>
                      <a:pt x="2187" y="1937"/>
                    </a:cubicBezTo>
                    <a:cubicBezTo>
                      <a:pt x="4541" y="3811"/>
                      <a:pt x="5249" y="5207"/>
                      <a:pt x="5999" y="6665"/>
                    </a:cubicBezTo>
                    <a:cubicBezTo>
                      <a:pt x="6727" y="8122"/>
                      <a:pt x="7498" y="9622"/>
                      <a:pt x="9914" y="11538"/>
                    </a:cubicBezTo>
                    <a:cubicBezTo>
                      <a:pt x="12350" y="13454"/>
                      <a:pt x="14058" y="13912"/>
                      <a:pt x="15724" y="14349"/>
                    </a:cubicBezTo>
                    <a:cubicBezTo>
                      <a:pt x="17390" y="14787"/>
                      <a:pt x="18994" y="15203"/>
                      <a:pt x="21347" y="17057"/>
                    </a:cubicBezTo>
                    <a:cubicBezTo>
                      <a:pt x="23701" y="18931"/>
                      <a:pt x="24409" y="20305"/>
                      <a:pt x="25158" y="21784"/>
                    </a:cubicBezTo>
                    <a:cubicBezTo>
                      <a:pt x="25887" y="23242"/>
                      <a:pt x="26658" y="24741"/>
                      <a:pt x="29094" y="26657"/>
                    </a:cubicBezTo>
                    <a:cubicBezTo>
                      <a:pt x="31531" y="28573"/>
                      <a:pt x="33239" y="29032"/>
                      <a:pt x="34884" y="29448"/>
                    </a:cubicBezTo>
                    <a:cubicBezTo>
                      <a:pt x="36571" y="29906"/>
                      <a:pt x="38154" y="30323"/>
                      <a:pt x="40507" y="32176"/>
                    </a:cubicBezTo>
                    <a:cubicBezTo>
                      <a:pt x="40549" y="32197"/>
                      <a:pt x="40569" y="32218"/>
                      <a:pt x="40590" y="32260"/>
                    </a:cubicBezTo>
                    <a:lnTo>
                      <a:pt x="40590" y="31697"/>
                    </a:lnTo>
                    <a:cubicBezTo>
                      <a:pt x="38258" y="29906"/>
                      <a:pt x="36592" y="29469"/>
                      <a:pt x="34988" y="29032"/>
                    </a:cubicBezTo>
                    <a:cubicBezTo>
                      <a:pt x="33301" y="28594"/>
                      <a:pt x="31718" y="28178"/>
                      <a:pt x="29365" y="26324"/>
                    </a:cubicBezTo>
                    <a:cubicBezTo>
                      <a:pt x="26991" y="24450"/>
                      <a:pt x="26283" y="23075"/>
                      <a:pt x="25554" y="21597"/>
                    </a:cubicBezTo>
                    <a:cubicBezTo>
                      <a:pt x="24804" y="20139"/>
                      <a:pt x="24055" y="18639"/>
                      <a:pt x="21618" y="16723"/>
                    </a:cubicBezTo>
                    <a:cubicBezTo>
                      <a:pt x="19181" y="14807"/>
                      <a:pt x="17474" y="14349"/>
                      <a:pt x="15828" y="13933"/>
                    </a:cubicBezTo>
                    <a:cubicBezTo>
                      <a:pt x="14141" y="13475"/>
                      <a:pt x="12559" y="13058"/>
                      <a:pt x="10185" y="11205"/>
                    </a:cubicBezTo>
                    <a:cubicBezTo>
                      <a:pt x="7831" y="9351"/>
                      <a:pt x="7123" y="7956"/>
                      <a:pt x="6373" y="6477"/>
                    </a:cubicBezTo>
                    <a:cubicBezTo>
                      <a:pt x="5645" y="5019"/>
                      <a:pt x="4874" y="3520"/>
                      <a:pt x="2437" y="1604"/>
                    </a:cubicBezTo>
                    <a:cubicBezTo>
                      <a:pt x="1542" y="896"/>
                      <a:pt x="730" y="375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4" name="Google Shape;15774;p21"/>
              <p:cNvSpPr/>
              <p:nvPr/>
            </p:nvSpPr>
            <p:spPr>
              <a:xfrm>
                <a:off x="267275" y="3505700"/>
                <a:ext cx="1014775" cy="789325"/>
              </a:xfrm>
              <a:custGeom>
                <a:avLst/>
                <a:gdLst/>
                <a:ahLst/>
                <a:cxnLst/>
                <a:rect l="l" t="t" r="r" b="b"/>
                <a:pathLst>
                  <a:path w="40591" h="31573" extrusionOk="0">
                    <a:moveTo>
                      <a:pt x="1" y="0"/>
                    </a:moveTo>
                    <a:lnTo>
                      <a:pt x="1" y="500"/>
                    </a:lnTo>
                    <a:cubicBezTo>
                      <a:pt x="396" y="771"/>
                      <a:pt x="834" y="1062"/>
                      <a:pt x="1292" y="1416"/>
                    </a:cubicBezTo>
                    <a:cubicBezTo>
                      <a:pt x="3687" y="3249"/>
                      <a:pt x="4416" y="4624"/>
                      <a:pt x="5166" y="6081"/>
                    </a:cubicBezTo>
                    <a:cubicBezTo>
                      <a:pt x="5915" y="7518"/>
                      <a:pt x="6707" y="9018"/>
                      <a:pt x="9164" y="10892"/>
                    </a:cubicBezTo>
                    <a:cubicBezTo>
                      <a:pt x="11622" y="12787"/>
                      <a:pt x="13350" y="13204"/>
                      <a:pt x="15016" y="13620"/>
                    </a:cubicBezTo>
                    <a:cubicBezTo>
                      <a:pt x="16703" y="14058"/>
                      <a:pt x="18307" y="14453"/>
                      <a:pt x="20681" y="16286"/>
                    </a:cubicBezTo>
                    <a:cubicBezTo>
                      <a:pt x="23076" y="18119"/>
                      <a:pt x="23805" y="19493"/>
                      <a:pt x="24575" y="20951"/>
                    </a:cubicBezTo>
                    <a:cubicBezTo>
                      <a:pt x="25325" y="22388"/>
                      <a:pt x="26095" y="23888"/>
                      <a:pt x="28553" y="25762"/>
                    </a:cubicBezTo>
                    <a:cubicBezTo>
                      <a:pt x="31010" y="27657"/>
                      <a:pt x="32739" y="28094"/>
                      <a:pt x="34405" y="28511"/>
                    </a:cubicBezTo>
                    <a:cubicBezTo>
                      <a:pt x="36092" y="28927"/>
                      <a:pt x="37695" y="29323"/>
                      <a:pt x="40090" y="31156"/>
                    </a:cubicBezTo>
                    <a:cubicBezTo>
                      <a:pt x="40257" y="31302"/>
                      <a:pt x="40444" y="31447"/>
                      <a:pt x="40590" y="31572"/>
                    </a:cubicBezTo>
                    <a:lnTo>
                      <a:pt x="40590" y="31010"/>
                    </a:lnTo>
                    <a:cubicBezTo>
                      <a:pt x="40507" y="30947"/>
                      <a:pt x="40444" y="30885"/>
                      <a:pt x="40340" y="30823"/>
                    </a:cubicBezTo>
                    <a:cubicBezTo>
                      <a:pt x="37883" y="28927"/>
                      <a:pt x="36175" y="28511"/>
                      <a:pt x="34509" y="28094"/>
                    </a:cubicBezTo>
                    <a:cubicBezTo>
                      <a:pt x="32801" y="27657"/>
                      <a:pt x="31219" y="27261"/>
                      <a:pt x="28824" y="25429"/>
                    </a:cubicBezTo>
                    <a:cubicBezTo>
                      <a:pt x="26429" y="23596"/>
                      <a:pt x="25721" y="22221"/>
                      <a:pt x="24950" y="20764"/>
                    </a:cubicBezTo>
                    <a:cubicBezTo>
                      <a:pt x="24200" y="19327"/>
                      <a:pt x="23409" y="17827"/>
                      <a:pt x="20952" y="15953"/>
                    </a:cubicBezTo>
                    <a:cubicBezTo>
                      <a:pt x="18494" y="14058"/>
                      <a:pt x="16766" y="13620"/>
                      <a:pt x="15120" y="13204"/>
                    </a:cubicBezTo>
                    <a:cubicBezTo>
                      <a:pt x="13413" y="12787"/>
                      <a:pt x="11809" y="12392"/>
                      <a:pt x="9435" y="10559"/>
                    </a:cubicBezTo>
                    <a:cubicBezTo>
                      <a:pt x="7040" y="8726"/>
                      <a:pt x="6311" y="7352"/>
                      <a:pt x="5561" y="5873"/>
                    </a:cubicBezTo>
                    <a:cubicBezTo>
                      <a:pt x="4791" y="4436"/>
                      <a:pt x="4020" y="2958"/>
                      <a:pt x="1563" y="1062"/>
                    </a:cubicBezTo>
                    <a:cubicBezTo>
                      <a:pt x="1000" y="646"/>
                      <a:pt x="480" y="292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5" name="Google Shape;15775;p21"/>
              <p:cNvSpPr/>
              <p:nvPr/>
            </p:nvSpPr>
            <p:spPr>
              <a:xfrm>
                <a:off x="316750" y="3438000"/>
                <a:ext cx="965300" cy="800275"/>
              </a:xfrm>
              <a:custGeom>
                <a:avLst/>
                <a:gdLst/>
                <a:ahLst/>
                <a:cxnLst/>
                <a:rect l="l" t="t" r="r" b="b"/>
                <a:pathLst>
                  <a:path w="38612" h="32011" extrusionOk="0">
                    <a:moveTo>
                      <a:pt x="0" y="1"/>
                    </a:moveTo>
                    <a:cubicBezTo>
                      <a:pt x="604" y="355"/>
                      <a:pt x="1250" y="813"/>
                      <a:pt x="1958" y="1417"/>
                    </a:cubicBezTo>
                    <a:cubicBezTo>
                      <a:pt x="4269" y="3333"/>
                      <a:pt x="4936" y="4749"/>
                      <a:pt x="5665" y="6249"/>
                    </a:cubicBezTo>
                    <a:cubicBezTo>
                      <a:pt x="6352" y="7727"/>
                      <a:pt x="7081" y="9248"/>
                      <a:pt x="9455" y="11226"/>
                    </a:cubicBezTo>
                    <a:cubicBezTo>
                      <a:pt x="11829" y="13204"/>
                      <a:pt x="13516" y="13683"/>
                      <a:pt x="15141" y="14162"/>
                    </a:cubicBezTo>
                    <a:cubicBezTo>
                      <a:pt x="16807" y="14641"/>
                      <a:pt x="18369" y="15100"/>
                      <a:pt x="20680" y="17016"/>
                    </a:cubicBezTo>
                    <a:cubicBezTo>
                      <a:pt x="22992" y="18932"/>
                      <a:pt x="23658" y="20348"/>
                      <a:pt x="24366" y="21847"/>
                    </a:cubicBezTo>
                    <a:cubicBezTo>
                      <a:pt x="25074" y="23326"/>
                      <a:pt x="25803" y="24846"/>
                      <a:pt x="28178" y="26825"/>
                    </a:cubicBezTo>
                    <a:cubicBezTo>
                      <a:pt x="30552" y="28803"/>
                      <a:pt x="32239" y="29303"/>
                      <a:pt x="33863" y="29761"/>
                    </a:cubicBezTo>
                    <a:cubicBezTo>
                      <a:pt x="35321" y="30198"/>
                      <a:pt x="36716" y="30594"/>
                      <a:pt x="38611" y="32010"/>
                    </a:cubicBezTo>
                    <a:lnTo>
                      <a:pt x="38611" y="31469"/>
                    </a:lnTo>
                    <a:cubicBezTo>
                      <a:pt x="36779" y="30157"/>
                      <a:pt x="35362" y="29740"/>
                      <a:pt x="33988" y="29345"/>
                    </a:cubicBezTo>
                    <a:cubicBezTo>
                      <a:pt x="32322" y="28866"/>
                      <a:pt x="30760" y="28428"/>
                      <a:pt x="28448" y="26491"/>
                    </a:cubicBezTo>
                    <a:cubicBezTo>
                      <a:pt x="26157" y="24575"/>
                      <a:pt x="25470" y="23159"/>
                      <a:pt x="24762" y="21660"/>
                    </a:cubicBezTo>
                    <a:cubicBezTo>
                      <a:pt x="24054" y="20181"/>
                      <a:pt x="23325" y="18661"/>
                      <a:pt x="20951" y="16682"/>
                    </a:cubicBezTo>
                    <a:cubicBezTo>
                      <a:pt x="18577" y="14704"/>
                      <a:pt x="16890" y="14225"/>
                      <a:pt x="15266" y="13746"/>
                    </a:cubicBezTo>
                    <a:cubicBezTo>
                      <a:pt x="13620" y="13267"/>
                      <a:pt x="12038" y="12809"/>
                      <a:pt x="9747" y="10893"/>
                    </a:cubicBezTo>
                    <a:cubicBezTo>
                      <a:pt x="7435" y="8977"/>
                      <a:pt x="6769" y="7561"/>
                      <a:pt x="6040" y="6061"/>
                    </a:cubicBezTo>
                    <a:cubicBezTo>
                      <a:pt x="5352" y="4583"/>
                      <a:pt x="4624" y="3062"/>
                      <a:pt x="2249" y="1084"/>
                    </a:cubicBezTo>
                    <a:cubicBezTo>
                      <a:pt x="1729" y="646"/>
                      <a:pt x="1250" y="292"/>
                      <a:pt x="7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6" name="Google Shape;15776;p21"/>
              <p:cNvSpPr/>
              <p:nvPr/>
            </p:nvSpPr>
            <p:spPr>
              <a:xfrm>
                <a:off x="267275" y="3438000"/>
                <a:ext cx="1014775" cy="819000"/>
              </a:xfrm>
              <a:custGeom>
                <a:avLst/>
                <a:gdLst/>
                <a:ahLst/>
                <a:cxnLst/>
                <a:rect l="l" t="t" r="r" b="b"/>
                <a:pathLst>
                  <a:path w="40591" h="32760" extrusionOk="0">
                    <a:moveTo>
                      <a:pt x="1" y="1"/>
                    </a:moveTo>
                    <a:lnTo>
                      <a:pt x="1" y="376"/>
                    </a:lnTo>
                    <a:cubicBezTo>
                      <a:pt x="896" y="771"/>
                      <a:pt x="1875" y="1355"/>
                      <a:pt x="3062" y="2313"/>
                    </a:cubicBezTo>
                    <a:cubicBezTo>
                      <a:pt x="5395" y="4208"/>
                      <a:pt x="6082" y="5603"/>
                      <a:pt x="6811" y="7102"/>
                    </a:cubicBezTo>
                    <a:cubicBezTo>
                      <a:pt x="7540" y="8560"/>
                      <a:pt x="8269" y="10081"/>
                      <a:pt x="10684" y="12017"/>
                    </a:cubicBezTo>
                    <a:cubicBezTo>
                      <a:pt x="13079" y="13975"/>
                      <a:pt x="14787" y="14433"/>
                      <a:pt x="16411" y="14891"/>
                    </a:cubicBezTo>
                    <a:cubicBezTo>
                      <a:pt x="18098" y="15350"/>
                      <a:pt x="19660" y="15787"/>
                      <a:pt x="21993" y="17682"/>
                    </a:cubicBezTo>
                    <a:cubicBezTo>
                      <a:pt x="24325" y="19556"/>
                      <a:pt x="25033" y="20973"/>
                      <a:pt x="25762" y="22451"/>
                    </a:cubicBezTo>
                    <a:cubicBezTo>
                      <a:pt x="26470" y="23909"/>
                      <a:pt x="27220" y="25429"/>
                      <a:pt x="29615" y="27387"/>
                    </a:cubicBezTo>
                    <a:cubicBezTo>
                      <a:pt x="32031" y="29324"/>
                      <a:pt x="33718" y="29803"/>
                      <a:pt x="35363" y="30240"/>
                    </a:cubicBezTo>
                    <a:cubicBezTo>
                      <a:pt x="36946" y="30677"/>
                      <a:pt x="38445" y="31094"/>
                      <a:pt x="40590" y="32760"/>
                    </a:cubicBezTo>
                    <a:lnTo>
                      <a:pt x="40590" y="32218"/>
                    </a:lnTo>
                    <a:cubicBezTo>
                      <a:pt x="38508" y="30677"/>
                      <a:pt x="36967" y="30240"/>
                      <a:pt x="35467" y="29824"/>
                    </a:cubicBezTo>
                    <a:cubicBezTo>
                      <a:pt x="33801" y="29365"/>
                      <a:pt x="32218" y="28928"/>
                      <a:pt x="29886" y="27054"/>
                    </a:cubicBezTo>
                    <a:cubicBezTo>
                      <a:pt x="27574" y="25159"/>
                      <a:pt x="26866" y="23742"/>
                      <a:pt x="26137" y="22264"/>
                    </a:cubicBezTo>
                    <a:cubicBezTo>
                      <a:pt x="25429" y="20806"/>
                      <a:pt x="24679" y="19286"/>
                      <a:pt x="22284" y="17349"/>
                    </a:cubicBezTo>
                    <a:cubicBezTo>
                      <a:pt x="19869" y="15391"/>
                      <a:pt x="18182" y="14933"/>
                      <a:pt x="16536" y="14475"/>
                    </a:cubicBezTo>
                    <a:cubicBezTo>
                      <a:pt x="14870" y="14017"/>
                      <a:pt x="13288" y="13579"/>
                      <a:pt x="10955" y="11684"/>
                    </a:cubicBezTo>
                    <a:cubicBezTo>
                      <a:pt x="8623" y="9789"/>
                      <a:pt x="7935" y="8394"/>
                      <a:pt x="7206" y="6894"/>
                    </a:cubicBezTo>
                    <a:cubicBezTo>
                      <a:pt x="6478" y="5436"/>
                      <a:pt x="5749" y="3937"/>
                      <a:pt x="3333" y="1979"/>
                    </a:cubicBezTo>
                    <a:cubicBezTo>
                      <a:pt x="2146" y="1021"/>
                      <a:pt x="1125" y="417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777" name="Google Shape;15777;p21"/>
          <p:cNvGrpSpPr/>
          <p:nvPr/>
        </p:nvGrpSpPr>
        <p:grpSpPr>
          <a:xfrm>
            <a:off x="6406825" y="1634300"/>
            <a:ext cx="2017180" cy="2969274"/>
            <a:chOff x="6406825" y="1634300"/>
            <a:chExt cx="2017180" cy="2969274"/>
          </a:xfrm>
        </p:grpSpPr>
        <p:sp>
          <p:nvSpPr>
            <p:cNvPr id="15778" name="Google Shape;15778;p21"/>
            <p:cNvSpPr/>
            <p:nvPr/>
          </p:nvSpPr>
          <p:spPr>
            <a:xfrm>
              <a:off x="6406825" y="1634300"/>
              <a:ext cx="2016300" cy="2958000"/>
            </a:xfrm>
            <a:prstGeom prst="rect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9" name="Google Shape;15779;p21"/>
            <p:cNvSpPr/>
            <p:nvPr/>
          </p:nvSpPr>
          <p:spPr>
            <a:xfrm>
              <a:off x="6407750" y="1645450"/>
              <a:ext cx="2016255" cy="2958124"/>
            </a:xfrm>
            <a:custGeom>
              <a:avLst/>
              <a:gdLst/>
              <a:ahLst/>
              <a:cxnLst/>
              <a:rect l="l" t="t" r="r" b="b"/>
              <a:pathLst>
                <a:path w="59459" h="119750" extrusionOk="0">
                  <a:moveTo>
                    <a:pt x="30157" y="8060"/>
                  </a:moveTo>
                  <a:lnTo>
                    <a:pt x="31968" y="8914"/>
                  </a:lnTo>
                  <a:lnTo>
                    <a:pt x="30136" y="9560"/>
                  </a:lnTo>
                  <a:lnTo>
                    <a:pt x="28345" y="8893"/>
                  </a:lnTo>
                  <a:lnTo>
                    <a:pt x="30157" y="8060"/>
                  </a:lnTo>
                  <a:close/>
                  <a:moveTo>
                    <a:pt x="27970" y="9060"/>
                  </a:moveTo>
                  <a:lnTo>
                    <a:pt x="29719" y="9706"/>
                  </a:lnTo>
                  <a:lnTo>
                    <a:pt x="28011" y="10310"/>
                  </a:lnTo>
                  <a:lnTo>
                    <a:pt x="26262" y="9831"/>
                  </a:lnTo>
                  <a:lnTo>
                    <a:pt x="27970" y="9060"/>
                  </a:lnTo>
                  <a:close/>
                  <a:moveTo>
                    <a:pt x="32322" y="9102"/>
                  </a:moveTo>
                  <a:lnTo>
                    <a:pt x="34030" y="9893"/>
                  </a:lnTo>
                  <a:lnTo>
                    <a:pt x="32260" y="10351"/>
                  </a:lnTo>
                  <a:lnTo>
                    <a:pt x="30573" y="9726"/>
                  </a:lnTo>
                  <a:lnTo>
                    <a:pt x="32322" y="9102"/>
                  </a:lnTo>
                  <a:close/>
                  <a:moveTo>
                    <a:pt x="30136" y="9872"/>
                  </a:moveTo>
                  <a:lnTo>
                    <a:pt x="31781" y="10476"/>
                  </a:lnTo>
                  <a:lnTo>
                    <a:pt x="30136" y="10913"/>
                  </a:lnTo>
                  <a:lnTo>
                    <a:pt x="28490" y="10455"/>
                  </a:lnTo>
                  <a:lnTo>
                    <a:pt x="30136" y="9872"/>
                  </a:lnTo>
                  <a:close/>
                  <a:moveTo>
                    <a:pt x="25846" y="10018"/>
                  </a:moveTo>
                  <a:lnTo>
                    <a:pt x="27532" y="10497"/>
                  </a:lnTo>
                  <a:lnTo>
                    <a:pt x="25929" y="11059"/>
                  </a:lnTo>
                  <a:lnTo>
                    <a:pt x="24263" y="10747"/>
                  </a:lnTo>
                  <a:lnTo>
                    <a:pt x="25846" y="10018"/>
                  </a:lnTo>
                  <a:close/>
                  <a:moveTo>
                    <a:pt x="34426" y="10101"/>
                  </a:moveTo>
                  <a:lnTo>
                    <a:pt x="36009" y="10851"/>
                  </a:lnTo>
                  <a:lnTo>
                    <a:pt x="34322" y="11122"/>
                  </a:lnTo>
                  <a:lnTo>
                    <a:pt x="32739" y="10539"/>
                  </a:lnTo>
                  <a:lnTo>
                    <a:pt x="34426" y="10101"/>
                  </a:lnTo>
                  <a:close/>
                  <a:moveTo>
                    <a:pt x="28011" y="10622"/>
                  </a:moveTo>
                  <a:lnTo>
                    <a:pt x="29573" y="11059"/>
                  </a:lnTo>
                  <a:lnTo>
                    <a:pt x="28053" y="11455"/>
                  </a:lnTo>
                  <a:lnTo>
                    <a:pt x="26491" y="11163"/>
                  </a:lnTo>
                  <a:lnTo>
                    <a:pt x="28011" y="10622"/>
                  </a:lnTo>
                  <a:close/>
                  <a:moveTo>
                    <a:pt x="32239" y="10664"/>
                  </a:moveTo>
                  <a:lnTo>
                    <a:pt x="33759" y="11226"/>
                  </a:lnTo>
                  <a:lnTo>
                    <a:pt x="32197" y="11476"/>
                  </a:lnTo>
                  <a:lnTo>
                    <a:pt x="30698" y="11059"/>
                  </a:lnTo>
                  <a:lnTo>
                    <a:pt x="32239" y="10664"/>
                  </a:lnTo>
                  <a:close/>
                  <a:moveTo>
                    <a:pt x="9976" y="8394"/>
                  </a:moveTo>
                  <a:lnTo>
                    <a:pt x="23305" y="10872"/>
                  </a:lnTo>
                  <a:lnTo>
                    <a:pt x="21764" y="11580"/>
                  </a:lnTo>
                  <a:lnTo>
                    <a:pt x="15329" y="10955"/>
                  </a:lnTo>
                  <a:lnTo>
                    <a:pt x="9976" y="8394"/>
                  </a:lnTo>
                  <a:close/>
                  <a:moveTo>
                    <a:pt x="50337" y="8727"/>
                  </a:moveTo>
                  <a:lnTo>
                    <a:pt x="44922" y="11205"/>
                  </a:lnTo>
                  <a:lnTo>
                    <a:pt x="38487" y="11705"/>
                  </a:lnTo>
                  <a:lnTo>
                    <a:pt x="36967" y="10976"/>
                  </a:lnTo>
                  <a:lnTo>
                    <a:pt x="50337" y="8727"/>
                  </a:lnTo>
                  <a:close/>
                  <a:moveTo>
                    <a:pt x="23805" y="10955"/>
                  </a:moveTo>
                  <a:lnTo>
                    <a:pt x="25387" y="11247"/>
                  </a:lnTo>
                  <a:lnTo>
                    <a:pt x="23909" y="11767"/>
                  </a:lnTo>
                  <a:lnTo>
                    <a:pt x="22326" y="11622"/>
                  </a:lnTo>
                  <a:lnTo>
                    <a:pt x="23805" y="10955"/>
                  </a:lnTo>
                  <a:close/>
                  <a:moveTo>
                    <a:pt x="30136" y="11205"/>
                  </a:moveTo>
                  <a:lnTo>
                    <a:pt x="31531" y="11601"/>
                  </a:lnTo>
                  <a:lnTo>
                    <a:pt x="30115" y="11830"/>
                  </a:lnTo>
                  <a:lnTo>
                    <a:pt x="28720" y="11580"/>
                  </a:lnTo>
                  <a:lnTo>
                    <a:pt x="30136" y="11205"/>
                  </a:lnTo>
                  <a:close/>
                  <a:moveTo>
                    <a:pt x="36467" y="11059"/>
                  </a:moveTo>
                  <a:lnTo>
                    <a:pt x="37904" y="11747"/>
                  </a:lnTo>
                  <a:lnTo>
                    <a:pt x="36342" y="11871"/>
                  </a:lnTo>
                  <a:lnTo>
                    <a:pt x="34863" y="11330"/>
                  </a:lnTo>
                  <a:lnTo>
                    <a:pt x="36467" y="11059"/>
                  </a:lnTo>
                  <a:close/>
                  <a:moveTo>
                    <a:pt x="25950" y="11351"/>
                  </a:moveTo>
                  <a:lnTo>
                    <a:pt x="27387" y="11622"/>
                  </a:lnTo>
                  <a:lnTo>
                    <a:pt x="26012" y="11976"/>
                  </a:lnTo>
                  <a:lnTo>
                    <a:pt x="24575" y="11851"/>
                  </a:lnTo>
                  <a:lnTo>
                    <a:pt x="25950" y="11351"/>
                  </a:lnTo>
                  <a:close/>
                  <a:moveTo>
                    <a:pt x="34301" y="11434"/>
                  </a:moveTo>
                  <a:lnTo>
                    <a:pt x="35655" y="11934"/>
                  </a:lnTo>
                  <a:lnTo>
                    <a:pt x="34238" y="12038"/>
                  </a:lnTo>
                  <a:lnTo>
                    <a:pt x="32864" y="11663"/>
                  </a:lnTo>
                  <a:lnTo>
                    <a:pt x="34301" y="11434"/>
                  </a:lnTo>
                  <a:close/>
                  <a:moveTo>
                    <a:pt x="28053" y="11747"/>
                  </a:moveTo>
                  <a:lnTo>
                    <a:pt x="29282" y="11976"/>
                  </a:lnTo>
                  <a:lnTo>
                    <a:pt x="28074" y="12184"/>
                  </a:lnTo>
                  <a:lnTo>
                    <a:pt x="26845" y="12059"/>
                  </a:lnTo>
                  <a:lnTo>
                    <a:pt x="28053" y="11747"/>
                  </a:lnTo>
                  <a:close/>
                  <a:moveTo>
                    <a:pt x="32197" y="11788"/>
                  </a:moveTo>
                  <a:lnTo>
                    <a:pt x="33385" y="12121"/>
                  </a:lnTo>
                  <a:lnTo>
                    <a:pt x="32177" y="12205"/>
                  </a:lnTo>
                  <a:lnTo>
                    <a:pt x="30948" y="11976"/>
                  </a:lnTo>
                  <a:lnTo>
                    <a:pt x="32197" y="11788"/>
                  </a:lnTo>
                  <a:close/>
                  <a:moveTo>
                    <a:pt x="30115" y="12121"/>
                  </a:moveTo>
                  <a:lnTo>
                    <a:pt x="31052" y="12288"/>
                  </a:lnTo>
                  <a:lnTo>
                    <a:pt x="30115" y="12371"/>
                  </a:lnTo>
                  <a:lnTo>
                    <a:pt x="29178" y="12288"/>
                  </a:lnTo>
                  <a:lnTo>
                    <a:pt x="30115" y="12121"/>
                  </a:lnTo>
                  <a:close/>
                  <a:moveTo>
                    <a:pt x="5624" y="10310"/>
                  </a:moveTo>
                  <a:lnTo>
                    <a:pt x="15245" y="11247"/>
                  </a:lnTo>
                  <a:lnTo>
                    <a:pt x="17786" y="12455"/>
                  </a:lnTo>
                  <a:lnTo>
                    <a:pt x="11184" y="12392"/>
                  </a:lnTo>
                  <a:lnTo>
                    <a:pt x="5624" y="10310"/>
                  </a:lnTo>
                  <a:close/>
                  <a:moveTo>
                    <a:pt x="16099" y="11309"/>
                  </a:moveTo>
                  <a:lnTo>
                    <a:pt x="21222" y="11809"/>
                  </a:lnTo>
                  <a:lnTo>
                    <a:pt x="19806" y="12455"/>
                  </a:lnTo>
                  <a:lnTo>
                    <a:pt x="18473" y="12455"/>
                  </a:lnTo>
                  <a:lnTo>
                    <a:pt x="16099" y="11309"/>
                  </a:lnTo>
                  <a:close/>
                  <a:moveTo>
                    <a:pt x="21805" y="11871"/>
                  </a:moveTo>
                  <a:lnTo>
                    <a:pt x="23263" y="11996"/>
                  </a:lnTo>
                  <a:lnTo>
                    <a:pt x="21910" y="12475"/>
                  </a:lnTo>
                  <a:lnTo>
                    <a:pt x="20493" y="12475"/>
                  </a:lnTo>
                  <a:lnTo>
                    <a:pt x="21805" y="11871"/>
                  </a:lnTo>
                  <a:close/>
                  <a:moveTo>
                    <a:pt x="23930" y="12080"/>
                  </a:moveTo>
                  <a:lnTo>
                    <a:pt x="25179" y="12184"/>
                  </a:lnTo>
                  <a:lnTo>
                    <a:pt x="23992" y="12496"/>
                  </a:lnTo>
                  <a:lnTo>
                    <a:pt x="22763" y="12496"/>
                  </a:lnTo>
                  <a:lnTo>
                    <a:pt x="23930" y="12080"/>
                  </a:lnTo>
                  <a:close/>
                  <a:moveTo>
                    <a:pt x="26033" y="12267"/>
                  </a:moveTo>
                  <a:lnTo>
                    <a:pt x="26970" y="12371"/>
                  </a:lnTo>
                  <a:lnTo>
                    <a:pt x="26054" y="12517"/>
                  </a:lnTo>
                  <a:lnTo>
                    <a:pt x="25117" y="12517"/>
                  </a:lnTo>
                  <a:lnTo>
                    <a:pt x="26033" y="12267"/>
                  </a:lnTo>
                  <a:close/>
                  <a:moveTo>
                    <a:pt x="28074" y="12475"/>
                  </a:moveTo>
                  <a:lnTo>
                    <a:pt x="28449" y="12496"/>
                  </a:lnTo>
                  <a:lnTo>
                    <a:pt x="28095" y="12538"/>
                  </a:lnTo>
                  <a:lnTo>
                    <a:pt x="27720" y="12538"/>
                  </a:lnTo>
                  <a:lnTo>
                    <a:pt x="28074" y="12475"/>
                  </a:lnTo>
                  <a:close/>
                  <a:moveTo>
                    <a:pt x="32156" y="12496"/>
                  </a:moveTo>
                  <a:lnTo>
                    <a:pt x="32510" y="12580"/>
                  </a:lnTo>
                  <a:lnTo>
                    <a:pt x="32510" y="12580"/>
                  </a:lnTo>
                  <a:lnTo>
                    <a:pt x="32156" y="12559"/>
                  </a:lnTo>
                  <a:lnTo>
                    <a:pt x="31781" y="12538"/>
                  </a:lnTo>
                  <a:lnTo>
                    <a:pt x="32156" y="12496"/>
                  </a:lnTo>
                  <a:close/>
                  <a:moveTo>
                    <a:pt x="34218" y="12330"/>
                  </a:moveTo>
                  <a:lnTo>
                    <a:pt x="35113" y="12600"/>
                  </a:lnTo>
                  <a:lnTo>
                    <a:pt x="34197" y="12580"/>
                  </a:lnTo>
                  <a:lnTo>
                    <a:pt x="33260" y="12413"/>
                  </a:lnTo>
                  <a:lnTo>
                    <a:pt x="34218" y="12330"/>
                  </a:lnTo>
                  <a:close/>
                  <a:moveTo>
                    <a:pt x="36300" y="12163"/>
                  </a:moveTo>
                  <a:lnTo>
                    <a:pt x="37466" y="12600"/>
                  </a:lnTo>
                  <a:lnTo>
                    <a:pt x="36238" y="12600"/>
                  </a:lnTo>
                  <a:lnTo>
                    <a:pt x="35051" y="12267"/>
                  </a:lnTo>
                  <a:lnTo>
                    <a:pt x="36300" y="12163"/>
                  </a:lnTo>
                  <a:close/>
                  <a:moveTo>
                    <a:pt x="38445" y="11996"/>
                  </a:moveTo>
                  <a:lnTo>
                    <a:pt x="39757" y="12621"/>
                  </a:lnTo>
                  <a:lnTo>
                    <a:pt x="38320" y="12621"/>
                  </a:lnTo>
                  <a:lnTo>
                    <a:pt x="36987" y="12121"/>
                  </a:lnTo>
                  <a:lnTo>
                    <a:pt x="38445" y="11996"/>
                  </a:lnTo>
                  <a:close/>
                  <a:moveTo>
                    <a:pt x="44151" y="11559"/>
                  </a:moveTo>
                  <a:lnTo>
                    <a:pt x="41757" y="12642"/>
                  </a:lnTo>
                  <a:lnTo>
                    <a:pt x="40444" y="12642"/>
                  </a:lnTo>
                  <a:lnTo>
                    <a:pt x="39008" y="11955"/>
                  </a:lnTo>
                  <a:lnTo>
                    <a:pt x="44151" y="11559"/>
                  </a:lnTo>
                  <a:close/>
                  <a:moveTo>
                    <a:pt x="54648" y="10726"/>
                  </a:moveTo>
                  <a:lnTo>
                    <a:pt x="49046" y="12705"/>
                  </a:lnTo>
                  <a:lnTo>
                    <a:pt x="42444" y="12642"/>
                  </a:lnTo>
                  <a:lnTo>
                    <a:pt x="45005" y="11476"/>
                  </a:lnTo>
                  <a:lnTo>
                    <a:pt x="54648" y="10726"/>
                  </a:lnTo>
                  <a:close/>
                  <a:moveTo>
                    <a:pt x="19181" y="12746"/>
                  </a:moveTo>
                  <a:lnTo>
                    <a:pt x="19140" y="12767"/>
                  </a:lnTo>
                  <a:lnTo>
                    <a:pt x="19098" y="12746"/>
                  </a:lnTo>
                  <a:close/>
                  <a:moveTo>
                    <a:pt x="24388" y="12788"/>
                  </a:moveTo>
                  <a:lnTo>
                    <a:pt x="24034" y="12850"/>
                  </a:lnTo>
                  <a:lnTo>
                    <a:pt x="23659" y="12892"/>
                  </a:lnTo>
                  <a:lnTo>
                    <a:pt x="24034" y="12788"/>
                  </a:lnTo>
                  <a:close/>
                  <a:moveTo>
                    <a:pt x="41132" y="12934"/>
                  </a:moveTo>
                  <a:lnTo>
                    <a:pt x="41090" y="12954"/>
                  </a:lnTo>
                  <a:lnTo>
                    <a:pt x="41048" y="12934"/>
                  </a:lnTo>
                  <a:close/>
                  <a:moveTo>
                    <a:pt x="36196" y="12892"/>
                  </a:moveTo>
                  <a:lnTo>
                    <a:pt x="36571" y="12996"/>
                  </a:lnTo>
                  <a:lnTo>
                    <a:pt x="36196" y="12954"/>
                  </a:lnTo>
                  <a:lnTo>
                    <a:pt x="35821" y="12892"/>
                  </a:lnTo>
                  <a:close/>
                  <a:moveTo>
                    <a:pt x="21951" y="12767"/>
                  </a:moveTo>
                  <a:lnTo>
                    <a:pt x="22909" y="12788"/>
                  </a:lnTo>
                  <a:lnTo>
                    <a:pt x="21993" y="13017"/>
                  </a:lnTo>
                  <a:lnTo>
                    <a:pt x="21076" y="13079"/>
                  </a:lnTo>
                  <a:lnTo>
                    <a:pt x="21951" y="12767"/>
                  </a:lnTo>
                  <a:close/>
                  <a:moveTo>
                    <a:pt x="19869" y="12746"/>
                  </a:moveTo>
                  <a:lnTo>
                    <a:pt x="21118" y="12767"/>
                  </a:lnTo>
                  <a:lnTo>
                    <a:pt x="19973" y="13163"/>
                  </a:lnTo>
                  <a:lnTo>
                    <a:pt x="19473" y="12934"/>
                  </a:lnTo>
                  <a:lnTo>
                    <a:pt x="19869" y="12746"/>
                  </a:lnTo>
                  <a:close/>
                  <a:moveTo>
                    <a:pt x="37321" y="12892"/>
                  </a:moveTo>
                  <a:lnTo>
                    <a:pt x="38279" y="12913"/>
                  </a:lnTo>
                  <a:lnTo>
                    <a:pt x="39153" y="13246"/>
                  </a:lnTo>
                  <a:lnTo>
                    <a:pt x="39153" y="13246"/>
                  </a:lnTo>
                  <a:lnTo>
                    <a:pt x="38216" y="13142"/>
                  </a:lnTo>
                  <a:lnTo>
                    <a:pt x="37321" y="12892"/>
                  </a:lnTo>
                  <a:close/>
                  <a:moveTo>
                    <a:pt x="19140" y="13079"/>
                  </a:moveTo>
                  <a:lnTo>
                    <a:pt x="19410" y="13225"/>
                  </a:lnTo>
                  <a:lnTo>
                    <a:pt x="18723" y="13267"/>
                  </a:lnTo>
                  <a:lnTo>
                    <a:pt x="19140" y="13079"/>
                  </a:lnTo>
                  <a:close/>
                  <a:moveTo>
                    <a:pt x="39112" y="12913"/>
                  </a:moveTo>
                  <a:lnTo>
                    <a:pt x="40361" y="12934"/>
                  </a:lnTo>
                  <a:lnTo>
                    <a:pt x="40757" y="13100"/>
                  </a:lnTo>
                  <a:lnTo>
                    <a:pt x="40236" y="13329"/>
                  </a:lnTo>
                  <a:lnTo>
                    <a:pt x="39112" y="12913"/>
                  </a:lnTo>
                  <a:close/>
                  <a:moveTo>
                    <a:pt x="41090" y="13267"/>
                  </a:moveTo>
                  <a:lnTo>
                    <a:pt x="41507" y="13454"/>
                  </a:lnTo>
                  <a:lnTo>
                    <a:pt x="40819" y="13392"/>
                  </a:lnTo>
                  <a:lnTo>
                    <a:pt x="41090" y="13267"/>
                  </a:lnTo>
                  <a:close/>
                  <a:moveTo>
                    <a:pt x="19952" y="13475"/>
                  </a:moveTo>
                  <a:lnTo>
                    <a:pt x="20035" y="13517"/>
                  </a:lnTo>
                  <a:lnTo>
                    <a:pt x="20014" y="13517"/>
                  </a:lnTo>
                  <a:lnTo>
                    <a:pt x="19660" y="13579"/>
                  </a:lnTo>
                  <a:lnTo>
                    <a:pt x="19952" y="13475"/>
                  </a:lnTo>
                  <a:close/>
                  <a:moveTo>
                    <a:pt x="11976" y="12684"/>
                  </a:moveTo>
                  <a:lnTo>
                    <a:pt x="18411" y="12746"/>
                  </a:lnTo>
                  <a:lnTo>
                    <a:pt x="18786" y="12934"/>
                  </a:lnTo>
                  <a:lnTo>
                    <a:pt x="17869" y="13350"/>
                  </a:lnTo>
                  <a:lnTo>
                    <a:pt x="14454" y="13621"/>
                  </a:lnTo>
                  <a:lnTo>
                    <a:pt x="11976" y="12684"/>
                  </a:lnTo>
                  <a:close/>
                  <a:moveTo>
                    <a:pt x="40257" y="13642"/>
                  </a:moveTo>
                  <a:lnTo>
                    <a:pt x="40549" y="13767"/>
                  </a:lnTo>
                  <a:lnTo>
                    <a:pt x="40195" y="13683"/>
                  </a:lnTo>
                  <a:lnTo>
                    <a:pt x="40174" y="13683"/>
                  </a:lnTo>
                  <a:lnTo>
                    <a:pt x="40257" y="13642"/>
                  </a:lnTo>
                  <a:close/>
                  <a:moveTo>
                    <a:pt x="41819" y="12934"/>
                  </a:moveTo>
                  <a:lnTo>
                    <a:pt x="48233" y="12996"/>
                  </a:lnTo>
                  <a:lnTo>
                    <a:pt x="45755" y="13871"/>
                  </a:lnTo>
                  <a:lnTo>
                    <a:pt x="42340" y="13538"/>
                  </a:lnTo>
                  <a:lnTo>
                    <a:pt x="41444" y="13121"/>
                  </a:lnTo>
                  <a:lnTo>
                    <a:pt x="41819" y="12934"/>
                  </a:lnTo>
                  <a:close/>
                  <a:moveTo>
                    <a:pt x="18890" y="13558"/>
                  </a:moveTo>
                  <a:lnTo>
                    <a:pt x="18015" y="13871"/>
                  </a:lnTo>
                  <a:lnTo>
                    <a:pt x="17099" y="14017"/>
                  </a:lnTo>
                  <a:lnTo>
                    <a:pt x="17953" y="13621"/>
                  </a:lnTo>
                  <a:lnTo>
                    <a:pt x="18890" y="13558"/>
                  </a:lnTo>
                  <a:close/>
                  <a:moveTo>
                    <a:pt x="1459" y="12600"/>
                  </a:moveTo>
                  <a:lnTo>
                    <a:pt x="11143" y="12684"/>
                  </a:lnTo>
                  <a:lnTo>
                    <a:pt x="13767" y="13663"/>
                  </a:lnTo>
                  <a:lnTo>
                    <a:pt x="7186" y="14183"/>
                  </a:lnTo>
                  <a:lnTo>
                    <a:pt x="1459" y="12600"/>
                  </a:lnTo>
                  <a:close/>
                  <a:moveTo>
                    <a:pt x="17099" y="13683"/>
                  </a:moveTo>
                  <a:lnTo>
                    <a:pt x="16016" y="14183"/>
                  </a:lnTo>
                  <a:lnTo>
                    <a:pt x="15099" y="13850"/>
                  </a:lnTo>
                  <a:lnTo>
                    <a:pt x="17099" y="13683"/>
                  </a:lnTo>
                  <a:close/>
                  <a:moveTo>
                    <a:pt x="41319" y="13746"/>
                  </a:moveTo>
                  <a:lnTo>
                    <a:pt x="42256" y="13829"/>
                  </a:lnTo>
                  <a:lnTo>
                    <a:pt x="43110" y="14225"/>
                  </a:lnTo>
                  <a:lnTo>
                    <a:pt x="42194" y="14058"/>
                  </a:lnTo>
                  <a:lnTo>
                    <a:pt x="41319" y="13746"/>
                  </a:lnTo>
                  <a:close/>
                  <a:moveTo>
                    <a:pt x="43110" y="13912"/>
                  </a:moveTo>
                  <a:lnTo>
                    <a:pt x="45109" y="14100"/>
                  </a:lnTo>
                  <a:lnTo>
                    <a:pt x="44193" y="14433"/>
                  </a:lnTo>
                  <a:lnTo>
                    <a:pt x="43110" y="13912"/>
                  </a:lnTo>
                  <a:close/>
                  <a:moveTo>
                    <a:pt x="49087" y="12996"/>
                  </a:moveTo>
                  <a:lnTo>
                    <a:pt x="58750" y="13079"/>
                  </a:lnTo>
                  <a:lnTo>
                    <a:pt x="53002" y="14558"/>
                  </a:lnTo>
                  <a:lnTo>
                    <a:pt x="46442" y="13933"/>
                  </a:lnTo>
                  <a:lnTo>
                    <a:pt x="49087" y="12996"/>
                  </a:lnTo>
                  <a:close/>
                  <a:moveTo>
                    <a:pt x="16016" y="14516"/>
                  </a:moveTo>
                  <a:lnTo>
                    <a:pt x="16099" y="14537"/>
                  </a:lnTo>
                  <a:lnTo>
                    <a:pt x="15724" y="14641"/>
                  </a:lnTo>
                  <a:lnTo>
                    <a:pt x="15724" y="14641"/>
                  </a:lnTo>
                  <a:lnTo>
                    <a:pt x="16016" y="14516"/>
                  </a:lnTo>
                  <a:close/>
                  <a:moveTo>
                    <a:pt x="44172" y="14745"/>
                  </a:moveTo>
                  <a:lnTo>
                    <a:pt x="44464" y="14870"/>
                  </a:lnTo>
                  <a:lnTo>
                    <a:pt x="44464" y="14870"/>
                  </a:lnTo>
                  <a:lnTo>
                    <a:pt x="44110" y="14787"/>
                  </a:lnTo>
                  <a:lnTo>
                    <a:pt x="44089" y="14766"/>
                  </a:lnTo>
                  <a:lnTo>
                    <a:pt x="44172" y="14745"/>
                  </a:lnTo>
                  <a:close/>
                  <a:moveTo>
                    <a:pt x="14412" y="13912"/>
                  </a:moveTo>
                  <a:lnTo>
                    <a:pt x="15454" y="14287"/>
                  </a:lnTo>
                  <a:lnTo>
                    <a:pt x="10539" y="15120"/>
                  </a:lnTo>
                  <a:lnTo>
                    <a:pt x="7998" y="14412"/>
                  </a:lnTo>
                  <a:lnTo>
                    <a:pt x="14412" y="13912"/>
                  </a:lnTo>
                  <a:close/>
                  <a:moveTo>
                    <a:pt x="45797" y="14162"/>
                  </a:moveTo>
                  <a:lnTo>
                    <a:pt x="52190" y="14787"/>
                  </a:lnTo>
                  <a:lnTo>
                    <a:pt x="49649" y="15433"/>
                  </a:lnTo>
                  <a:lnTo>
                    <a:pt x="44755" y="14537"/>
                  </a:lnTo>
                  <a:lnTo>
                    <a:pt x="45797" y="14162"/>
                  </a:lnTo>
                  <a:close/>
                  <a:moveTo>
                    <a:pt x="14975" y="14662"/>
                  </a:moveTo>
                  <a:lnTo>
                    <a:pt x="14121" y="15058"/>
                  </a:lnTo>
                  <a:lnTo>
                    <a:pt x="12163" y="15558"/>
                  </a:lnTo>
                  <a:lnTo>
                    <a:pt x="11205" y="15308"/>
                  </a:lnTo>
                  <a:lnTo>
                    <a:pt x="14975" y="14662"/>
                  </a:lnTo>
                  <a:close/>
                  <a:moveTo>
                    <a:pt x="45234" y="14912"/>
                  </a:moveTo>
                  <a:lnTo>
                    <a:pt x="48983" y="15620"/>
                  </a:lnTo>
                  <a:lnTo>
                    <a:pt x="48025" y="15849"/>
                  </a:lnTo>
                  <a:lnTo>
                    <a:pt x="46067" y="15329"/>
                  </a:lnTo>
                  <a:lnTo>
                    <a:pt x="45234" y="14912"/>
                  </a:lnTo>
                  <a:close/>
                  <a:moveTo>
                    <a:pt x="7165" y="14475"/>
                  </a:moveTo>
                  <a:lnTo>
                    <a:pt x="9872" y="15224"/>
                  </a:lnTo>
                  <a:lnTo>
                    <a:pt x="4582" y="16120"/>
                  </a:lnTo>
                  <a:lnTo>
                    <a:pt x="2000" y="14891"/>
                  </a:lnTo>
                  <a:lnTo>
                    <a:pt x="7165" y="14475"/>
                  </a:lnTo>
                  <a:close/>
                  <a:moveTo>
                    <a:pt x="53044" y="14850"/>
                  </a:moveTo>
                  <a:lnTo>
                    <a:pt x="58188" y="15349"/>
                  </a:lnTo>
                  <a:lnTo>
                    <a:pt x="55585" y="16536"/>
                  </a:lnTo>
                  <a:lnTo>
                    <a:pt x="50316" y="15558"/>
                  </a:lnTo>
                  <a:lnTo>
                    <a:pt x="53044" y="14850"/>
                  </a:lnTo>
                  <a:close/>
                  <a:moveTo>
                    <a:pt x="4541" y="16412"/>
                  </a:moveTo>
                  <a:lnTo>
                    <a:pt x="4978" y="16620"/>
                  </a:lnTo>
                  <a:lnTo>
                    <a:pt x="4187" y="16474"/>
                  </a:lnTo>
                  <a:lnTo>
                    <a:pt x="4541" y="16412"/>
                  </a:lnTo>
                  <a:close/>
                  <a:moveTo>
                    <a:pt x="10539" y="15412"/>
                  </a:moveTo>
                  <a:lnTo>
                    <a:pt x="11601" y="15703"/>
                  </a:lnTo>
                  <a:lnTo>
                    <a:pt x="6790" y="16953"/>
                  </a:lnTo>
                  <a:lnTo>
                    <a:pt x="6061" y="16828"/>
                  </a:lnTo>
                  <a:lnTo>
                    <a:pt x="5041" y="16328"/>
                  </a:lnTo>
                  <a:lnTo>
                    <a:pt x="10539" y="15412"/>
                  </a:lnTo>
                  <a:close/>
                  <a:moveTo>
                    <a:pt x="55626" y="16849"/>
                  </a:moveTo>
                  <a:lnTo>
                    <a:pt x="55960" y="16911"/>
                  </a:lnTo>
                  <a:lnTo>
                    <a:pt x="55189" y="17036"/>
                  </a:lnTo>
                  <a:lnTo>
                    <a:pt x="55626" y="16849"/>
                  </a:lnTo>
                  <a:close/>
                  <a:moveTo>
                    <a:pt x="12163" y="15870"/>
                  </a:moveTo>
                  <a:lnTo>
                    <a:pt x="12267" y="15891"/>
                  </a:lnTo>
                  <a:lnTo>
                    <a:pt x="12246" y="15912"/>
                  </a:lnTo>
                  <a:lnTo>
                    <a:pt x="8435" y="17265"/>
                  </a:lnTo>
                  <a:lnTo>
                    <a:pt x="7456" y="17078"/>
                  </a:lnTo>
                  <a:lnTo>
                    <a:pt x="12163" y="15870"/>
                  </a:lnTo>
                  <a:close/>
                  <a:moveTo>
                    <a:pt x="49649" y="15745"/>
                  </a:moveTo>
                  <a:lnTo>
                    <a:pt x="55127" y="16745"/>
                  </a:lnTo>
                  <a:lnTo>
                    <a:pt x="54085" y="17224"/>
                  </a:lnTo>
                  <a:lnTo>
                    <a:pt x="53377" y="17349"/>
                  </a:lnTo>
                  <a:lnTo>
                    <a:pt x="48587" y="16016"/>
                  </a:lnTo>
                  <a:lnTo>
                    <a:pt x="49649" y="15745"/>
                  </a:lnTo>
                  <a:close/>
                  <a:moveTo>
                    <a:pt x="9227" y="17286"/>
                  </a:moveTo>
                  <a:lnTo>
                    <a:pt x="9039" y="17370"/>
                  </a:lnTo>
                  <a:lnTo>
                    <a:pt x="8998" y="17370"/>
                  </a:lnTo>
                  <a:lnTo>
                    <a:pt x="9227" y="17286"/>
                  </a:lnTo>
                  <a:close/>
                  <a:moveTo>
                    <a:pt x="7082" y="17307"/>
                  </a:moveTo>
                  <a:lnTo>
                    <a:pt x="7894" y="17453"/>
                  </a:lnTo>
                  <a:lnTo>
                    <a:pt x="7602" y="17557"/>
                  </a:lnTo>
                  <a:lnTo>
                    <a:pt x="7082" y="17307"/>
                  </a:lnTo>
                  <a:close/>
                  <a:moveTo>
                    <a:pt x="48025" y="16162"/>
                  </a:moveTo>
                  <a:lnTo>
                    <a:pt x="52690" y="17453"/>
                  </a:lnTo>
                  <a:lnTo>
                    <a:pt x="51711" y="17619"/>
                  </a:lnTo>
                  <a:lnTo>
                    <a:pt x="47921" y="16203"/>
                  </a:lnTo>
                  <a:lnTo>
                    <a:pt x="47900" y="16182"/>
                  </a:lnTo>
                  <a:lnTo>
                    <a:pt x="48025" y="16162"/>
                  </a:lnTo>
                  <a:close/>
                  <a:moveTo>
                    <a:pt x="50920" y="17640"/>
                  </a:moveTo>
                  <a:lnTo>
                    <a:pt x="51149" y="17724"/>
                  </a:lnTo>
                  <a:lnTo>
                    <a:pt x="51107" y="17724"/>
                  </a:lnTo>
                  <a:lnTo>
                    <a:pt x="50920" y="17640"/>
                  </a:lnTo>
                  <a:close/>
                  <a:moveTo>
                    <a:pt x="8456" y="17557"/>
                  </a:moveTo>
                  <a:lnTo>
                    <a:pt x="8581" y="17578"/>
                  </a:lnTo>
                  <a:lnTo>
                    <a:pt x="8123" y="17786"/>
                  </a:lnTo>
                  <a:lnTo>
                    <a:pt x="7977" y="17724"/>
                  </a:lnTo>
                  <a:lnTo>
                    <a:pt x="8456" y="17557"/>
                  </a:lnTo>
                  <a:close/>
                  <a:moveTo>
                    <a:pt x="53065" y="17682"/>
                  </a:moveTo>
                  <a:lnTo>
                    <a:pt x="52544" y="17932"/>
                  </a:lnTo>
                  <a:lnTo>
                    <a:pt x="52253" y="17828"/>
                  </a:lnTo>
                  <a:lnTo>
                    <a:pt x="53065" y="17682"/>
                  </a:lnTo>
                  <a:close/>
                  <a:moveTo>
                    <a:pt x="28095" y="12829"/>
                  </a:moveTo>
                  <a:lnTo>
                    <a:pt x="32135" y="12850"/>
                  </a:lnTo>
                  <a:lnTo>
                    <a:pt x="36154" y="13246"/>
                  </a:lnTo>
                  <a:lnTo>
                    <a:pt x="39216" y="13808"/>
                  </a:lnTo>
                  <a:lnTo>
                    <a:pt x="30073" y="17973"/>
                  </a:lnTo>
                  <a:lnTo>
                    <a:pt x="20993" y="13663"/>
                  </a:lnTo>
                  <a:lnTo>
                    <a:pt x="24075" y="13142"/>
                  </a:lnTo>
                  <a:lnTo>
                    <a:pt x="28095" y="12829"/>
                  </a:lnTo>
                  <a:close/>
                  <a:moveTo>
                    <a:pt x="51690" y="17911"/>
                  </a:moveTo>
                  <a:lnTo>
                    <a:pt x="52169" y="18098"/>
                  </a:lnTo>
                  <a:lnTo>
                    <a:pt x="52024" y="18161"/>
                  </a:lnTo>
                  <a:lnTo>
                    <a:pt x="51565" y="17932"/>
                  </a:lnTo>
                  <a:lnTo>
                    <a:pt x="51690" y="17911"/>
                  </a:lnTo>
                  <a:close/>
                  <a:moveTo>
                    <a:pt x="20493" y="13746"/>
                  </a:moveTo>
                  <a:lnTo>
                    <a:pt x="29719" y="18140"/>
                  </a:lnTo>
                  <a:lnTo>
                    <a:pt x="28303" y="18786"/>
                  </a:lnTo>
                  <a:lnTo>
                    <a:pt x="17078" y="14600"/>
                  </a:lnTo>
                  <a:lnTo>
                    <a:pt x="20077" y="13808"/>
                  </a:lnTo>
                  <a:lnTo>
                    <a:pt x="20493" y="13746"/>
                  </a:lnTo>
                  <a:close/>
                  <a:moveTo>
                    <a:pt x="39716" y="13892"/>
                  </a:moveTo>
                  <a:lnTo>
                    <a:pt x="40132" y="13975"/>
                  </a:lnTo>
                  <a:lnTo>
                    <a:pt x="43131" y="14808"/>
                  </a:lnTo>
                  <a:lnTo>
                    <a:pt x="31823" y="18806"/>
                  </a:lnTo>
                  <a:lnTo>
                    <a:pt x="30406" y="18140"/>
                  </a:lnTo>
                  <a:lnTo>
                    <a:pt x="39716" y="13892"/>
                  </a:lnTo>
                  <a:close/>
                  <a:moveTo>
                    <a:pt x="917" y="18765"/>
                  </a:moveTo>
                  <a:lnTo>
                    <a:pt x="1354" y="18931"/>
                  </a:lnTo>
                  <a:lnTo>
                    <a:pt x="584" y="18869"/>
                  </a:lnTo>
                  <a:lnTo>
                    <a:pt x="917" y="18765"/>
                  </a:lnTo>
                  <a:close/>
                  <a:moveTo>
                    <a:pt x="6478" y="17328"/>
                  </a:moveTo>
                  <a:lnTo>
                    <a:pt x="7227" y="17682"/>
                  </a:lnTo>
                  <a:lnTo>
                    <a:pt x="3208" y="19119"/>
                  </a:lnTo>
                  <a:lnTo>
                    <a:pt x="2479" y="19056"/>
                  </a:lnTo>
                  <a:lnTo>
                    <a:pt x="1417" y="18640"/>
                  </a:lnTo>
                  <a:lnTo>
                    <a:pt x="6478" y="17328"/>
                  </a:lnTo>
                  <a:close/>
                  <a:moveTo>
                    <a:pt x="7581" y="17869"/>
                  </a:moveTo>
                  <a:lnTo>
                    <a:pt x="7769" y="17953"/>
                  </a:lnTo>
                  <a:lnTo>
                    <a:pt x="4874" y="19285"/>
                  </a:lnTo>
                  <a:lnTo>
                    <a:pt x="3895" y="19181"/>
                  </a:lnTo>
                  <a:lnTo>
                    <a:pt x="7581" y="17869"/>
                  </a:lnTo>
                  <a:close/>
                  <a:moveTo>
                    <a:pt x="30073" y="18307"/>
                  </a:moveTo>
                  <a:lnTo>
                    <a:pt x="31448" y="18952"/>
                  </a:lnTo>
                  <a:lnTo>
                    <a:pt x="30052" y="19431"/>
                  </a:lnTo>
                  <a:lnTo>
                    <a:pt x="28699" y="18931"/>
                  </a:lnTo>
                  <a:lnTo>
                    <a:pt x="30073" y="18307"/>
                  </a:lnTo>
                  <a:close/>
                  <a:moveTo>
                    <a:pt x="16578" y="14725"/>
                  </a:moveTo>
                  <a:lnTo>
                    <a:pt x="27928" y="18952"/>
                  </a:lnTo>
                  <a:lnTo>
                    <a:pt x="26595" y="19556"/>
                  </a:lnTo>
                  <a:lnTo>
                    <a:pt x="13246" y="15870"/>
                  </a:lnTo>
                  <a:lnTo>
                    <a:pt x="16182" y="14829"/>
                  </a:lnTo>
                  <a:lnTo>
                    <a:pt x="16578" y="14725"/>
                  </a:lnTo>
                  <a:close/>
                  <a:moveTo>
                    <a:pt x="53669" y="17724"/>
                  </a:moveTo>
                  <a:lnTo>
                    <a:pt x="58709" y="19119"/>
                  </a:lnTo>
                  <a:lnTo>
                    <a:pt x="57647" y="19494"/>
                  </a:lnTo>
                  <a:lnTo>
                    <a:pt x="56918" y="19556"/>
                  </a:lnTo>
                  <a:lnTo>
                    <a:pt x="52919" y="18078"/>
                  </a:lnTo>
                  <a:lnTo>
                    <a:pt x="53669" y="17724"/>
                  </a:lnTo>
                  <a:close/>
                  <a:moveTo>
                    <a:pt x="43610" y="14933"/>
                  </a:moveTo>
                  <a:lnTo>
                    <a:pt x="44027" y="15058"/>
                  </a:lnTo>
                  <a:lnTo>
                    <a:pt x="46942" y="16141"/>
                  </a:lnTo>
                  <a:lnTo>
                    <a:pt x="33509" y="19619"/>
                  </a:lnTo>
                  <a:lnTo>
                    <a:pt x="32197" y="18994"/>
                  </a:lnTo>
                  <a:lnTo>
                    <a:pt x="43610" y="14933"/>
                  </a:lnTo>
                  <a:close/>
                  <a:moveTo>
                    <a:pt x="3520" y="19431"/>
                  </a:moveTo>
                  <a:lnTo>
                    <a:pt x="4333" y="19515"/>
                  </a:lnTo>
                  <a:lnTo>
                    <a:pt x="4062" y="19640"/>
                  </a:lnTo>
                  <a:lnTo>
                    <a:pt x="3520" y="19431"/>
                  </a:lnTo>
                  <a:close/>
                  <a:moveTo>
                    <a:pt x="52544" y="18244"/>
                  </a:moveTo>
                  <a:lnTo>
                    <a:pt x="56230" y="19619"/>
                  </a:lnTo>
                  <a:lnTo>
                    <a:pt x="55252" y="19702"/>
                  </a:lnTo>
                  <a:lnTo>
                    <a:pt x="52378" y="18328"/>
                  </a:lnTo>
                  <a:lnTo>
                    <a:pt x="52544" y="18244"/>
                  </a:lnTo>
                  <a:close/>
                  <a:moveTo>
                    <a:pt x="8102" y="18119"/>
                  </a:moveTo>
                  <a:lnTo>
                    <a:pt x="11976" y="19952"/>
                  </a:lnTo>
                  <a:lnTo>
                    <a:pt x="5457" y="19327"/>
                  </a:lnTo>
                  <a:lnTo>
                    <a:pt x="8102" y="18119"/>
                  </a:lnTo>
                  <a:close/>
                  <a:moveTo>
                    <a:pt x="28324" y="19098"/>
                  </a:moveTo>
                  <a:lnTo>
                    <a:pt x="29636" y="19598"/>
                  </a:lnTo>
                  <a:lnTo>
                    <a:pt x="28345" y="20035"/>
                  </a:lnTo>
                  <a:lnTo>
                    <a:pt x="27033" y="19681"/>
                  </a:lnTo>
                  <a:lnTo>
                    <a:pt x="28324" y="19098"/>
                  </a:lnTo>
                  <a:close/>
                  <a:moveTo>
                    <a:pt x="31802" y="19119"/>
                  </a:moveTo>
                  <a:lnTo>
                    <a:pt x="33072" y="19723"/>
                  </a:lnTo>
                  <a:lnTo>
                    <a:pt x="31760" y="20077"/>
                  </a:lnTo>
                  <a:lnTo>
                    <a:pt x="30490" y="19598"/>
                  </a:lnTo>
                  <a:lnTo>
                    <a:pt x="31802" y="19119"/>
                  </a:lnTo>
                  <a:close/>
                  <a:moveTo>
                    <a:pt x="56584" y="19869"/>
                  </a:moveTo>
                  <a:lnTo>
                    <a:pt x="56043" y="20077"/>
                  </a:lnTo>
                  <a:lnTo>
                    <a:pt x="55772" y="19931"/>
                  </a:lnTo>
                  <a:lnTo>
                    <a:pt x="56584" y="19869"/>
                  </a:lnTo>
                  <a:close/>
                  <a:moveTo>
                    <a:pt x="52024" y="18473"/>
                  </a:moveTo>
                  <a:lnTo>
                    <a:pt x="54669" y="19744"/>
                  </a:lnTo>
                  <a:lnTo>
                    <a:pt x="48129" y="20264"/>
                  </a:lnTo>
                  <a:lnTo>
                    <a:pt x="52024" y="18473"/>
                  </a:lnTo>
                  <a:close/>
                  <a:moveTo>
                    <a:pt x="12767" y="16037"/>
                  </a:moveTo>
                  <a:lnTo>
                    <a:pt x="26200" y="19744"/>
                  </a:lnTo>
                  <a:lnTo>
                    <a:pt x="24950" y="20306"/>
                  </a:lnTo>
                  <a:lnTo>
                    <a:pt x="9539" y="17474"/>
                  </a:lnTo>
                  <a:lnTo>
                    <a:pt x="12371" y="16182"/>
                  </a:lnTo>
                  <a:lnTo>
                    <a:pt x="12767" y="16037"/>
                  </a:lnTo>
                  <a:close/>
                  <a:moveTo>
                    <a:pt x="47400" y="16307"/>
                  </a:moveTo>
                  <a:lnTo>
                    <a:pt x="47796" y="16474"/>
                  </a:lnTo>
                  <a:lnTo>
                    <a:pt x="50607" y="17807"/>
                  </a:lnTo>
                  <a:lnTo>
                    <a:pt x="35155" y="20389"/>
                  </a:lnTo>
                  <a:lnTo>
                    <a:pt x="33926" y="19806"/>
                  </a:lnTo>
                  <a:lnTo>
                    <a:pt x="47400" y="16307"/>
                  </a:lnTo>
                  <a:close/>
                  <a:moveTo>
                    <a:pt x="30052" y="19744"/>
                  </a:moveTo>
                  <a:lnTo>
                    <a:pt x="31260" y="20202"/>
                  </a:lnTo>
                  <a:lnTo>
                    <a:pt x="30052" y="20514"/>
                  </a:lnTo>
                  <a:lnTo>
                    <a:pt x="28845" y="20181"/>
                  </a:lnTo>
                  <a:lnTo>
                    <a:pt x="30052" y="19744"/>
                  </a:lnTo>
                  <a:close/>
                  <a:moveTo>
                    <a:pt x="26616" y="19869"/>
                  </a:moveTo>
                  <a:lnTo>
                    <a:pt x="27866" y="20223"/>
                  </a:lnTo>
                  <a:lnTo>
                    <a:pt x="26679" y="20639"/>
                  </a:lnTo>
                  <a:lnTo>
                    <a:pt x="25450" y="20410"/>
                  </a:lnTo>
                  <a:lnTo>
                    <a:pt x="26616" y="19869"/>
                  </a:lnTo>
                  <a:close/>
                  <a:moveTo>
                    <a:pt x="33489" y="19931"/>
                  </a:moveTo>
                  <a:lnTo>
                    <a:pt x="34655" y="20473"/>
                  </a:lnTo>
                  <a:lnTo>
                    <a:pt x="33405" y="20681"/>
                  </a:lnTo>
                  <a:lnTo>
                    <a:pt x="32239" y="20243"/>
                  </a:lnTo>
                  <a:lnTo>
                    <a:pt x="33489" y="19931"/>
                  </a:lnTo>
                  <a:close/>
                  <a:moveTo>
                    <a:pt x="28366" y="20348"/>
                  </a:moveTo>
                  <a:lnTo>
                    <a:pt x="29490" y="20660"/>
                  </a:lnTo>
                  <a:lnTo>
                    <a:pt x="28386" y="20952"/>
                  </a:lnTo>
                  <a:lnTo>
                    <a:pt x="27262" y="20743"/>
                  </a:lnTo>
                  <a:lnTo>
                    <a:pt x="28366" y="20348"/>
                  </a:lnTo>
                  <a:close/>
                  <a:moveTo>
                    <a:pt x="31739" y="20368"/>
                  </a:moveTo>
                  <a:lnTo>
                    <a:pt x="32843" y="20785"/>
                  </a:lnTo>
                  <a:lnTo>
                    <a:pt x="31718" y="20972"/>
                  </a:lnTo>
                  <a:lnTo>
                    <a:pt x="30615" y="20660"/>
                  </a:lnTo>
                  <a:lnTo>
                    <a:pt x="31739" y="20368"/>
                  </a:lnTo>
                  <a:close/>
                  <a:moveTo>
                    <a:pt x="9081" y="17682"/>
                  </a:moveTo>
                  <a:lnTo>
                    <a:pt x="24492" y="20514"/>
                  </a:lnTo>
                  <a:lnTo>
                    <a:pt x="23346" y="21056"/>
                  </a:lnTo>
                  <a:lnTo>
                    <a:pt x="12809" y="20035"/>
                  </a:lnTo>
                  <a:lnTo>
                    <a:pt x="8456" y="17953"/>
                  </a:lnTo>
                  <a:lnTo>
                    <a:pt x="9081" y="17682"/>
                  </a:lnTo>
                  <a:close/>
                  <a:moveTo>
                    <a:pt x="51066" y="18015"/>
                  </a:moveTo>
                  <a:lnTo>
                    <a:pt x="51690" y="18307"/>
                  </a:lnTo>
                  <a:lnTo>
                    <a:pt x="47296" y="20327"/>
                  </a:lnTo>
                  <a:lnTo>
                    <a:pt x="36737" y="21160"/>
                  </a:lnTo>
                  <a:lnTo>
                    <a:pt x="35613" y="20618"/>
                  </a:lnTo>
                  <a:lnTo>
                    <a:pt x="51066" y="18015"/>
                  </a:lnTo>
                  <a:close/>
                  <a:moveTo>
                    <a:pt x="24992" y="20618"/>
                  </a:moveTo>
                  <a:lnTo>
                    <a:pt x="26137" y="20827"/>
                  </a:lnTo>
                  <a:lnTo>
                    <a:pt x="25054" y="21201"/>
                  </a:lnTo>
                  <a:lnTo>
                    <a:pt x="23930" y="21097"/>
                  </a:lnTo>
                  <a:lnTo>
                    <a:pt x="24992" y="20618"/>
                  </a:lnTo>
                  <a:close/>
                  <a:moveTo>
                    <a:pt x="30052" y="20806"/>
                  </a:moveTo>
                  <a:lnTo>
                    <a:pt x="31031" y="21097"/>
                  </a:lnTo>
                  <a:lnTo>
                    <a:pt x="30052" y="21264"/>
                  </a:lnTo>
                  <a:lnTo>
                    <a:pt x="29053" y="21077"/>
                  </a:lnTo>
                  <a:lnTo>
                    <a:pt x="30052" y="20806"/>
                  </a:lnTo>
                  <a:close/>
                  <a:moveTo>
                    <a:pt x="35113" y="20702"/>
                  </a:moveTo>
                  <a:lnTo>
                    <a:pt x="36175" y="21201"/>
                  </a:lnTo>
                  <a:lnTo>
                    <a:pt x="35030" y="21285"/>
                  </a:lnTo>
                  <a:lnTo>
                    <a:pt x="33947" y="20889"/>
                  </a:lnTo>
                  <a:lnTo>
                    <a:pt x="35113" y="20702"/>
                  </a:lnTo>
                  <a:close/>
                  <a:moveTo>
                    <a:pt x="26720" y="20931"/>
                  </a:moveTo>
                  <a:lnTo>
                    <a:pt x="27720" y="21118"/>
                  </a:lnTo>
                  <a:lnTo>
                    <a:pt x="26741" y="21368"/>
                  </a:lnTo>
                  <a:lnTo>
                    <a:pt x="25741" y="21285"/>
                  </a:lnTo>
                  <a:lnTo>
                    <a:pt x="26720" y="20931"/>
                  </a:lnTo>
                  <a:close/>
                  <a:moveTo>
                    <a:pt x="33385" y="20993"/>
                  </a:moveTo>
                  <a:lnTo>
                    <a:pt x="34343" y="21347"/>
                  </a:lnTo>
                  <a:lnTo>
                    <a:pt x="33343" y="21431"/>
                  </a:lnTo>
                  <a:lnTo>
                    <a:pt x="32364" y="21160"/>
                  </a:lnTo>
                  <a:lnTo>
                    <a:pt x="33385" y="20993"/>
                  </a:lnTo>
                  <a:close/>
                  <a:moveTo>
                    <a:pt x="28386" y="21243"/>
                  </a:moveTo>
                  <a:lnTo>
                    <a:pt x="29199" y="21389"/>
                  </a:lnTo>
                  <a:lnTo>
                    <a:pt x="28407" y="21535"/>
                  </a:lnTo>
                  <a:lnTo>
                    <a:pt x="27595" y="21451"/>
                  </a:lnTo>
                  <a:lnTo>
                    <a:pt x="28386" y="21243"/>
                  </a:lnTo>
                  <a:close/>
                  <a:moveTo>
                    <a:pt x="31698" y="21264"/>
                  </a:moveTo>
                  <a:lnTo>
                    <a:pt x="32489" y="21493"/>
                  </a:lnTo>
                  <a:lnTo>
                    <a:pt x="31677" y="21556"/>
                  </a:lnTo>
                  <a:lnTo>
                    <a:pt x="30885" y="21410"/>
                  </a:lnTo>
                  <a:lnTo>
                    <a:pt x="31698" y="21264"/>
                  </a:lnTo>
                  <a:close/>
                  <a:moveTo>
                    <a:pt x="4083" y="19952"/>
                  </a:moveTo>
                  <a:lnTo>
                    <a:pt x="8623" y="21660"/>
                  </a:lnTo>
                  <a:lnTo>
                    <a:pt x="501" y="21576"/>
                  </a:lnTo>
                  <a:lnTo>
                    <a:pt x="4083" y="19952"/>
                  </a:lnTo>
                  <a:close/>
                  <a:moveTo>
                    <a:pt x="30052" y="21556"/>
                  </a:moveTo>
                  <a:lnTo>
                    <a:pt x="30573" y="21639"/>
                  </a:lnTo>
                  <a:lnTo>
                    <a:pt x="30032" y="21680"/>
                  </a:lnTo>
                  <a:lnTo>
                    <a:pt x="29511" y="21639"/>
                  </a:lnTo>
                  <a:lnTo>
                    <a:pt x="30052" y="21556"/>
                  </a:lnTo>
                  <a:close/>
                  <a:moveTo>
                    <a:pt x="4916" y="19577"/>
                  </a:moveTo>
                  <a:lnTo>
                    <a:pt x="12746" y="20327"/>
                  </a:lnTo>
                  <a:lnTo>
                    <a:pt x="15662" y="21701"/>
                  </a:lnTo>
                  <a:lnTo>
                    <a:pt x="15662" y="21701"/>
                  </a:lnTo>
                  <a:lnTo>
                    <a:pt x="9477" y="21660"/>
                  </a:lnTo>
                  <a:lnTo>
                    <a:pt x="4457" y="19785"/>
                  </a:lnTo>
                  <a:lnTo>
                    <a:pt x="4916" y="19577"/>
                  </a:lnTo>
                  <a:close/>
                  <a:moveTo>
                    <a:pt x="13579" y="20410"/>
                  </a:moveTo>
                  <a:lnTo>
                    <a:pt x="22826" y="21285"/>
                  </a:lnTo>
                  <a:lnTo>
                    <a:pt x="21785" y="21764"/>
                  </a:lnTo>
                  <a:lnTo>
                    <a:pt x="16349" y="21722"/>
                  </a:lnTo>
                  <a:lnTo>
                    <a:pt x="13579" y="20410"/>
                  </a:lnTo>
                  <a:close/>
                  <a:moveTo>
                    <a:pt x="23388" y="21347"/>
                  </a:moveTo>
                  <a:lnTo>
                    <a:pt x="24409" y="21431"/>
                  </a:lnTo>
                  <a:lnTo>
                    <a:pt x="23471" y="21785"/>
                  </a:lnTo>
                  <a:lnTo>
                    <a:pt x="22472" y="21764"/>
                  </a:lnTo>
                  <a:lnTo>
                    <a:pt x="23388" y="21347"/>
                  </a:lnTo>
                  <a:close/>
                  <a:moveTo>
                    <a:pt x="25096" y="21514"/>
                  </a:moveTo>
                  <a:lnTo>
                    <a:pt x="25929" y="21576"/>
                  </a:lnTo>
                  <a:lnTo>
                    <a:pt x="25138" y="21785"/>
                  </a:lnTo>
                  <a:lnTo>
                    <a:pt x="24325" y="21785"/>
                  </a:lnTo>
                  <a:lnTo>
                    <a:pt x="25096" y="21514"/>
                  </a:lnTo>
                  <a:close/>
                  <a:moveTo>
                    <a:pt x="26762" y="21660"/>
                  </a:moveTo>
                  <a:lnTo>
                    <a:pt x="27303" y="21722"/>
                  </a:lnTo>
                  <a:lnTo>
                    <a:pt x="26783" y="21805"/>
                  </a:lnTo>
                  <a:lnTo>
                    <a:pt x="26262" y="21805"/>
                  </a:lnTo>
                  <a:lnTo>
                    <a:pt x="26762" y="21660"/>
                  </a:lnTo>
                  <a:close/>
                  <a:moveTo>
                    <a:pt x="33322" y="21722"/>
                  </a:moveTo>
                  <a:lnTo>
                    <a:pt x="33822" y="21868"/>
                  </a:lnTo>
                  <a:lnTo>
                    <a:pt x="33301" y="21847"/>
                  </a:lnTo>
                  <a:lnTo>
                    <a:pt x="32781" y="21764"/>
                  </a:lnTo>
                  <a:lnTo>
                    <a:pt x="33322" y="21722"/>
                  </a:lnTo>
                  <a:close/>
                  <a:moveTo>
                    <a:pt x="34988" y="21576"/>
                  </a:moveTo>
                  <a:lnTo>
                    <a:pt x="35759" y="21868"/>
                  </a:lnTo>
                  <a:lnTo>
                    <a:pt x="34946" y="21868"/>
                  </a:lnTo>
                  <a:lnTo>
                    <a:pt x="34155" y="21660"/>
                  </a:lnTo>
                  <a:lnTo>
                    <a:pt x="34988" y="21576"/>
                  </a:lnTo>
                  <a:close/>
                  <a:moveTo>
                    <a:pt x="36696" y="21451"/>
                  </a:moveTo>
                  <a:lnTo>
                    <a:pt x="37612" y="21889"/>
                  </a:lnTo>
                  <a:lnTo>
                    <a:pt x="36613" y="21889"/>
                  </a:lnTo>
                  <a:lnTo>
                    <a:pt x="35675" y="21535"/>
                  </a:lnTo>
                  <a:lnTo>
                    <a:pt x="36696" y="21451"/>
                  </a:lnTo>
                  <a:close/>
                  <a:moveTo>
                    <a:pt x="46526" y="20681"/>
                  </a:moveTo>
                  <a:lnTo>
                    <a:pt x="43735" y="21951"/>
                  </a:lnTo>
                  <a:lnTo>
                    <a:pt x="38299" y="21889"/>
                  </a:lnTo>
                  <a:lnTo>
                    <a:pt x="37279" y="21410"/>
                  </a:lnTo>
                  <a:lnTo>
                    <a:pt x="46526" y="20681"/>
                  </a:lnTo>
                  <a:close/>
                  <a:moveTo>
                    <a:pt x="55189" y="19994"/>
                  </a:moveTo>
                  <a:lnTo>
                    <a:pt x="55647" y="20202"/>
                  </a:lnTo>
                  <a:lnTo>
                    <a:pt x="50607" y="21993"/>
                  </a:lnTo>
                  <a:lnTo>
                    <a:pt x="44422" y="21951"/>
                  </a:lnTo>
                  <a:lnTo>
                    <a:pt x="47359" y="20598"/>
                  </a:lnTo>
                  <a:lnTo>
                    <a:pt x="55189" y="19994"/>
                  </a:lnTo>
                  <a:close/>
                  <a:moveTo>
                    <a:pt x="24055" y="22076"/>
                  </a:moveTo>
                  <a:lnTo>
                    <a:pt x="23534" y="22201"/>
                  </a:lnTo>
                  <a:lnTo>
                    <a:pt x="23013" y="22243"/>
                  </a:lnTo>
                  <a:lnTo>
                    <a:pt x="23513" y="22076"/>
                  </a:lnTo>
                  <a:close/>
                  <a:moveTo>
                    <a:pt x="36029" y="22159"/>
                  </a:moveTo>
                  <a:lnTo>
                    <a:pt x="36550" y="22180"/>
                  </a:lnTo>
                  <a:lnTo>
                    <a:pt x="37050" y="22368"/>
                  </a:lnTo>
                  <a:lnTo>
                    <a:pt x="37050" y="22368"/>
                  </a:lnTo>
                  <a:lnTo>
                    <a:pt x="36529" y="22305"/>
                  </a:lnTo>
                  <a:lnTo>
                    <a:pt x="36029" y="22159"/>
                  </a:lnTo>
                  <a:close/>
                  <a:moveTo>
                    <a:pt x="22659" y="22055"/>
                  </a:moveTo>
                  <a:lnTo>
                    <a:pt x="21910" y="22326"/>
                  </a:lnTo>
                  <a:lnTo>
                    <a:pt x="21076" y="22389"/>
                  </a:lnTo>
                  <a:lnTo>
                    <a:pt x="21847" y="22055"/>
                  </a:lnTo>
                  <a:close/>
                  <a:moveTo>
                    <a:pt x="38237" y="22180"/>
                  </a:moveTo>
                  <a:lnTo>
                    <a:pt x="38987" y="22534"/>
                  </a:lnTo>
                  <a:lnTo>
                    <a:pt x="38174" y="22472"/>
                  </a:lnTo>
                  <a:lnTo>
                    <a:pt x="37404" y="22180"/>
                  </a:lnTo>
                  <a:close/>
                  <a:moveTo>
                    <a:pt x="16953" y="22014"/>
                  </a:moveTo>
                  <a:lnTo>
                    <a:pt x="21160" y="22055"/>
                  </a:lnTo>
                  <a:lnTo>
                    <a:pt x="20243" y="22472"/>
                  </a:lnTo>
                  <a:lnTo>
                    <a:pt x="18244" y="22618"/>
                  </a:lnTo>
                  <a:lnTo>
                    <a:pt x="16953" y="22014"/>
                  </a:lnTo>
                  <a:close/>
                  <a:moveTo>
                    <a:pt x="38924" y="22201"/>
                  </a:moveTo>
                  <a:lnTo>
                    <a:pt x="43110" y="22222"/>
                  </a:lnTo>
                  <a:lnTo>
                    <a:pt x="41819" y="22826"/>
                  </a:lnTo>
                  <a:lnTo>
                    <a:pt x="39820" y="22618"/>
                  </a:lnTo>
                  <a:lnTo>
                    <a:pt x="38924" y="22201"/>
                  </a:lnTo>
                  <a:close/>
                  <a:moveTo>
                    <a:pt x="20847" y="22701"/>
                  </a:moveTo>
                  <a:lnTo>
                    <a:pt x="20348" y="22888"/>
                  </a:lnTo>
                  <a:lnTo>
                    <a:pt x="19827" y="22972"/>
                  </a:lnTo>
                  <a:lnTo>
                    <a:pt x="20306" y="22743"/>
                  </a:lnTo>
                  <a:lnTo>
                    <a:pt x="20847" y="22701"/>
                  </a:lnTo>
                  <a:close/>
                  <a:moveTo>
                    <a:pt x="19473" y="22805"/>
                  </a:moveTo>
                  <a:lnTo>
                    <a:pt x="19056" y="23013"/>
                  </a:lnTo>
                  <a:lnTo>
                    <a:pt x="18765" y="22868"/>
                  </a:lnTo>
                  <a:lnTo>
                    <a:pt x="19473" y="22805"/>
                  </a:lnTo>
                  <a:close/>
                  <a:moveTo>
                    <a:pt x="10268" y="21951"/>
                  </a:moveTo>
                  <a:lnTo>
                    <a:pt x="16287" y="22014"/>
                  </a:lnTo>
                  <a:lnTo>
                    <a:pt x="17661" y="22659"/>
                  </a:lnTo>
                  <a:lnTo>
                    <a:pt x="13142" y="23034"/>
                  </a:lnTo>
                  <a:lnTo>
                    <a:pt x="10268" y="21951"/>
                  </a:lnTo>
                  <a:close/>
                  <a:moveTo>
                    <a:pt x="39216" y="22868"/>
                  </a:moveTo>
                  <a:lnTo>
                    <a:pt x="39757" y="22909"/>
                  </a:lnTo>
                  <a:lnTo>
                    <a:pt x="40236" y="23138"/>
                  </a:lnTo>
                  <a:lnTo>
                    <a:pt x="39716" y="23034"/>
                  </a:lnTo>
                  <a:lnTo>
                    <a:pt x="39216" y="22868"/>
                  </a:lnTo>
                  <a:close/>
                  <a:moveTo>
                    <a:pt x="40590" y="22992"/>
                  </a:moveTo>
                  <a:lnTo>
                    <a:pt x="41298" y="23055"/>
                  </a:lnTo>
                  <a:lnTo>
                    <a:pt x="41007" y="23180"/>
                  </a:lnTo>
                  <a:lnTo>
                    <a:pt x="40590" y="22992"/>
                  </a:lnTo>
                  <a:close/>
                  <a:moveTo>
                    <a:pt x="43797" y="22243"/>
                  </a:moveTo>
                  <a:lnTo>
                    <a:pt x="49795" y="22284"/>
                  </a:lnTo>
                  <a:lnTo>
                    <a:pt x="46921" y="23305"/>
                  </a:lnTo>
                  <a:lnTo>
                    <a:pt x="42402" y="22868"/>
                  </a:lnTo>
                  <a:lnTo>
                    <a:pt x="43797" y="22243"/>
                  </a:lnTo>
                  <a:close/>
                  <a:moveTo>
                    <a:pt x="167" y="21868"/>
                  </a:moveTo>
                  <a:lnTo>
                    <a:pt x="9414" y="21951"/>
                  </a:lnTo>
                  <a:lnTo>
                    <a:pt x="12455" y="23076"/>
                  </a:lnTo>
                  <a:lnTo>
                    <a:pt x="6290" y="23576"/>
                  </a:lnTo>
                  <a:lnTo>
                    <a:pt x="167" y="21868"/>
                  </a:lnTo>
                  <a:close/>
                  <a:moveTo>
                    <a:pt x="18182" y="22909"/>
                  </a:moveTo>
                  <a:lnTo>
                    <a:pt x="18702" y="23159"/>
                  </a:lnTo>
                  <a:lnTo>
                    <a:pt x="15099" y="23763"/>
                  </a:lnTo>
                  <a:lnTo>
                    <a:pt x="13787" y="23263"/>
                  </a:lnTo>
                  <a:lnTo>
                    <a:pt x="18182" y="22909"/>
                  </a:lnTo>
                  <a:close/>
                  <a:moveTo>
                    <a:pt x="41881" y="23117"/>
                  </a:moveTo>
                  <a:lnTo>
                    <a:pt x="46276" y="23534"/>
                  </a:lnTo>
                  <a:lnTo>
                    <a:pt x="44943" y="24013"/>
                  </a:lnTo>
                  <a:lnTo>
                    <a:pt x="41361" y="23347"/>
                  </a:lnTo>
                  <a:lnTo>
                    <a:pt x="41881" y="23117"/>
                  </a:lnTo>
                  <a:close/>
                  <a:moveTo>
                    <a:pt x="17703" y="23617"/>
                  </a:moveTo>
                  <a:lnTo>
                    <a:pt x="17224" y="23846"/>
                  </a:lnTo>
                  <a:lnTo>
                    <a:pt x="16099" y="24138"/>
                  </a:lnTo>
                  <a:lnTo>
                    <a:pt x="15641" y="23971"/>
                  </a:lnTo>
                  <a:lnTo>
                    <a:pt x="17703" y="23617"/>
                  </a:lnTo>
                  <a:close/>
                  <a:moveTo>
                    <a:pt x="42340" y="23826"/>
                  </a:moveTo>
                  <a:lnTo>
                    <a:pt x="44401" y="24200"/>
                  </a:lnTo>
                  <a:lnTo>
                    <a:pt x="43943" y="24367"/>
                  </a:lnTo>
                  <a:lnTo>
                    <a:pt x="42819" y="24055"/>
                  </a:lnTo>
                  <a:lnTo>
                    <a:pt x="42340" y="23826"/>
                  </a:lnTo>
                  <a:close/>
                  <a:moveTo>
                    <a:pt x="13100" y="23326"/>
                  </a:moveTo>
                  <a:lnTo>
                    <a:pt x="14537" y="23867"/>
                  </a:lnTo>
                  <a:lnTo>
                    <a:pt x="10060" y="24617"/>
                  </a:lnTo>
                  <a:lnTo>
                    <a:pt x="7102" y="23784"/>
                  </a:lnTo>
                  <a:lnTo>
                    <a:pt x="13100" y="23326"/>
                  </a:lnTo>
                  <a:close/>
                  <a:moveTo>
                    <a:pt x="46963" y="23596"/>
                  </a:moveTo>
                  <a:lnTo>
                    <a:pt x="52940" y="24180"/>
                  </a:lnTo>
                  <a:lnTo>
                    <a:pt x="49983" y="24929"/>
                  </a:lnTo>
                  <a:lnTo>
                    <a:pt x="45505" y="24117"/>
                  </a:lnTo>
                  <a:lnTo>
                    <a:pt x="46963" y="23596"/>
                  </a:lnTo>
                  <a:close/>
                  <a:moveTo>
                    <a:pt x="15079" y="24055"/>
                  </a:moveTo>
                  <a:lnTo>
                    <a:pt x="15599" y="24263"/>
                  </a:lnTo>
                  <a:lnTo>
                    <a:pt x="12080" y="25179"/>
                  </a:lnTo>
                  <a:lnTo>
                    <a:pt x="10726" y="24784"/>
                  </a:lnTo>
                  <a:lnTo>
                    <a:pt x="15079" y="24055"/>
                  </a:lnTo>
                  <a:close/>
                  <a:moveTo>
                    <a:pt x="15683" y="24534"/>
                  </a:moveTo>
                  <a:lnTo>
                    <a:pt x="13100" y="25450"/>
                  </a:lnTo>
                  <a:lnTo>
                    <a:pt x="12642" y="25325"/>
                  </a:lnTo>
                  <a:lnTo>
                    <a:pt x="15683" y="24534"/>
                  </a:lnTo>
                  <a:close/>
                  <a:moveTo>
                    <a:pt x="44964" y="24305"/>
                  </a:moveTo>
                  <a:lnTo>
                    <a:pt x="49316" y="25117"/>
                  </a:lnTo>
                  <a:lnTo>
                    <a:pt x="47942" y="25471"/>
                  </a:lnTo>
                  <a:lnTo>
                    <a:pt x="44422" y="24492"/>
                  </a:lnTo>
                  <a:lnTo>
                    <a:pt x="44964" y="24305"/>
                  </a:lnTo>
                  <a:close/>
                  <a:moveTo>
                    <a:pt x="6269" y="23867"/>
                  </a:moveTo>
                  <a:lnTo>
                    <a:pt x="9372" y="24721"/>
                  </a:lnTo>
                  <a:lnTo>
                    <a:pt x="3291" y="25742"/>
                  </a:lnTo>
                  <a:lnTo>
                    <a:pt x="3187" y="25721"/>
                  </a:lnTo>
                  <a:lnTo>
                    <a:pt x="271" y="24325"/>
                  </a:lnTo>
                  <a:lnTo>
                    <a:pt x="6269" y="23867"/>
                  </a:lnTo>
                  <a:close/>
                  <a:moveTo>
                    <a:pt x="44360" y="24784"/>
                  </a:moveTo>
                  <a:lnTo>
                    <a:pt x="47379" y="25617"/>
                  </a:lnTo>
                  <a:lnTo>
                    <a:pt x="46921" y="25742"/>
                  </a:lnTo>
                  <a:lnTo>
                    <a:pt x="44360" y="24784"/>
                  </a:lnTo>
                  <a:close/>
                  <a:moveTo>
                    <a:pt x="10039" y="24908"/>
                  </a:moveTo>
                  <a:lnTo>
                    <a:pt x="11517" y="25325"/>
                  </a:lnTo>
                  <a:lnTo>
                    <a:pt x="7123" y="26450"/>
                  </a:lnTo>
                  <a:lnTo>
                    <a:pt x="4124" y="25908"/>
                  </a:lnTo>
                  <a:lnTo>
                    <a:pt x="10039" y="24908"/>
                  </a:lnTo>
                  <a:close/>
                  <a:moveTo>
                    <a:pt x="49983" y="25242"/>
                  </a:moveTo>
                  <a:lnTo>
                    <a:pt x="55897" y="26325"/>
                  </a:lnTo>
                  <a:lnTo>
                    <a:pt x="52877" y="26824"/>
                  </a:lnTo>
                  <a:lnTo>
                    <a:pt x="48504" y="25617"/>
                  </a:lnTo>
                  <a:lnTo>
                    <a:pt x="49983" y="25242"/>
                  </a:lnTo>
                  <a:close/>
                  <a:moveTo>
                    <a:pt x="12080" y="25471"/>
                  </a:moveTo>
                  <a:lnTo>
                    <a:pt x="12621" y="25617"/>
                  </a:lnTo>
                  <a:lnTo>
                    <a:pt x="9185" y="26845"/>
                  </a:lnTo>
                  <a:lnTo>
                    <a:pt x="7790" y="26575"/>
                  </a:lnTo>
                  <a:lnTo>
                    <a:pt x="12080" y="25471"/>
                  </a:lnTo>
                  <a:close/>
                  <a:moveTo>
                    <a:pt x="4187" y="26200"/>
                  </a:moveTo>
                  <a:lnTo>
                    <a:pt x="6457" y="26637"/>
                  </a:lnTo>
                  <a:lnTo>
                    <a:pt x="5561" y="26866"/>
                  </a:lnTo>
                  <a:lnTo>
                    <a:pt x="4187" y="26200"/>
                  </a:lnTo>
                  <a:close/>
                  <a:moveTo>
                    <a:pt x="12705" y="25887"/>
                  </a:moveTo>
                  <a:lnTo>
                    <a:pt x="10226" y="27033"/>
                  </a:lnTo>
                  <a:lnTo>
                    <a:pt x="9768" y="26949"/>
                  </a:lnTo>
                  <a:lnTo>
                    <a:pt x="12705" y="25887"/>
                  </a:lnTo>
                  <a:close/>
                  <a:moveTo>
                    <a:pt x="47942" y="25762"/>
                  </a:moveTo>
                  <a:lnTo>
                    <a:pt x="52190" y="26949"/>
                  </a:lnTo>
                  <a:lnTo>
                    <a:pt x="50795" y="27179"/>
                  </a:lnTo>
                  <a:lnTo>
                    <a:pt x="47400" y="25908"/>
                  </a:lnTo>
                  <a:lnTo>
                    <a:pt x="47942" y="25762"/>
                  </a:lnTo>
                  <a:close/>
                  <a:moveTo>
                    <a:pt x="55814" y="26637"/>
                  </a:moveTo>
                  <a:lnTo>
                    <a:pt x="54439" y="27262"/>
                  </a:lnTo>
                  <a:lnTo>
                    <a:pt x="53544" y="27012"/>
                  </a:lnTo>
                  <a:lnTo>
                    <a:pt x="55814" y="26637"/>
                  </a:lnTo>
                  <a:close/>
                  <a:moveTo>
                    <a:pt x="47296" y="26179"/>
                  </a:moveTo>
                  <a:lnTo>
                    <a:pt x="50233" y="27283"/>
                  </a:lnTo>
                  <a:lnTo>
                    <a:pt x="49754" y="27366"/>
                  </a:lnTo>
                  <a:lnTo>
                    <a:pt x="47296" y="26179"/>
                  </a:lnTo>
                  <a:close/>
                  <a:moveTo>
                    <a:pt x="7144" y="26762"/>
                  </a:moveTo>
                  <a:lnTo>
                    <a:pt x="8643" y="27033"/>
                  </a:lnTo>
                  <a:lnTo>
                    <a:pt x="7082" y="27595"/>
                  </a:lnTo>
                  <a:lnTo>
                    <a:pt x="5978" y="27054"/>
                  </a:lnTo>
                  <a:lnTo>
                    <a:pt x="7144" y="26762"/>
                  </a:lnTo>
                  <a:close/>
                  <a:moveTo>
                    <a:pt x="52857" y="27137"/>
                  </a:moveTo>
                  <a:lnTo>
                    <a:pt x="54023" y="27449"/>
                  </a:lnTo>
                  <a:lnTo>
                    <a:pt x="52898" y="27970"/>
                  </a:lnTo>
                  <a:lnTo>
                    <a:pt x="51336" y="27387"/>
                  </a:lnTo>
                  <a:lnTo>
                    <a:pt x="52857" y="27137"/>
                  </a:lnTo>
                  <a:close/>
                  <a:moveTo>
                    <a:pt x="9227" y="27137"/>
                  </a:moveTo>
                  <a:lnTo>
                    <a:pt x="9768" y="27241"/>
                  </a:lnTo>
                  <a:lnTo>
                    <a:pt x="8019" y="28032"/>
                  </a:lnTo>
                  <a:lnTo>
                    <a:pt x="7456" y="27762"/>
                  </a:lnTo>
                  <a:lnTo>
                    <a:pt x="9227" y="27137"/>
                  </a:lnTo>
                  <a:close/>
                  <a:moveTo>
                    <a:pt x="28428" y="22097"/>
                  </a:moveTo>
                  <a:lnTo>
                    <a:pt x="31656" y="22139"/>
                  </a:lnTo>
                  <a:lnTo>
                    <a:pt x="34863" y="22451"/>
                  </a:lnTo>
                  <a:lnTo>
                    <a:pt x="38050" y="23034"/>
                  </a:lnTo>
                  <a:lnTo>
                    <a:pt x="40111" y="23596"/>
                  </a:lnTo>
                  <a:lnTo>
                    <a:pt x="29990" y="28220"/>
                  </a:lnTo>
                  <a:lnTo>
                    <a:pt x="19952" y="23430"/>
                  </a:lnTo>
                  <a:lnTo>
                    <a:pt x="22014" y="22888"/>
                  </a:lnTo>
                  <a:lnTo>
                    <a:pt x="25200" y="22368"/>
                  </a:lnTo>
                  <a:lnTo>
                    <a:pt x="28428" y="22097"/>
                  </a:lnTo>
                  <a:close/>
                  <a:moveTo>
                    <a:pt x="50774" y="27491"/>
                  </a:moveTo>
                  <a:lnTo>
                    <a:pt x="52523" y="28136"/>
                  </a:lnTo>
                  <a:lnTo>
                    <a:pt x="51940" y="28407"/>
                  </a:lnTo>
                  <a:lnTo>
                    <a:pt x="50212" y="27574"/>
                  </a:lnTo>
                  <a:lnTo>
                    <a:pt x="50774" y="27491"/>
                  </a:lnTo>
                  <a:close/>
                  <a:moveTo>
                    <a:pt x="5540" y="27158"/>
                  </a:moveTo>
                  <a:lnTo>
                    <a:pt x="6707" y="27720"/>
                  </a:lnTo>
                  <a:lnTo>
                    <a:pt x="4374" y="28553"/>
                  </a:lnTo>
                  <a:lnTo>
                    <a:pt x="1313" y="28261"/>
                  </a:lnTo>
                  <a:lnTo>
                    <a:pt x="5540" y="27158"/>
                  </a:lnTo>
                  <a:close/>
                  <a:moveTo>
                    <a:pt x="7061" y="27907"/>
                  </a:moveTo>
                  <a:lnTo>
                    <a:pt x="7685" y="28199"/>
                  </a:lnTo>
                  <a:lnTo>
                    <a:pt x="6457" y="28740"/>
                  </a:lnTo>
                  <a:lnTo>
                    <a:pt x="5041" y="28615"/>
                  </a:lnTo>
                  <a:lnTo>
                    <a:pt x="7061" y="27907"/>
                  </a:lnTo>
                  <a:close/>
                  <a:moveTo>
                    <a:pt x="19515" y="23555"/>
                  </a:moveTo>
                  <a:lnTo>
                    <a:pt x="29636" y="28366"/>
                  </a:lnTo>
                  <a:lnTo>
                    <a:pt x="28657" y="28824"/>
                  </a:lnTo>
                  <a:lnTo>
                    <a:pt x="16870" y="24429"/>
                  </a:lnTo>
                  <a:lnTo>
                    <a:pt x="18890" y="23701"/>
                  </a:lnTo>
                  <a:lnTo>
                    <a:pt x="19515" y="23555"/>
                  </a:lnTo>
                  <a:close/>
                  <a:moveTo>
                    <a:pt x="40549" y="23721"/>
                  </a:moveTo>
                  <a:lnTo>
                    <a:pt x="41153" y="23888"/>
                  </a:lnTo>
                  <a:lnTo>
                    <a:pt x="43152" y="24638"/>
                  </a:lnTo>
                  <a:lnTo>
                    <a:pt x="31302" y="28845"/>
                  </a:lnTo>
                  <a:lnTo>
                    <a:pt x="30323" y="28386"/>
                  </a:lnTo>
                  <a:lnTo>
                    <a:pt x="40549" y="23721"/>
                  </a:lnTo>
                  <a:close/>
                  <a:moveTo>
                    <a:pt x="54460" y="27574"/>
                  </a:moveTo>
                  <a:lnTo>
                    <a:pt x="58646" y="28740"/>
                  </a:lnTo>
                  <a:lnTo>
                    <a:pt x="55606" y="28970"/>
                  </a:lnTo>
                  <a:lnTo>
                    <a:pt x="53273" y="28116"/>
                  </a:lnTo>
                  <a:lnTo>
                    <a:pt x="54460" y="27574"/>
                  </a:lnTo>
                  <a:close/>
                  <a:moveTo>
                    <a:pt x="8019" y="28345"/>
                  </a:moveTo>
                  <a:lnTo>
                    <a:pt x="9456" y="29032"/>
                  </a:lnTo>
                  <a:lnTo>
                    <a:pt x="7040" y="28803"/>
                  </a:lnTo>
                  <a:lnTo>
                    <a:pt x="8019" y="28345"/>
                  </a:lnTo>
                  <a:close/>
                  <a:moveTo>
                    <a:pt x="1417" y="28553"/>
                  </a:moveTo>
                  <a:lnTo>
                    <a:pt x="3729" y="28782"/>
                  </a:lnTo>
                  <a:lnTo>
                    <a:pt x="2854" y="29094"/>
                  </a:lnTo>
                  <a:lnTo>
                    <a:pt x="1417" y="28553"/>
                  </a:lnTo>
                  <a:close/>
                  <a:moveTo>
                    <a:pt x="52898" y="28282"/>
                  </a:moveTo>
                  <a:lnTo>
                    <a:pt x="54918" y="29032"/>
                  </a:lnTo>
                  <a:lnTo>
                    <a:pt x="53502" y="29136"/>
                  </a:lnTo>
                  <a:lnTo>
                    <a:pt x="52294" y="28553"/>
                  </a:lnTo>
                  <a:lnTo>
                    <a:pt x="52898" y="28282"/>
                  </a:lnTo>
                  <a:close/>
                  <a:moveTo>
                    <a:pt x="29990" y="28532"/>
                  </a:moveTo>
                  <a:lnTo>
                    <a:pt x="30927" y="28990"/>
                  </a:lnTo>
                  <a:lnTo>
                    <a:pt x="29969" y="29324"/>
                  </a:lnTo>
                  <a:lnTo>
                    <a:pt x="29053" y="28970"/>
                  </a:lnTo>
                  <a:lnTo>
                    <a:pt x="29990" y="28532"/>
                  </a:lnTo>
                  <a:close/>
                  <a:moveTo>
                    <a:pt x="51940" y="28720"/>
                  </a:moveTo>
                  <a:lnTo>
                    <a:pt x="52919" y="29178"/>
                  </a:lnTo>
                  <a:lnTo>
                    <a:pt x="50503" y="29386"/>
                  </a:lnTo>
                  <a:lnTo>
                    <a:pt x="51940" y="28720"/>
                  </a:lnTo>
                  <a:close/>
                  <a:moveTo>
                    <a:pt x="16453" y="24575"/>
                  </a:moveTo>
                  <a:lnTo>
                    <a:pt x="28282" y="28990"/>
                  </a:lnTo>
                  <a:lnTo>
                    <a:pt x="27387" y="29407"/>
                  </a:lnTo>
                  <a:lnTo>
                    <a:pt x="13892" y="25679"/>
                  </a:lnTo>
                  <a:lnTo>
                    <a:pt x="15849" y="24784"/>
                  </a:lnTo>
                  <a:lnTo>
                    <a:pt x="16453" y="24575"/>
                  </a:lnTo>
                  <a:close/>
                  <a:moveTo>
                    <a:pt x="43589" y="24804"/>
                  </a:moveTo>
                  <a:lnTo>
                    <a:pt x="44172" y="25013"/>
                  </a:lnTo>
                  <a:lnTo>
                    <a:pt x="46109" y="25950"/>
                  </a:lnTo>
                  <a:lnTo>
                    <a:pt x="32572" y="29449"/>
                  </a:lnTo>
                  <a:lnTo>
                    <a:pt x="31677" y="29011"/>
                  </a:lnTo>
                  <a:lnTo>
                    <a:pt x="43589" y="24804"/>
                  </a:lnTo>
                  <a:close/>
                  <a:moveTo>
                    <a:pt x="58542" y="29032"/>
                  </a:moveTo>
                  <a:lnTo>
                    <a:pt x="57105" y="29532"/>
                  </a:lnTo>
                  <a:lnTo>
                    <a:pt x="56251" y="29219"/>
                  </a:lnTo>
                  <a:lnTo>
                    <a:pt x="58542" y="29032"/>
                  </a:lnTo>
                  <a:close/>
                  <a:moveTo>
                    <a:pt x="4395" y="28845"/>
                  </a:moveTo>
                  <a:lnTo>
                    <a:pt x="5936" y="28990"/>
                  </a:lnTo>
                  <a:lnTo>
                    <a:pt x="4416" y="29678"/>
                  </a:lnTo>
                  <a:lnTo>
                    <a:pt x="3270" y="29240"/>
                  </a:lnTo>
                  <a:lnTo>
                    <a:pt x="4395" y="28845"/>
                  </a:lnTo>
                  <a:close/>
                  <a:moveTo>
                    <a:pt x="28678" y="29136"/>
                  </a:moveTo>
                  <a:lnTo>
                    <a:pt x="29553" y="29469"/>
                  </a:lnTo>
                  <a:lnTo>
                    <a:pt x="28699" y="29761"/>
                  </a:lnTo>
                  <a:lnTo>
                    <a:pt x="27824" y="29532"/>
                  </a:lnTo>
                  <a:lnTo>
                    <a:pt x="28678" y="29136"/>
                  </a:lnTo>
                  <a:close/>
                  <a:moveTo>
                    <a:pt x="31281" y="29157"/>
                  </a:moveTo>
                  <a:lnTo>
                    <a:pt x="32135" y="29553"/>
                  </a:lnTo>
                  <a:lnTo>
                    <a:pt x="31260" y="29782"/>
                  </a:lnTo>
                  <a:lnTo>
                    <a:pt x="30406" y="29469"/>
                  </a:lnTo>
                  <a:lnTo>
                    <a:pt x="31281" y="29157"/>
                  </a:lnTo>
                  <a:close/>
                  <a:moveTo>
                    <a:pt x="13496" y="25866"/>
                  </a:moveTo>
                  <a:lnTo>
                    <a:pt x="26970" y="29594"/>
                  </a:lnTo>
                  <a:lnTo>
                    <a:pt x="26137" y="29969"/>
                  </a:lnTo>
                  <a:lnTo>
                    <a:pt x="10726" y="27116"/>
                  </a:lnTo>
                  <a:lnTo>
                    <a:pt x="13496" y="25866"/>
                  </a:lnTo>
                  <a:close/>
                  <a:moveTo>
                    <a:pt x="46526" y="26137"/>
                  </a:moveTo>
                  <a:lnTo>
                    <a:pt x="49254" y="27449"/>
                  </a:lnTo>
                  <a:lnTo>
                    <a:pt x="33801" y="30032"/>
                  </a:lnTo>
                  <a:lnTo>
                    <a:pt x="32989" y="29636"/>
                  </a:lnTo>
                  <a:lnTo>
                    <a:pt x="46526" y="26137"/>
                  </a:lnTo>
                  <a:close/>
                  <a:moveTo>
                    <a:pt x="55564" y="29261"/>
                  </a:moveTo>
                  <a:lnTo>
                    <a:pt x="56689" y="29698"/>
                  </a:lnTo>
                  <a:lnTo>
                    <a:pt x="55522" y="30094"/>
                  </a:lnTo>
                  <a:lnTo>
                    <a:pt x="54023" y="29386"/>
                  </a:lnTo>
                  <a:lnTo>
                    <a:pt x="55564" y="29261"/>
                  </a:lnTo>
                  <a:close/>
                  <a:moveTo>
                    <a:pt x="29969" y="29615"/>
                  </a:moveTo>
                  <a:lnTo>
                    <a:pt x="30760" y="29928"/>
                  </a:lnTo>
                  <a:lnTo>
                    <a:pt x="29969" y="30115"/>
                  </a:lnTo>
                  <a:lnTo>
                    <a:pt x="29178" y="29907"/>
                  </a:lnTo>
                  <a:lnTo>
                    <a:pt x="29969" y="29615"/>
                  </a:lnTo>
                  <a:close/>
                  <a:moveTo>
                    <a:pt x="27408" y="29719"/>
                  </a:moveTo>
                  <a:lnTo>
                    <a:pt x="28220" y="29948"/>
                  </a:lnTo>
                  <a:lnTo>
                    <a:pt x="27449" y="30219"/>
                  </a:lnTo>
                  <a:lnTo>
                    <a:pt x="26637" y="30073"/>
                  </a:lnTo>
                  <a:lnTo>
                    <a:pt x="27408" y="29719"/>
                  </a:lnTo>
                  <a:close/>
                  <a:moveTo>
                    <a:pt x="32551" y="29761"/>
                  </a:moveTo>
                  <a:lnTo>
                    <a:pt x="33301" y="30115"/>
                  </a:lnTo>
                  <a:lnTo>
                    <a:pt x="32489" y="30261"/>
                  </a:lnTo>
                  <a:lnTo>
                    <a:pt x="31718" y="29969"/>
                  </a:lnTo>
                  <a:lnTo>
                    <a:pt x="32551" y="29761"/>
                  </a:lnTo>
                  <a:close/>
                  <a:moveTo>
                    <a:pt x="28699" y="30073"/>
                  </a:moveTo>
                  <a:lnTo>
                    <a:pt x="29407" y="30261"/>
                  </a:lnTo>
                  <a:lnTo>
                    <a:pt x="28720" y="30448"/>
                  </a:lnTo>
                  <a:lnTo>
                    <a:pt x="28011" y="30323"/>
                  </a:lnTo>
                  <a:lnTo>
                    <a:pt x="28699" y="30073"/>
                  </a:lnTo>
                  <a:close/>
                  <a:moveTo>
                    <a:pt x="31239" y="30094"/>
                  </a:moveTo>
                  <a:lnTo>
                    <a:pt x="31927" y="30344"/>
                  </a:lnTo>
                  <a:lnTo>
                    <a:pt x="31219" y="30469"/>
                  </a:lnTo>
                  <a:lnTo>
                    <a:pt x="30531" y="30282"/>
                  </a:lnTo>
                  <a:lnTo>
                    <a:pt x="31239" y="30094"/>
                  </a:lnTo>
                  <a:close/>
                  <a:moveTo>
                    <a:pt x="10268" y="27324"/>
                  </a:moveTo>
                  <a:lnTo>
                    <a:pt x="25679" y="30177"/>
                  </a:lnTo>
                  <a:lnTo>
                    <a:pt x="24929" y="30531"/>
                  </a:lnTo>
                  <a:lnTo>
                    <a:pt x="10310" y="29115"/>
                  </a:lnTo>
                  <a:lnTo>
                    <a:pt x="8373" y="28199"/>
                  </a:lnTo>
                  <a:lnTo>
                    <a:pt x="10268" y="27324"/>
                  </a:lnTo>
                  <a:close/>
                  <a:moveTo>
                    <a:pt x="49712" y="27657"/>
                  </a:moveTo>
                  <a:lnTo>
                    <a:pt x="51607" y="28553"/>
                  </a:lnTo>
                  <a:lnTo>
                    <a:pt x="49649" y="29449"/>
                  </a:lnTo>
                  <a:lnTo>
                    <a:pt x="34988" y="30615"/>
                  </a:lnTo>
                  <a:lnTo>
                    <a:pt x="34259" y="30261"/>
                  </a:lnTo>
                  <a:lnTo>
                    <a:pt x="49712" y="27657"/>
                  </a:lnTo>
                  <a:close/>
                  <a:moveTo>
                    <a:pt x="26179" y="30282"/>
                  </a:moveTo>
                  <a:lnTo>
                    <a:pt x="26908" y="30407"/>
                  </a:lnTo>
                  <a:lnTo>
                    <a:pt x="26220" y="30636"/>
                  </a:lnTo>
                  <a:lnTo>
                    <a:pt x="25512" y="30573"/>
                  </a:lnTo>
                  <a:lnTo>
                    <a:pt x="26179" y="30282"/>
                  </a:lnTo>
                  <a:close/>
                  <a:moveTo>
                    <a:pt x="29969" y="30427"/>
                  </a:moveTo>
                  <a:lnTo>
                    <a:pt x="30531" y="30573"/>
                  </a:lnTo>
                  <a:lnTo>
                    <a:pt x="29969" y="30677"/>
                  </a:lnTo>
                  <a:lnTo>
                    <a:pt x="29386" y="30573"/>
                  </a:lnTo>
                  <a:lnTo>
                    <a:pt x="29969" y="30427"/>
                  </a:lnTo>
                  <a:close/>
                  <a:moveTo>
                    <a:pt x="33759" y="30344"/>
                  </a:moveTo>
                  <a:lnTo>
                    <a:pt x="34426" y="30656"/>
                  </a:lnTo>
                  <a:lnTo>
                    <a:pt x="33718" y="30698"/>
                  </a:lnTo>
                  <a:lnTo>
                    <a:pt x="33030" y="30448"/>
                  </a:lnTo>
                  <a:lnTo>
                    <a:pt x="33759" y="30344"/>
                  </a:lnTo>
                  <a:close/>
                  <a:moveTo>
                    <a:pt x="27470" y="30511"/>
                  </a:moveTo>
                  <a:lnTo>
                    <a:pt x="28053" y="30615"/>
                  </a:lnTo>
                  <a:lnTo>
                    <a:pt x="27491" y="30761"/>
                  </a:lnTo>
                  <a:lnTo>
                    <a:pt x="26908" y="30719"/>
                  </a:lnTo>
                  <a:lnTo>
                    <a:pt x="27470" y="30511"/>
                  </a:lnTo>
                  <a:close/>
                  <a:moveTo>
                    <a:pt x="32468" y="30552"/>
                  </a:moveTo>
                  <a:lnTo>
                    <a:pt x="33030" y="30761"/>
                  </a:lnTo>
                  <a:lnTo>
                    <a:pt x="32447" y="30802"/>
                  </a:lnTo>
                  <a:lnTo>
                    <a:pt x="31885" y="30656"/>
                  </a:lnTo>
                  <a:lnTo>
                    <a:pt x="32468" y="30552"/>
                  </a:lnTo>
                  <a:close/>
                  <a:moveTo>
                    <a:pt x="28720" y="30740"/>
                  </a:moveTo>
                  <a:lnTo>
                    <a:pt x="29136" y="30823"/>
                  </a:lnTo>
                  <a:lnTo>
                    <a:pt x="28740" y="30886"/>
                  </a:lnTo>
                  <a:lnTo>
                    <a:pt x="28324" y="30844"/>
                  </a:lnTo>
                  <a:lnTo>
                    <a:pt x="28720" y="30740"/>
                  </a:lnTo>
                  <a:close/>
                  <a:moveTo>
                    <a:pt x="31198" y="30761"/>
                  </a:moveTo>
                  <a:lnTo>
                    <a:pt x="31594" y="30865"/>
                  </a:lnTo>
                  <a:lnTo>
                    <a:pt x="31198" y="30906"/>
                  </a:lnTo>
                  <a:lnTo>
                    <a:pt x="30802" y="30823"/>
                  </a:lnTo>
                  <a:lnTo>
                    <a:pt x="31198" y="30761"/>
                  </a:lnTo>
                  <a:close/>
                  <a:moveTo>
                    <a:pt x="4437" y="29990"/>
                  </a:moveTo>
                  <a:lnTo>
                    <a:pt x="6915" y="30927"/>
                  </a:lnTo>
                  <a:lnTo>
                    <a:pt x="6915" y="30927"/>
                  </a:lnTo>
                  <a:lnTo>
                    <a:pt x="2479" y="30886"/>
                  </a:lnTo>
                  <a:lnTo>
                    <a:pt x="4437" y="29990"/>
                  </a:lnTo>
                  <a:close/>
                  <a:moveTo>
                    <a:pt x="6519" y="29053"/>
                  </a:moveTo>
                  <a:lnTo>
                    <a:pt x="10226" y="29407"/>
                  </a:lnTo>
                  <a:lnTo>
                    <a:pt x="13517" y="30969"/>
                  </a:lnTo>
                  <a:lnTo>
                    <a:pt x="7769" y="30927"/>
                  </a:lnTo>
                  <a:lnTo>
                    <a:pt x="4812" y="29823"/>
                  </a:lnTo>
                  <a:lnTo>
                    <a:pt x="6519" y="29053"/>
                  </a:lnTo>
                  <a:close/>
                  <a:moveTo>
                    <a:pt x="29969" y="30969"/>
                  </a:moveTo>
                  <a:lnTo>
                    <a:pt x="30073" y="30990"/>
                  </a:lnTo>
                  <a:lnTo>
                    <a:pt x="29969" y="31010"/>
                  </a:lnTo>
                  <a:lnTo>
                    <a:pt x="29844" y="30990"/>
                  </a:lnTo>
                  <a:lnTo>
                    <a:pt x="29969" y="30969"/>
                  </a:lnTo>
                  <a:close/>
                  <a:moveTo>
                    <a:pt x="11059" y="29490"/>
                  </a:moveTo>
                  <a:lnTo>
                    <a:pt x="24409" y="30761"/>
                  </a:lnTo>
                  <a:lnTo>
                    <a:pt x="23763" y="31052"/>
                  </a:lnTo>
                  <a:lnTo>
                    <a:pt x="14204" y="30990"/>
                  </a:lnTo>
                  <a:lnTo>
                    <a:pt x="11059" y="29490"/>
                  </a:lnTo>
                  <a:close/>
                  <a:moveTo>
                    <a:pt x="24992" y="30823"/>
                  </a:moveTo>
                  <a:lnTo>
                    <a:pt x="25575" y="30865"/>
                  </a:lnTo>
                  <a:lnTo>
                    <a:pt x="25033" y="31073"/>
                  </a:lnTo>
                  <a:lnTo>
                    <a:pt x="24450" y="31073"/>
                  </a:lnTo>
                  <a:lnTo>
                    <a:pt x="24992" y="30823"/>
                  </a:lnTo>
                  <a:close/>
                  <a:moveTo>
                    <a:pt x="26262" y="30948"/>
                  </a:moveTo>
                  <a:lnTo>
                    <a:pt x="26679" y="30969"/>
                  </a:lnTo>
                  <a:lnTo>
                    <a:pt x="26283" y="31073"/>
                  </a:lnTo>
                  <a:lnTo>
                    <a:pt x="25866" y="31073"/>
                  </a:lnTo>
                  <a:lnTo>
                    <a:pt x="26262" y="30948"/>
                  </a:lnTo>
                  <a:close/>
                  <a:moveTo>
                    <a:pt x="27512" y="31052"/>
                  </a:moveTo>
                  <a:lnTo>
                    <a:pt x="27637" y="31073"/>
                  </a:lnTo>
                  <a:lnTo>
                    <a:pt x="27512" y="31094"/>
                  </a:lnTo>
                  <a:lnTo>
                    <a:pt x="27408" y="31094"/>
                  </a:lnTo>
                  <a:lnTo>
                    <a:pt x="27512" y="31052"/>
                  </a:lnTo>
                  <a:close/>
                  <a:moveTo>
                    <a:pt x="32406" y="31094"/>
                  </a:moveTo>
                  <a:lnTo>
                    <a:pt x="32531" y="31135"/>
                  </a:lnTo>
                  <a:lnTo>
                    <a:pt x="32406" y="31135"/>
                  </a:lnTo>
                  <a:lnTo>
                    <a:pt x="32302" y="31115"/>
                  </a:lnTo>
                  <a:lnTo>
                    <a:pt x="32406" y="31094"/>
                  </a:lnTo>
                  <a:close/>
                  <a:moveTo>
                    <a:pt x="33676" y="31010"/>
                  </a:moveTo>
                  <a:lnTo>
                    <a:pt x="34051" y="31135"/>
                  </a:lnTo>
                  <a:lnTo>
                    <a:pt x="33655" y="31135"/>
                  </a:lnTo>
                  <a:lnTo>
                    <a:pt x="33260" y="31031"/>
                  </a:lnTo>
                  <a:lnTo>
                    <a:pt x="33676" y="31010"/>
                  </a:lnTo>
                  <a:close/>
                  <a:moveTo>
                    <a:pt x="34946" y="30906"/>
                  </a:moveTo>
                  <a:lnTo>
                    <a:pt x="35488" y="31156"/>
                  </a:lnTo>
                  <a:lnTo>
                    <a:pt x="34905" y="31156"/>
                  </a:lnTo>
                  <a:lnTo>
                    <a:pt x="34343" y="30948"/>
                  </a:lnTo>
                  <a:lnTo>
                    <a:pt x="34946" y="30906"/>
                  </a:lnTo>
                  <a:close/>
                  <a:moveTo>
                    <a:pt x="48879" y="29803"/>
                  </a:moveTo>
                  <a:lnTo>
                    <a:pt x="45713" y="31240"/>
                  </a:lnTo>
                  <a:lnTo>
                    <a:pt x="36175" y="31156"/>
                  </a:lnTo>
                  <a:lnTo>
                    <a:pt x="35530" y="30844"/>
                  </a:lnTo>
                  <a:lnTo>
                    <a:pt x="48879" y="29803"/>
                  </a:lnTo>
                  <a:close/>
                  <a:moveTo>
                    <a:pt x="53440" y="29428"/>
                  </a:moveTo>
                  <a:lnTo>
                    <a:pt x="55127" y="30240"/>
                  </a:lnTo>
                  <a:lnTo>
                    <a:pt x="52169" y="31302"/>
                  </a:lnTo>
                  <a:lnTo>
                    <a:pt x="46401" y="31240"/>
                  </a:lnTo>
                  <a:lnTo>
                    <a:pt x="49733" y="29719"/>
                  </a:lnTo>
                  <a:lnTo>
                    <a:pt x="53440" y="29428"/>
                  </a:lnTo>
                  <a:close/>
                  <a:moveTo>
                    <a:pt x="55502" y="30407"/>
                  </a:moveTo>
                  <a:lnTo>
                    <a:pt x="57438" y="31344"/>
                  </a:lnTo>
                  <a:lnTo>
                    <a:pt x="53002" y="31302"/>
                  </a:lnTo>
                  <a:lnTo>
                    <a:pt x="55502" y="30407"/>
                  </a:lnTo>
                  <a:close/>
                  <a:moveTo>
                    <a:pt x="25200" y="31365"/>
                  </a:moveTo>
                  <a:lnTo>
                    <a:pt x="25075" y="31385"/>
                  </a:lnTo>
                  <a:lnTo>
                    <a:pt x="24971" y="31406"/>
                  </a:lnTo>
                  <a:lnTo>
                    <a:pt x="24971" y="31406"/>
                  </a:lnTo>
                  <a:lnTo>
                    <a:pt x="25075" y="31365"/>
                  </a:lnTo>
                  <a:close/>
                  <a:moveTo>
                    <a:pt x="34842" y="31448"/>
                  </a:moveTo>
                  <a:lnTo>
                    <a:pt x="34946" y="31489"/>
                  </a:lnTo>
                  <a:lnTo>
                    <a:pt x="34946" y="31489"/>
                  </a:lnTo>
                  <a:lnTo>
                    <a:pt x="34842" y="31469"/>
                  </a:lnTo>
                  <a:lnTo>
                    <a:pt x="34738" y="31448"/>
                  </a:lnTo>
                  <a:close/>
                  <a:moveTo>
                    <a:pt x="24221" y="31344"/>
                  </a:moveTo>
                  <a:lnTo>
                    <a:pt x="23846" y="31489"/>
                  </a:lnTo>
                  <a:lnTo>
                    <a:pt x="23451" y="31510"/>
                  </a:lnTo>
                  <a:lnTo>
                    <a:pt x="23451" y="31510"/>
                  </a:lnTo>
                  <a:lnTo>
                    <a:pt x="23825" y="31344"/>
                  </a:lnTo>
                  <a:close/>
                  <a:moveTo>
                    <a:pt x="36092" y="31448"/>
                  </a:moveTo>
                  <a:lnTo>
                    <a:pt x="36467" y="31635"/>
                  </a:lnTo>
                  <a:lnTo>
                    <a:pt x="36071" y="31594"/>
                  </a:lnTo>
                  <a:lnTo>
                    <a:pt x="35696" y="31448"/>
                  </a:lnTo>
                  <a:close/>
                  <a:moveTo>
                    <a:pt x="22784" y="31864"/>
                  </a:moveTo>
                  <a:lnTo>
                    <a:pt x="22680" y="31906"/>
                  </a:lnTo>
                  <a:lnTo>
                    <a:pt x="22576" y="31927"/>
                  </a:lnTo>
                  <a:lnTo>
                    <a:pt x="22576" y="31927"/>
                  </a:lnTo>
                  <a:lnTo>
                    <a:pt x="22680" y="31864"/>
                  </a:lnTo>
                  <a:close/>
                  <a:moveTo>
                    <a:pt x="37237" y="31989"/>
                  </a:moveTo>
                  <a:lnTo>
                    <a:pt x="37341" y="32031"/>
                  </a:lnTo>
                  <a:lnTo>
                    <a:pt x="37237" y="32010"/>
                  </a:lnTo>
                  <a:lnTo>
                    <a:pt x="37112" y="31989"/>
                  </a:lnTo>
                  <a:close/>
                  <a:moveTo>
                    <a:pt x="14829" y="31281"/>
                  </a:moveTo>
                  <a:lnTo>
                    <a:pt x="23138" y="31344"/>
                  </a:lnTo>
                  <a:lnTo>
                    <a:pt x="22597" y="31594"/>
                  </a:lnTo>
                  <a:lnTo>
                    <a:pt x="16495" y="32073"/>
                  </a:lnTo>
                  <a:lnTo>
                    <a:pt x="14829" y="31281"/>
                  </a:lnTo>
                  <a:close/>
                  <a:moveTo>
                    <a:pt x="36779" y="31448"/>
                  </a:moveTo>
                  <a:lnTo>
                    <a:pt x="45089" y="31531"/>
                  </a:lnTo>
                  <a:lnTo>
                    <a:pt x="43423" y="32302"/>
                  </a:lnTo>
                  <a:lnTo>
                    <a:pt x="37321" y="31698"/>
                  </a:lnTo>
                  <a:lnTo>
                    <a:pt x="36779" y="31448"/>
                  </a:lnTo>
                  <a:close/>
                  <a:moveTo>
                    <a:pt x="8560" y="31219"/>
                  </a:moveTo>
                  <a:lnTo>
                    <a:pt x="14141" y="31260"/>
                  </a:lnTo>
                  <a:lnTo>
                    <a:pt x="15912" y="32114"/>
                  </a:lnTo>
                  <a:lnTo>
                    <a:pt x="11809" y="32447"/>
                  </a:lnTo>
                  <a:lnTo>
                    <a:pt x="8560" y="31219"/>
                  </a:lnTo>
                  <a:close/>
                  <a:moveTo>
                    <a:pt x="21826" y="31948"/>
                  </a:moveTo>
                  <a:lnTo>
                    <a:pt x="21472" y="32114"/>
                  </a:lnTo>
                  <a:lnTo>
                    <a:pt x="17848" y="32718"/>
                  </a:lnTo>
                  <a:lnTo>
                    <a:pt x="17015" y="32322"/>
                  </a:lnTo>
                  <a:lnTo>
                    <a:pt x="21826" y="31948"/>
                  </a:lnTo>
                  <a:close/>
                  <a:moveTo>
                    <a:pt x="45776" y="31531"/>
                  </a:moveTo>
                  <a:lnTo>
                    <a:pt x="51357" y="31573"/>
                  </a:lnTo>
                  <a:lnTo>
                    <a:pt x="48088" y="32739"/>
                  </a:lnTo>
                  <a:lnTo>
                    <a:pt x="43985" y="32343"/>
                  </a:lnTo>
                  <a:lnTo>
                    <a:pt x="45776" y="31531"/>
                  </a:lnTo>
                  <a:close/>
                  <a:moveTo>
                    <a:pt x="38070" y="32073"/>
                  </a:moveTo>
                  <a:lnTo>
                    <a:pt x="42881" y="32531"/>
                  </a:lnTo>
                  <a:lnTo>
                    <a:pt x="42048" y="32906"/>
                  </a:lnTo>
                  <a:lnTo>
                    <a:pt x="38445" y="32239"/>
                  </a:lnTo>
                  <a:lnTo>
                    <a:pt x="38070" y="32073"/>
                  </a:lnTo>
                  <a:close/>
                  <a:moveTo>
                    <a:pt x="1854" y="31177"/>
                  </a:moveTo>
                  <a:lnTo>
                    <a:pt x="7706" y="31219"/>
                  </a:lnTo>
                  <a:lnTo>
                    <a:pt x="11143" y="32489"/>
                  </a:lnTo>
                  <a:lnTo>
                    <a:pt x="5395" y="32947"/>
                  </a:lnTo>
                  <a:lnTo>
                    <a:pt x="771" y="31677"/>
                  </a:lnTo>
                  <a:lnTo>
                    <a:pt x="1854" y="31177"/>
                  </a:lnTo>
                  <a:close/>
                  <a:moveTo>
                    <a:pt x="20452" y="32572"/>
                  </a:moveTo>
                  <a:lnTo>
                    <a:pt x="20348" y="32614"/>
                  </a:lnTo>
                  <a:lnTo>
                    <a:pt x="18598" y="33072"/>
                  </a:lnTo>
                  <a:lnTo>
                    <a:pt x="18307" y="32926"/>
                  </a:lnTo>
                  <a:lnTo>
                    <a:pt x="20452" y="32572"/>
                  </a:lnTo>
                  <a:close/>
                  <a:moveTo>
                    <a:pt x="39445" y="32718"/>
                  </a:moveTo>
                  <a:lnTo>
                    <a:pt x="41590" y="33114"/>
                  </a:lnTo>
                  <a:lnTo>
                    <a:pt x="41298" y="33260"/>
                  </a:lnTo>
                  <a:lnTo>
                    <a:pt x="39549" y="32781"/>
                  </a:lnTo>
                  <a:lnTo>
                    <a:pt x="39445" y="32718"/>
                  </a:lnTo>
                  <a:close/>
                  <a:moveTo>
                    <a:pt x="16432" y="32364"/>
                  </a:moveTo>
                  <a:lnTo>
                    <a:pt x="17349" y="32801"/>
                  </a:lnTo>
                  <a:lnTo>
                    <a:pt x="14183" y="33322"/>
                  </a:lnTo>
                  <a:lnTo>
                    <a:pt x="12455" y="32677"/>
                  </a:lnTo>
                  <a:lnTo>
                    <a:pt x="16432" y="32364"/>
                  </a:lnTo>
                  <a:close/>
                  <a:moveTo>
                    <a:pt x="52211" y="31594"/>
                  </a:moveTo>
                  <a:lnTo>
                    <a:pt x="58063" y="31635"/>
                  </a:lnTo>
                  <a:lnTo>
                    <a:pt x="59146" y="32156"/>
                  </a:lnTo>
                  <a:lnTo>
                    <a:pt x="54502" y="33364"/>
                  </a:lnTo>
                  <a:lnTo>
                    <a:pt x="48775" y="32801"/>
                  </a:lnTo>
                  <a:lnTo>
                    <a:pt x="52211" y="31594"/>
                  </a:lnTo>
                  <a:close/>
                  <a:moveTo>
                    <a:pt x="43464" y="32593"/>
                  </a:moveTo>
                  <a:lnTo>
                    <a:pt x="47442" y="32968"/>
                  </a:lnTo>
                  <a:lnTo>
                    <a:pt x="45693" y="33593"/>
                  </a:lnTo>
                  <a:lnTo>
                    <a:pt x="42548" y="33010"/>
                  </a:lnTo>
                  <a:lnTo>
                    <a:pt x="43464" y="32593"/>
                  </a:lnTo>
                  <a:close/>
                  <a:moveTo>
                    <a:pt x="17807" y="33010"/>
                  </a:moveTo>
                  <a:lnTo>
                    <a:pt x="18161" y="33176"/>
                  </a:lnTo>
                  <a:lnTo>
                    <a:pt x="15599" y="33843"/>
                  </a:lnTo>
                  <a:lnTo>
                    <a:pt x="14725" y="33530"/>
                  </a:lnTo>
                  <a:lnTo>
                    <a:pt x="17807" y="33010"/>
                  </a:lnTo>
                  <a:close/>
                  <a:moveTo>
                    <a:pt x="11767" y="32739"/>
                  </a:moveTo>
                  <a:lnTo>
                    <a:pt x="13621" y="33426"/>
                  </a:lnTo>
                  <a:lnTo>
                    <a:pt x="9560" y="34093"/>
                  </a:lnTo>
                  <a:lnTo>
                    <a:pt x="6207" y="33176"/>
                  </a:lnTo>
                  <a:lnTo>
                    <a:pt x="11767" y="32739"/>
                  </a:lnTo>
                  <a:close/>
                  <a:moveTo>
                    <a:pt x="42090" y="33218"/>
                  </a:moveTo>
                  <a:lnTo>
                    <a:pt x="45151" y="33780"/>
                  </a:lnTo>
                  <a:lnTo>
                    <a:pt x="44297" y="34093"/>
                  </a:lnTo>
                  <a:lnTo>
                    <a:pt x="41736" y="33385"/>
                  </a:lnTo>
                  <a:lnTo>
                    <a:pt x="42090" y="33218"/>
                  </a:lnTo>
                  <a:close/>
                  <a:moveTo>
                    <a:pt x="18390" y="33426"/>
                  </a:moveTo>
                  <a:lnTo>
                    <a:pt x="16370" y="34134"/>
                  </a:lnTo>
                  <a:lnTo>
                    <a:pt x="16057" y="34030"/>
                  </a:lnTo>
                  <a:lnTo>
                    <a:pt x="18390" y="33426"/>
                  </a:lnTo>
                  <a:close/>
                  <a:moveTo>
                    <a:pt x="41486" y="33614"/>
                  </a:moveTo>
                  <a:lnTo>
                    <a:pt x="43818" y="34259"/>
                  </a:lnTo>
                  <a:lnTo>
                    <a:pt x="43506" y="34363"/>
                  </a:lnTo>
                  <a:lnTo>
                    <a:pt x="41486" y="33614"/>
                  </a:lnTo>
                  <a:close/>
                  <a:moveTo>
                    <a:pt x="48129" y="33031"/>
                  </a:moveTo>
                  <a:lnTo>
                    <a:pt x="53669" y="33572"/>
                  </a:lnTo>
                  <a:lnTo>
                    <a:pt x="50316" y="34447"/>
                  </a:lnTo>
                  <a:lnTo>
                    <a:pt x="46276" y="33697"/>
                  </a:lnTo>
                  <a:lnTo>
                    <a:pt x="48129" y="33031"/>
                  </a:lnTo>
                  <a:close/>
                  <a:moveTo>
                    <a:pt x="14162" y="33635"/>
                  </a:moveTo>
                  <a:lnTo>
                    <a:pt x="15099" y="33968"/>
                  </a:lnTo>
                  <a:lnTo>
                    <a:pt x="11996" y="34780"/>
                  </a:lnTo>
                  <a:lnTo>
                    <a:pt x="10226" y="34280"/>
                  </a:lnTo>
                  <a:lnTo>
                    <a:pt x="14162" y="33635"/>
                  </a:lnTo>
                  <a:close/>
                  <a:moveTo>
                    <a:pt x="45713" y="33884"/>
                  </a:moveTo>
                  <a:lnTo>
                    <a:pt x="49649" y="34613"/>
                  </a:lnTo>
                  <a:lnTo>
                    <a:pt x="47858" y="35072"/>
                  </a:lnTo>
                  <a:lnTo>
                    <a:pt x="44776" y="34218"/>
                  </a:lnTo>
                  <a:lnTo>
                    <a:pt x="45713" y="33884"/>
                  </a:lnTo>
                  <a:close/>
                  <a:moveTo>
                    <a:pt x="15578" y="34155"/>
                  </a:moveTo>
                  <a:lnTo>
                    <a:pt x="15953" y="34280"/>
                  </a:lnTo>
                  <a:lnTo>
                    <a:pt x="13454" y="35176"/>
                  </a:lnTo>
                  <a:lnTo>
                    <a:pt x="12559" y="34926"/>
                  </a:lnTo>
                  <a:lnTo>
                    <a:pt x="15578" y="34155"/>
                  </a:lnTo>
                  <a:close/>
                  <a:moveTo>
                    <a:pt x="1313" y="35113"/>
                  </a:moveTo>
                  <a:lnTo>
                    <a:pt x="2375" y="35301"/>
                  </a:lnTo>
                  <a:lnTo>
                    <a:pt x="1896" y="35384"/>
                  </a:lnTo>
                  <a:lnTo>
                    <a:pt x="1313" y="35113"/>
                  </a:lnTo>
                  <a:close/>
                  <a:moveTo>
                    <a:pt x="16203" y="34509"/>
                  </a:moveTo>
                  <a:lnTo>
                    <a:pt x="14246" y="35405"/>
                  </a:lnTo>
                  <a:lnTo>
                    <a:pt x="13933" y="35321"/>
                  </a:lnTo>
                  <a:lnTo>
                    <a:pt x="16203" y="34509"/>
                  </a:lnTo>
                  <a:close/>
                  <a:moveTo>
                    <a:pt x="44297" y="34384"/>
                  </a:moveTo>
                  <a:lnTo>
                    <a:pt x="47296" y="35217"/>
                  </a:lnTo>
                  <a:lnTo>
                    <a:pt x="46421" y="35446"/>
                  </a:lnTo>
                  <a:lnTo>
                    <a:pt x="43922" y="34530"/>
                  </a:lnTo>
                  <a:lnTo>
                    <a:pt x="44297" y="34384"/>
                  </a:lnTo>
                  <a:close/>
                  <a:moveTo>
                    <a:pt x="43672" y="34738"/>
                  </a:moveTo>
                  <a:lnTo>
                    <a:pt x="45922" y="35571"/>
                  </a:lnTo>
                  <a:lnTo>
                    <a:pt x="45609" y="35655"/>
                  </a:lnTo>
                  <a:lnTo>
                    <a:pt x="43672" y="34738"/>
                  </a:lnTo>
                  <a:close/>
                  <a:moveTo>
                    <a:pt x="58542" y="35592"/>
                  </a:moveTo>
                  <a:lnTo>
                    <a:pt x="57959" y="35863"/>
                  </a:lnTo>
                  <a:lnTo>
                    <a:pt x="57480" y="35759"/>
                  </a:lnTo>
                  <a:lnTo>
                    <a:pt x="58542" y="35592"/>
                  </a:lnTo>
                  <a:close/>
                  <a:moveTo>
                    <a:pt x="9539" y="34405"/>
                  </a:moveTo>
                  <a:lnTo>
                    <a:pt x="11434" y="34926"/>
                  </a:lnTo>
                  <a:lnTo>
                    <a:pt x="7456" y="35946"/>
                  </a:lnTo>
                  <a:lnTo>
                    <a:pt x="4041" y="35321"/>
                  </a:lnTo>
                  <a:lnTo>
                    <a:pt x="9539" y="34405"/>
                  </a:lnTo>
                  <a:close/>
                  <a:moveTo>
                    <a:pt x="50316" y="34738"/>
                  </a:moveTo>
                  <a:lnTo>
                    <a:pt x="55814" y="35759"/>
                  </a:lnTo>
                  <a:lnTo>
                    <a:pt x="52378" y="36321"/>
                  </a:lnTo>
                  <a:lnTo>
                    <a:pt x="48421" y="35238"/>
                  </a:lnTo>
                  <a:lnTo>
                    <a:pt x="50316" y="34738"/>
                  </a:lnTo>
                  <a:close/>
                  <a:moveTo>
                    <a:pt x="11996" y="35072"/>
                  </a:moveTo>
                  <a:lnTo>
                    <a:pt x="12975" y="35342"/>
                  </a:lnTo>
                  <a:lnTo>
                    <a:pt x="9955" y="36425"/>
                  </a:lnTo>
                  <a:lnTo>
                    <a:pt x="8144" y="36071"/>
                  </a:lnTo>
                  <a:lnTo>
                    <a:pt x="11996" y="35072"/>
                  </a:lnTo>
                  <a:close/>
                  <a:moveTo>
                    <a:pt x="3208" y="35467"/>
                  </a:moveTo>
                  <a:lnTo>
                    <a:pt x="6790" y="36134"/>
                  </a:lnTo>
                  <a:lnTo>
                    <a:pt x="4624" y="36696"/>
                  </a:lnTo>
                  <a:lnTo>
                    <a:pt x="2354" y="35613"/>
                  </a:lnTo>
                  <a:lnTo>
                    <a:pt x="3208" y="35467"/>
                  </a:lnTo>
                  <a:close/>
                  <a:moveTo>
                    <a:pt x="13454" y="35488"/>
                  </a:moveTo>
                  <a:lnTo>
                    <a:pt x="13829" y="35592"/>
                  </a:lnTo>
                  <a:lnTo>
                    <a:pt x="11413" y="36696"/>
                  </a:lnTo>
                  <a:lnTo>
                    <a:pt x="10518" y="36529"/>
                  </a:lnTo>
                  <a:lnTo>
                    <a:pt x="13454" y="35488"/>
                  </a:lnTo>
                  <a:close/>
                  <a:moveTo>
                    <a:pt x="47858" y="35384"/>
                  </a:moveTo>
                  <a:lnTo>
                    <a:pt x="51711" y="36446"/>
                  </a:lnTo>
                  <a:lnTo>
                    <a:pt x="49879" y="36738"/>
                  </a:lnTo>
                  <a:lnTo>
                    <a:pt x="46880" y="35634"/>
                  </a:lnTo>
                  <a:lnTo>
                    <a:pt x="47858" y="35384"/>
                  </a:lnTo>
                  <a:close/>
                  <a:moveTo>
                    <a:pt x="46401" y="35759"/>
                  </a:moveTo>
                  <a:lnTo>
                    <a:pt x="49316" y="36842"/>
                  </a:lnTo>
                  <a:lnTo>
                    <a:pt x="48400" y="36987"/>
                  </a:lnTo>
                  <a:lnTo>
                    <a:pt x="46005" y="35842"/>
                  </a:lnTo>
                  <a:lnTo>
                    <a:pt x="46401" y="35759"/>
                  </a:lnTo>
                  <a:close/>
                  <a:moveTo>
                    <a:pt x="56647" y="35905"/>
                  </a:moveTo>
                  <a:lnTo>
                    <a:pt x="57501" y="36071"/>
                  </a:lnTo>
                  <a:lnTo>
                    <a:pt x="55210" y="37112"/>
                  </a:lnTo>
                  <a:lnTo>
                    <a:pt x="53044" y="36508"/>
                  </a:lnTo>
                  <a:lnTo>
                    <a:pt x="56647" y="35905"/>
                  </a:lnTo>
                  <a:close/>
                  <a:moveTo>
                    <a:pt x="7477" y="36259"/>
                  </a:moveTo>
                  <a:lnTo>
                    <a:pt x="9414" y="36613"/>
                  </a:lnTo>
                  <a:lnTo>
                    <a:pt x="6561" y="37612"/>
                  </a:lnTo>
                  <a:lnTo>
                    <a:pt x="5020" y="36883"/>
                  </a:lnTo>
                  <a:lnTo>
                    <a:pt x="7477" y="36259"/>
                  </a:lnTo>
                  <a:close/>
                  <a:moveTo>
                    <a:pt x="4582" y="37008"/>
                  </a:moveTo>
                  <a:lnTo>
                    <a:pt x="6186" y="37758"/>
                  </a:lnTo>
                  <a:lnTo>
                    <a:pt x="5520" y="37987"/>
                  </a:lnTo>
                  <a:lnTo>
                    <a:pt x="2063" y="37654"/>
                  </a:lnTo>
                  <a:lnTo>
                    <a:pt x="4582" y="37008"/>
                  </a:lnTo>
                  <a:close/>
                  <a:moveTo>
                    <a:pt x="52357" y="36633"/>
                  </a:moveTo>
                  <a:lnTo>
                    <a:pt x="54793" y="37300"/>
                  </a:lnTo>
                  <a:lnTo>
                    <a:pt x="53252" y="38008"/>
                  </a:lnTo>
                  <a:lnTo>
                    <a:pt x="50420" y="36946"/>
                  </a:lnTo>
                  <a:lnTo>
                    <a:pt x="52357" y="36633"/>
                  </a:lnTo>
                  <a:close/>
                  <a:moveTo>
                    <a:pt x="6540" y="37925"/>
                  </a:moveTo>
                  <a:lnTo>
                    <a:pt x="6936" y="38112"/>
                  </a:lnTo>
                  <a:lnTo>
                    <a:pt x="6936" y="38112"/>
                  </a:lnTo>
                  <a:lnTo>
                    <a:pt x="6207" y="38050"/>
                  </a:lnTo>
                  <a:lnTo>
                    <a:pt x="6540" y="37925"/>
                  </a:lnTo>
                  <a:close/>
                  <a:moveTo>
                    <a:pt x="9976" y="36717"/>
                  </a:moveTo>
                  <a:lnTo>
                    <a:pt x="10955" y="36904"/>
                  </a:lnTo>
                  <a:lnTo>
                    <a:pt x="8060" y="38216"/>
                  </a:lnTo>
                  <a:lnTo>
                    <a:pt x="7790" y="38195"/>
                  </a:lnTo>
                  <a:lnTo>
                    <a:pt x="6936" y="37800"/>
                  </a:lnTo>
                  <a:lnTo>
                    <a:pt x="9976" y="36717"/>
                  </a:lnTo>
                  <a:close/>
                  <a:moveTo>
                    <a:pt x="55231" y="37425"/>
                  </a:moveTo>
                  <a:lnTo>
                    <a:pt x="57751" y="38112"/>
                  </a:lnTo>
                  <a:lnTo>
                    <a:pt x="54273" y="38383"/>
                  </a:lnTo>
                  <a:lnTo>
                    <a:pt x="53627" y="38154"/>
                  </a:lnTo>
                  <a:lnTo>
                    <a:pt x="55231" y="37425"/>
                  </a:lnTo>
                  <a:close/>
                  <a:moveTo>
                    <a:pt x="28761" y="31385"/>
                  </a:moveTo>
                  <a:lnTo>
                    <a:pt x="31177" y="31406"/>
                  </a:lnTo>
                  <a:lnTo>
                    <a:pt x="33572" y="31635"/>
                  </a:lnTo>
                  <a:lnTo>
                    <a:pt x="35946" y="32073"/>
                  </a:lnTo>
                  <a:lnTo>
                    <a:pt x="38279" y="32718"/>
                  </a:lnTo>
                  <a:lnTo>
                    <a:pt x="40549" y="33572"/>
                  </a:lnTo>
                  <a:lnTo>
                    <a:pt x="40569" y="33593"/>
                  </a:lnTo>
                  <a:lnTo>
                    <a:pt x="29907" y="38466"/>
                  </a:lnTo>
                  <a:lnTo>
                    <a:pt x="19306" y="33405"/>
                  </a:lnTo>
                  <a:lnTo>
                    <a:pt x="19327" y="33405"/>
                  </a:lnTo>
                  <a:lnTo>
                    <a:pt x="21618" y="32593"/>
                  </a:lnTo>
                  <a:lnTo>
                    <a:pt x="23950" y="31989"/>
                  </a:lnTo>
                  <a:lnTo>
                    <a:pt x="26345" y="31573"/>
                  </a:lnTo>
                  <a:lnTo>
                    <a:pt x="28761" y="31385"/>
                  </a:lnTo>
                  <a:close/>
                  <a:moveTo>
                    <a:pt x="53252" y="38320"/>
                  </a:moveTo>
                  <a:lnTo>
                    <a:pt x="53606" y="38445"/>
                  </a:lnTo>
                  <a:lnTo>
                    <a:pt x="52857" y="38508"/>
                  </a:lnTo>
                  <a:lnTo>
                    <a:pt x="53252" y="38320"/>
                  </a:lnTo>
                  <a:close/>
                  <a:moveTo>
                    <a:pt x="49858" y="37050"/>
                  </a:moveTo>
                  <a:lnTo>
                    <a:pt x="52877" y="38175"/>
                  </a:lnTo>
                  <a:lnTo>
                    <a:pt x="52024" y="38570"/>
                  </a:lnTo>
                  <a:lnTo>
                    <a:pt x="51753" y="38591"/>
                  </a:lnTo>
                  <a:lnTo>
                    <a:pt x="48858" y="37217"/>
                  </a:lnTo>
                  <a:lnTo>
                    <a:pt x="49858" y="37050"/>
                  </a:lnTo>
                  <a:close/>
                  <a:moveTo>
                    <a:pt x="18973" y="33572"/>
                  </a:moveTo>
                  <a:lnTo>
                    <a:pt x="29553" y="38612"/>
                  </a:lnTo>
                  <a:lnTo>
                    <a:pt x="29011" y="38862"/>
                  </a:lnTo>
                  <a:lnTo>
                    <a:pt x="17099" y="34405"/>
                  </a:lnTo>
                  <a:lnTo>
                    <a:pt x="18973" y="33572"/>
                  </a:lnTo>
                  <a:close/>
                  <a:moveTo>
                    <a:pt x="40923" y="33739"/>
                  </a:moveTo>
                  <a:lnTo>
                    <a:pt x="42756" y="34634"/>
                  </a:lnTo>
                  <a:lnTo>
                    <a:pt x="30781" y="38883"/>
                  </a:lnTo>
                  <a:lnTo>
                    <a:pt x="30240" y="38612"/>
                  </a:lnTo>
                  <a:lnTo>
                    <a:pt x="40923" y="33739"/>
                  </a:lnTo>
                  <a:close/>
                  <a:moveTo>
                    <a:pt x="1250" y="37862"/>
                  </a:moveTo>
                  <a:lnTo>
                    <a:pt x="4874" y="38216"/>
                  </a:lnTo>
                  <a:lnTo>
                    <a:pt x="2771" y="38966"/>
                  </a:lnTo>
                  <a:lnTo>
                    <a:pt x="396" y="38091"/>
                  </a:lnTo>
                  <a:lnTo>
                    <a:pt x="1250" y="37862"/>
                  </a:lnTo>
                  <a:close/>
                  <a:moveTo>
                    <a:pt x="29907" y="38779"/>
                  </a:moveTo>
                  <a:lnTo>
                    <a:pt x="30386" y="39008"/>
                  </a:lnTo>
                  <a:lnTo>
                    <a:pt x="29907" y="39195"/>
                  </a:lnTo>
                  <a:lnTo>
                    <a:pt x="29407" y="39008"/>
                  </a:lnTo>
                  <a:lnTo>
                    <a:pt x="29907" y="38779"/>
                  </a:lnTo>
                  <a:close/>
                  <a:moveTo>
                    <a:pt x="16724" y="34593"/>
                  </a:moveTo>
                  <a:lnTo>
                    <a:pt x="28636" y="39028"/>
                  </a:lnTo>
                  <a:lnTo>
                    <a:pt x="28157" y="39258"/>
                  </a:lnTo>
                  <a:lnTo>
                    <a:pt x="14683" y="35530"/>
                  </a:lnTo>
                  <a:lnTo>
                    <a:pt x="16724" y="34593"/>
                  </a:lnTo>
                  <a:close/>
                  <a:moveTo>
                    <a:pt x="43131" y="34801"/>
                  </a:moveTo>
                  <a:lnTo>
                    <a:pt x="45172" y="35780"/>
                  </a:lnTo>
                  <a:lnTo>
                    <a:pt x="31635" y="39278"/>
                  </a:lnTo>
                  <a:lnTo>
                    <a:pt x="31156" y="39049"/>
                  </a:lnTo>
                  <a:lnTo>
                    <a:pt x="43131" y="34801"/>
                  </a:lnTo>
                  <a:close/>
                  <a:moveTo>
                    <a:pt x="58563" y="38341"/>
                  </a:moveTo>
                  <a:lnTo>
                    <a:pt x="59396" y="38570"/>
                  </a:lnTo>
                  <a:lnTo>
                    <a:pt x="57022" y="39424"/>
                  </a:lnTo>
                  <a:lnTo>
                    <a:pt x="54918" y="38633"/>
                  </a:lnTo>
                  <a:lnTo>
                    <a:pt x="58563" y="38341"/>
                  </a:lnTo>
                  <a:close/>
                  <a:moveTo>
                    <a:pt x="29032" y="39174"/>
                  </a:moveTo>
                  <a:lnTo>
                    <a:pt x="29469" y="39341"/>
                  </a:lnTo>
                  <a:lnTo>
                    <a:pt x="29032" y="39487"/>
                  </a:lnTo>
                  <a:lnTo>
                    <a:pt x="28595" y="39362"/>
                  </a:lnTo>
                  <a:lnTo>
                    <a:pt x="29032" y="39174"/>
                  </a:lnTo>
                  <a:close/>
                  <a:moveTo>
                    <a:pt x="30760" y="39195"/>
                  </a:moveTo>
                  <a:lnTo>
                    <a:pt x="31198" y="39403"/>
                  </a:lnTo>
                  <a:lnTo>
                    <a:pt x="30740" y="39507"/>
                  </a:lnTo>
                  <a:lnTo>
                    <a:pt x="30323" y="39341"/>
                  </a:lnTo>
                  <a:lnTo>
                    <a:pt x="30760" y="39195"/>
                  </a:lnTo>
                  <a:close/>
                  <a:moveTo>
                    <a:pt x="14266" y="35717"/>
                  </a:moveTo>
                  <a:lnTo>
                    <a:pt x="27741" y="39445"/>
                  </a:lnTo>
                  <a:lnTo>
                    <a:pt x="27324" y="39632"/>
                  </a:lnTo>
                  <a:lnTo>
                    <a:pt x="11913" y="36779"/>
                  </a:lnTo>
                  <a:lnTo>
                    <a:pt x="14266" y="35717"/>
                  </a:lnTo>
                  <a:close/>
                  <a:moveTo>
                    <a:pt x="45568" y="35967"/>
                  </a:moveTo>
                  <a:lnTo>
                    <a:pt x="47921" y="37071"/>
                  </a:lnTo>
                  <a:lnTo>
                    <a:pt x="32447" y="39674"/>
                  </a:lnTo>
                  <a:lnTo>
                    <a:pt x="32031" y="39466"/>
                  </a:lnTo>
                  <a:lnTo>
                    <a:pt x="45568" y="35967"/>
                  </a:lnTo>
                  <a:close/>
                  <a:moveTo>
                    <a:pt x="5561" y="38279"/>
                  </a:moveTo>
                  <a:lnTo>
                    <a:pt x="7519" y="38466"/>
                  </a:lnTo>
                  <a:lnTo>
                    <a:pt x="4770" y="39716"/>
                  </a:lnTo>
                  <a:lnTo>
                    <a:pt x="3187" y="39133"/>
                  </a:lnTo>
                  <a:lnTo>
                    <a:pt x="5561" y="38279"/>
                  </a:lnTo>
                  <a:close/>
                  <a:moveTo>
                    <a:pt x="29886" y="39507"/>
                  </a:moveTo>
                  <a:lnTo>
                    <a:pt x="30261" y="39632"/>
                  </a:lnTo>
                  <a:lnTo>
                    <a:pt x="29886" y="39737"/>
                  </a:lnTo>
                  <a:lnTo>
                    <a:pt x="29532" y="39632"/>
                  </a:lnTo>
                  <a:lnTo>
                    <a:pt x="29886" y="39507"/>
                  </a:lnTo>
                  <a:close/>
                  <a:moveTo>
                    <a:pt x="28178" y="39549"/>
                  </a:moveTo>
                  <a:lnTo>
                    <a:pt x="28553" y="39653"/>
                  </a:lnTo>
                  <a:lnTo>
                    <a:pt x="28199" y="39799"/>
                  </a:lnTo>
                  <a:lnTo>
                    <a:pt x="27824" y="39716"/>
                  </a:lnTo>
                  <a:lnTo>
                    <a:pt x="28178" y="39549"/>
                  </a:lnTo>
                  <a:close/>
                  <a:moveTo>
                    <a:pt x="31594" y="39591"/>
                  </a:moveTo>
                  <a:lnTo>
                    <a:pt x="31948" y="39757"/>
                  </a:lnTo>
                  <a:lnTo>
                    <a:pt x="31573" y="39820"/>
                  </a:lnTo>
                  <a:lnTo>
                    <a:pt x="31219" y="39695"/>
                  </a:lnTo>
                  <a:lnTo>
                    <a:pt x="31594" y="39591"/>
                  </a:lnTo>
                  <a:close/>
                  <a:moveTo>
                    <a:pt x="29053" y="39799"/>
                  </a:moveTo>
                  <a:lnTo>
                    <a:pt x="29323" y="39882"/>
                  </a:lnTo>
                  <a:lnTo>
                    <a:pt x="29053" y="39945"/>
                  </a:lnTo>
                  <a:lnTo>
                    <a:pt x="28782" y="39903"/>
                  </a:lnTo>
                  <a:lnTo>
                    <a:pt x="29053" y="39799"/>
                  </a:lnTo>
                  <a:close/>
                  <a:moveTo>
                    <a:pt x="30740" y="39820"/>
                  </a:moveTo>
                  <a:lnTo>
                    <a:pt x="31010" y="39924"/>
                  </a:lnTo>
                  <a:lnTo>
                    <a:pt x="30719" y="39966"/>
                  </a:lnTo>
                  <a:lnTo>
                    <a:pt x="30448" y="39882"/>
                  </a:lnTo>
                  <a:lnTo>
                    <a:pt x="30740" y="39820"/>
                  </a:lnTo>
                  <a:close/>
                  <a:moveTo>
                    <a:pt x="11455" y="36987"/>
                  </a:moveTo>
                  <a:lnTo>
                    <a:pt x="26866" y="39841"/>
                  </a:lnTo>
                  <a:lnTo>
                    <a:pt x="26533" y="39986"/>
                  </a:lnTo>
                  <a:lnTo>
                    <a:pt x="8623" y="38279"/>
                  </a:lnTo>
                  <a:lnTo>
                    <a:pt x="11455" y="36987"/>
                  </a:lnTo>
                  <a:close/>
                  <a:moveTo>
                    <a:pt x="48358" y="37300"/>
                  </a:moveTo>
                  <a:lnTo>
                    <a:pt x="51170" y="38633"/>
                  </a:lnTo>
                  <a:lnTo>
                    <a:pt x="33260" y="40049"/>
                  </a:lnTo>
                  <a:lnTo>
                    <a:pt x="32906" y="39882"/>
                  </a:lnTo>
                  <a:lnTo>
                    <a:pt x="48358" y="37300"/>
                  </a:lnTo>
                  <a:close/>
                  <a:moveTo>
                    <a:pt x="27366" y="39924"/>
                  </a:moveTo>
                  <a:lnTo>
                    <a:pt x="27657" y="39986"/>
                  </a:lnTo>
                  <a:lnTo>
                    <a:pt x="27387" y="40070"/>
                  </a:lnTo>
                  <a:lnTo>
                    <a:pt x="27095" y="40049"/>
                  </a:lnTo>
                  <a:lnTo>
                    <a:pt x="27366" y="39924"/>
                  </a:lnTo>
                  <a:close/>
                  <a:moveTo>
                    <a:pt x="29886" y="40028"/>
                  </a:moveTo>
                  <a:lnTo>
                    <a:pt x="30052" y="40070"/>
                  </a:lnTo>
                  <a:lnTo>
                    <a:pt x="29886" y="40111"/>
                  </a:lnTo>
                  <a:lnTo>
                    <a:pt x="29719" y="40070"/>
                  </a:lnTo>
                  <a:lnTo>
                    <a:pt x="29886" y="40028"/>
                  </a:lnTo>
                  <a:close/>
                  <a:moveTo>
                    <a:pt x="32406" y="39966"/>
                  </a:moveTo>
                  <a:lnTo>
                    <a:pt x="32676" y="40091"/>
                  </a:lnTo>
                  <a:lnTo>
                    <a:pt x="32385" y="40111"/>
                  </a:lnTo>
                  <a:lnTo>
                    <a:pt x="32114" y="40028"/>
                  </a:lnTo>
                  <a:lnTo>
                    <a:pt x="32406" y="39966"/>
                  </a:lnTo>
                  <a:close/>
                  <a:moveTo>
                    <a:pt x="54231" y="38674"/>
                  </a:moveTo>
                  <a:lnTo>
                    <a:pt x="56605" y="39570"/>
                  </a:lnTo>
                  <a:lnTo>
                    <a:pt x="55002" y="40132"/>
                  </a:lnTo>
                  <a:lnTo>
                    <a:pt x="52274" y="38841"/>
                  </a:lnTo>
                  <a:lnTo>
                    <a:pt x="54231" y="38674"/>
                  </a:lnTo>
                  <a:close/>
                  <a:moveTo>
                    <a:pt x="28220" y="40091"/>
                  </a:moveTo>
                  <a:lnTo>
                    <a:pt x="28386" y="40111"/>
                  </a:lnTo>
                  <a:lnTo>
                    <a:pt x="28241" y="40153"/>
                  </a:lnTo>
                  <a:lnTo>
                    <a:pt x="28074" y="40153"/>
                  </a:lnTo>
                  <a:lnTo>
                    <a:pt x="28220" y="40091"/>
                  </a:lnTo>
                  <a:close/>
                  <a:moveTo>
                    <a:pt x="2750" y="39278"/>
                  </a:moveTo>
                  <a:lnTo>
                    <a:pt x="4416" y="39882"/>
                  </a:lnTo>
                  <a:lnTo>
                    <a:pt x="3791" y="40174"/>
                  </a:lnTo>
                  <a:lnTo>
                    <a:pt x="292" y="40153"/>
                  </a:lnTo>
                  <a:lnTo>
                    <a:pt x="2750" y="39278"/>
                  </a:lnTo>
                  <a:close/>
                  <a:moveTo>
                    <a:pt x="4791" y="40028"/>
                  </a:moveTo>
                  <a:lnTo>
                    <a:pt x="5207" y="40195"/>
                  </a:lnTo>
                  <a:lnTo>
                    <a:pt x="4457" y="40174"/>
                  </a:lnTo>
                  <a:lnTo>
                    <a:pt x="4791" y="40028"/>
                  </a:lnTo>
                  <a:close/>
                  <a:moveTo>
                    <a:pt x="31552" y="40111"/>
                  </a:moveTo>
                  <a:lnTo>
                    <a:pt x="31698" y="40174"/>
                  </a:lnTo>
                  <a:lnTo>
                    <a:pt x="31552" y="40195"/>
                  </a:lnTo>
                  <a:lnTo>
                    <a:pt x="31385" y="40153"/>
                  </a:lnTo>
                  <a:lnTo>
                    <a:pt x="31552" y="40111"/>
                  </a:lnTo>
                  <a:close/>
                  <a:moveTo>
                    <a:pt x="7935" y="38591"/>
                  </a:moveTo>
                  <a:lnTo>
                    <a:pt x="11392" y="40236"/>
                  </a:lnTo>
                  <a:lnTo>
                    <a:pt x="6061" y="40195"/>
                  </a:lnTo>
                  <a:lnTo>
                    <a:pt x="5166" y="39861"/>
                  </a:lnTo>
                  <a:lnTo>
                    <a:pt x="7935" y="38591"/>
                  </a:lnTo>
                  <a:close/>
                  <a:moveTo>
                    <a:pt x="8560" y="38570"/>
                  </a:moveTo>
                  <a:lnTo>
                    <a:pt x="25991" y="40236"/>
                  </a:lnTo>
                  <a:lnTo>
                    <a:pt x="25741" y="40361"/>
                  </a:lnTo>
                  <a:lnTo>
                    <a:pt x="12080" y="40236"/>
                  </a:lnTo>
                  <a:lnTo>
                    <a:pt x="8560" y="38570"/>
                  </a:lnTo>
                  <a:close/>
                  <a:moveTo>
                    <a:pt x="26741" y="40299"/>
                  </a:moveTo>
                  <a:lnTo>
                    <a:pt x="26595" y="40361"/>
                  </a:lnTo>
                  <a:lnTo>
                    <a:pt x="26429" y="40361"/>
                  </a:lnTo>
                  <a:lnTo>
                    <a:pt x="26574" y="40299"/>
                  </a:lnTo>
                  <a:close/>
                  <a:moveTo>
                    <a:pt x="33197" y="40340"/>
                  </a:moveTo>
                  <a:lnTo>
                    <a:pt x="33343" y="40424"/>
                  </a:lnTo>
                  <a:lnTo>
                    <a:pt x="33176" y="40424"/>
                  </a:lnTo>
                  <a:lnTo>
                    <a:pt x="33030" y="40361"/>
                  </a:lnTo>
                  <a:lnTo>
                    <a:pt x="33197" y="40340"/>
                  </a:lnTo>
                  <a:close/>
                  <a:moveTo>
                    <a:pt x="51253" y="38924"/>
                  </a:moveTo>
                  <a:lnTo>
                    <a:pt x="47692" y="40528"/>
                  </a:lnTo>
                  <a:lnTo>
                    <a:pt x="34030" y="40424"/>
                  </a:lnTo>
                  <a:lnTo>
                    <a:pt x="33780" y="40299"/>
                  </a:lnTo>
                  <a:lnTo>
                    <a:pt x="51253" y="38924"/>
                  </a:lnTo>
                  <a:close/>
                  <a:moveTo>
                    <a:pt x="51857" y="38966"/>
                  </a:moveTo>
                  <a:lnTo>
                    <a:pt x="54606" y="40278"/>
                  </a:lnTo>
                  <a:lnTo>
                    <a:pt x="53731" y="40590"/>
                  </a:lnTo>
                  <a:lnTo>
                    <a:pt x="48379" y="40549"/>
                  </a:lnTo>
                  <a:lnTo>
                    <a:pt x="51857" y="38966"/>
                  </a:lnTo>
                  <a:close/>
                  <a:moveTo>
                    <a:pt x="54981" y="40445"/>
                  </a:moveTo>
                  <a:lnTo>
                    <a:pt x="55314" y="40590"/>
                  </a:lnTo>
                  <a:lnTo>
                    <a:pt x="54564" y="40590"/>
                  </a:lnTo>
                  <a:lnTo>
                    <a:pt x="54981" y="40445"/>
                  </a:lnTo>
                  <a:close/>
                  <a:moveTo>
                    <a:pt x="12684" y="40528"/>
                  </a:moveTo>
                  <a:lnTo>
                    <a:pt x="25117" y="40632"/>
                  </a:lnTo>
                  <a:lnTo>
                    <a:pt x="24971" y="40715"/>
                  </a:lnTo>
                  <a:lnTo>
                    <a:pt x="14745" y="41507"/>
                  </a:lnTo>
                  <a:lnTo>
                    <a:pt x="12684" y="40528"/>
                  </a:lnTo>
                  <a:close/>
                  <a:moveTo>
                    <a:pt x="34655" y="40715"/>
                  </a:moveTo>
                  <a:lnTo>
                    <a:pt x="47067" y="40819"/>
                  </a:lnTo>
                  <a:lnTo>
                    <a:pt x="45005" y="41777"/>
                  </a:lnTo>
                  <a:lnTo>
                    <a:pt x="34801" y="40799"/>
                  </a:lnTo>
                  <a:lnTo>
                    <a:pt x="34655" y="40715"/>
                  </a:lnTo>
                  <a:close/>
                  <a:moveTo>
                    <a:pt x="6852" y="40486"/>
                  </a:moveTo>
                  <a:lnTo>
                    <a:pt x="12017" y="40528"/>
                  </a:lnTo>
                  <a:lnTo>
                    <a:pt x="14162" y="41569"/>
                  </a:lnTo>
                  <a:lnTo>
                    <a:pt x="10497" y="41861"/>
                  </a:lnTo>
                  <a:lnTo>
                    <a:pt x="6852" y="40486"/>
                  </a:lnTo>
                  <a:close/>
                  <a:moveTo>
                    <a:pt x="47754" y="40819"/>
                  </a:moveTo>
                  <a:lnTo>
                    <a:pt x="52919" y="40861"/>
                  </a:lnTo>
                  <a:lnTo>
                    <a:pt x="49254" y="42173"/>
                  </a:lnTo>
                  <a:lnTo>
                    <a:pt x="45588" y="41819"/>
                  </a:lnTo>
                  <a:lnTo>
                    <a:pt x="47754" y="40819"/>
                  </a:lnTo>
                  <a:close/>
                  <a:moveTo>
                    <a:pt x="3833" y="40465"/>
                  </a:moveTo>
                  <a:lnTo>
                    <a:pt x="5999" y="40486"/>
                  </a:lnTo>
                  <a:lnTo>
                    <a:pt x="9810" y="41902"/>
                  </a:lnTo>
                  <a:lnTo>
                    <a:pt x="4499" y="42319"/>
                  </a:lnTo>
                  <a:lnTo>
                    <a:pt x="1542" y="41507"/>
                  </a:lnTo>
                  <a:lnTo>
                    <a:pt x="3833" y="40465"/>
                  </a:lnTo>
                  <a:close/>
                  <a:moveTo>
                    <a:pt x="24159" y="41069"/>
                  </a:moveTo>
                  <a:lnTo>
                    <a:pt x="16495" y="42340"/>
                  </a:lnTo>
                  <a:lnTo>
                    <a:pt x="15266" y="41757"/>
                  </a:lnTo>
                  <a:lnTo>
                    <a:pt x="24159" y="41069"/>
                  </a:lnTo>
                  <a:close/>
                  <a:moveTo>
                    <a:pt x="35592" y="41153"/>
                  </a:moveTo>
                  <a:lnTo>
                    <a:pt x="44485" y="42007"/>
                  </a:lnTo>
                  <a:lnTo>
                    <a:pt x="43235" y="42569"/>
                  </a:lnTo>
                  <a:lnTo>
                    <a:pt x="35592" y="41153"/>
                  </a:lnTo>
                  <a:close/>
                  <a:moveTo>
                    <a:pt x="53773" y="40882"/>
                  </a:moveTo>
                  <a:lnTo>
                    <a:pt x="55918" y="40903"/>
                  </a:lnTo>
                  <a:lnTo>
                    <a:pt x="58209" y="41986"/>
                  </a:lnTo>
                  <a:lnTo>
                    <a:pt x="55252" y="42756"/>
                  </a:lnTo>
                  <a:lnTo>
                    <a:pt x="49920" y="42236"/>
                  </a:lnTo>
                  <a:lnTo>
                    <a:pt x="53773" y="40882"/>
                  </a:lnTo>
                  <a:close/>
                  <a:moveTo>
                    <a:pt x="14704" y="41819"/>
                  </a:moveTo>
                  <a:lnTo>
                    <a:pt x="15995" y="42423"/>
                  </a:lnTo>
                  <a:lnTo>
                    <a:pt x="13267" y="42881"/>
                  </a:lnTo>
                  <a:lnTo>
                    <a:pt x="11143" y="42090"/>
                  </a:lnTo>
                  <a:lnTo>
                    <a:pt x="14704" y="41819"/>
                  </a:lnTo>
                  <a:close/>
                  <a:moveTo>
                    <a:pt x="22618" y="41611"/>
                  </a:moveTo>
                  <a:lnTo>
                    <a:pt x="17661" y="42902"/>
                  </a:lnTo>
                  <a:lnTo>
                    <a:pt x="16953" y="42569"/>
                  </a:lnTo>
                  <a:lnTo>
                    <a:pt x="22618" y="41611"/>
                  </a:lnTo>
                  <a:close/>
                  <a:moveTo>
                    <a:pt x="37133" y="41736"/>
                  </a:moveTo>
                  <a:lnTo>
                    <a:pt x="42777" y="42777"/>
                  </a:lnTo>
                  <a:lnTo>
                    <a:pt x="42069" y="43110"/>
                  </a:lnTo>
                  <a:lnTo>
                    <a:pt x="37133" y="41736"/>
                  </a:lnTo>
                  <a:close/>
                  <a:moveTo>
                    <a:pt x="45047" y="42069"/>
                  </a:moveTo>
                  <a:lnTo>
                    <a:pt x="48608" y="42402"/>
                  </a:lnTo>
                  <a:lnTo>
                    <a:pt x="46463" y="43173"/>
                  </a:lnTo>
                  <a:lnTo>
                    <a:pt x="43735" y="42652"/>
                  </a:lnTo>
                  <a:lnTo>
                    <a:pt x="45047" y="42069"/>
                  </a:lnTo>
                  <a:close/>
                  <a:moveTo>
                    <a:pt x="21118" y="42298"/>
                  </a:moveTo>
                  <a:lnTo>
                    <a:pt x="18411" y="43256"/>
                  </a:lnTo>
                  <a:lnTo>
                    <a:pt x="18057" y="43089"/>
                  </a:lnTo>
                  <a:lnTo>
                    <a:pt x="21118" y="42298"/>
                  </a:lnTo>
                  <a:close/>
                  <a:moveTo>
                    <a:pt x="38633" y="42444"/>
                  </a:moveTo>
                  <a:lnTo>
                    <a:pt x="41673" y="43298"/>
                  </a:lnTo>
                  <a:lnTo>
                    <a:pt x="41319" y="43444"/>
                  </a:lnTo>
                  <a:lnTo>
                    <a:pt x="38633" y="42444"/>
                  </a:lnTo>
                  <a:close/>
                  <a:moveTo>
                    <a:pt x="19681" y="43110"/>
                  </a:moveTo>
                  <a:lnTo>
                    <a:pt x="18890" y="43485"/>
                  </a:lnTo>
                  <a:lnTo>
                    <a:pt x="18786" y="43444"/>
                  </a:lnTo>
                  <a:lnTo>
                    <a:pt x="19681" y="43110"/>
                  </a:lnTo>
                  <a:close/>
                  <a:moveTo>
                    <a:pt x="16453" y="42652"/>
                  </a:moveTo>
                  <a:lnTo>
                    <a:pt x="17224" y="43006"/>
                  </a:lnTo>
                  <a:lnTo>
                    <a:pt x="15079" y="43568"/>
                  </a:lnTo>
                  <a:lnTo>
                    <a:pt x="13808" y="43089"/>
                  </a:lnTo>
                  <a:lnTo>
                    <a:pt x="16453" y="42652"/>
                  </a:lnTo>
                  <a:close/>
                  <a:moveTo>
                    <a:pt x="10455" y="42152"/>
                  </a:moveTo>
                  <a:lnTo>
                    <a:pt x="12705" y="42985"/>
                  </a:lnTo>
                  <a:lnTo>
                    <a:pt x="9060" y="43589"/>
                  </a:lnTo>
                  <a:lnTo>
                    <a:pt x="5311" y="42548"/>
                  </a:lnTo>
                  <a:lnTo>
                    <a:pt x="10455" y="42152"/>
                  </a:lnTo>
                  <a:close/>
                  <a:moveTo>
                    <a:pt x="40049" y="43298"/>
                  </a:moveTo>
                  <a:lnTo>
                    <a:pt x="40944" y="43631"/>
                  </a:lnTo>
                  <a:lnTo>
                    <a:pt x="40840" y="43673"/>
                  </a:lnTo>
                  <a:lnTo>
                    <a:pt x="40049" y="43298"/>
                  </a:lnTo>
                  <a:close/>
                  <a:moveTo>
                    <a:pt x="43277" y="42881"/>
                  </a:moveTo>
                  <a:lnTo>
                    <a:pt x="45901" y="43360"/>
                  </a:lnTo>
                  <a:lnTo>
                    <a:pt x="44630" y="43818"/>
                  </a:lnTo>
                  <a:lnTo>
                    <a:pt x="42506" y="43214"/>
                  </a:lnTo>
                  <a:lnTo>
                    <a:pt x="43277" y="42881"/>
                  </a:lnTo>
                  <a:close/>
                  <a:moveTo>
                    <a:pt x="49275" y="42465"/>
                  </a:moveTo>
                  <a:lnTo>
                    <a:pt x="54419" y="42965"/>
                  </a:lnTo>
                  <a:lnTo>
                    <a:pt x="50649" y="43943"/>
                  </a:lnTo>
                  <a:lnTo>
                    <a:pt x="47025" y="43277"/>
                  </a:lnTo>
                  <a:lnTo>
                    <a:pt x="49275" y="42465"/>
                  </a:lnTo>
                  <a:close/>
                  <a:moveTo>
                    <a:pt x="17619" y="43214"/>
                  </a:moveTo>
                  <a:lnTo>
                    <a:pt x="18036" y="43402"/>
                  </a:lnTo>
                  <a:lnTo>
                    <a:pt x="16287" y="44006"/>
                  </a:lnTo>
                  <a:lnTo>
                    <a:pt x="15558" y="43735"/>
                  </a:lnTo>
                  <a:lnTo>
                    <a:pt x="17619" y="43214"/>
                  </a:lnTo>
                  <a:close/>
                  <a:moveTo>
                    <a:pt x="42090" y="43402"/>
                  </a:moveTo>
                  <a:lnTo>
                    <a:pt x="44151" y="43985"/>
                  </a:lnTo>
                  <a:lnTo>
                    <a:pt x="43423" y="44235"/>
                  </a:lnTo>
                  <a:lnTo>
                    <a:pt x="41694" y="43589"/>
                  </a:lnTo>
                  <a:lnTo>
                    <a:pt x="42090" y="43402"/>
                  </a:lnTo>
                  <a:close/>
                  <a:moveTo>
                    <a:pt x="18390" y="43568"/>
                  </a:moveTo>
                  <a:lnTo>
                    <a:pt x="18536" y="43652"/>
                  </a:lnTo>
                  <a:lnTo>
                    <a:pt x="17078" y="44318"/>
                  </a:lnTo>
                  <a:lnTo>
                    <a:pt x="16703" y="44172"/>
                  </a:lnTo>
                  <a:lnTo>
                    <a:pt x="18390" y="43568"/>
                  </a:lnTo>
                  <a:close/>
                  <a:moveTo>
                    <a:pt x="13246" y="43194"/>
                  </a:moveTo>
                  <a:lnTo>
                    <a:pt x="14600" y="43693"/>
                  </a:lnTo>
                  <a:lnTo>
                    <a:pt x="11934" y="44381"/>
                  </a:lnTo>
                  <a:lnTo>
                    <a:pt x="9726" y="43777"/>
                  </a:lnTo>
                  <a:lnTo>
                    <a:pt x="13246" y="43194"/>
                  </a:lnTo>
                  <a:close/>
                  <a:moveTo>
                    <a:pt x="41319" y="43756"/>
                  </a:moveTo>
                  <a:lnTo>
                    <a:pt x="43006" y="44381"/>
                  </a:lnTo>
                  <a:lnTo>
                    <a:pt x="42631" y="44526"/>
                  </a:lnTo>
                  <a:lnTo>
                    <a:pt x="41173" y="43839"/>
                  </a:lnTo>
                  <a:lnTo>
                    <a:pt x="41319" y="43756"/>
                  </a:lnTo>
                  <a:close/>
                  <a:moveTo>
                    <a:pt x="46484" y="43464"/>
                  </a:moveTo>
                  <a:lnTo>
                    <a:pt x="49983" y="44110"/>
                  </a:lnTo>
                  <a:lnTo>
                    <a:pt x="47775" y="44672"/>
                  </a:lnTo>
                  <a:lnTo>
                    <a:pt x="45109" y="43943"/>
                  </a:lnTo>
                  <a:lnTo>
                    <a:pt x="46484" y="43464"/>
                  </a:lnTo>
                  <a:close/>
                  <a:moveTo>
                    <a:pt x="15079" y="43860"/>
                  </a:moveTo>
                  <a:lnTo>
                    <a:pt x="15870" y="44172"/>
                  </a:lnTo>
                  <a:lnTo>
                    <a:pt x="13787" y="44901"/>
                  </a:lnTo>
                  <a:lnTo>
                    <a:pt x="12475" y="44547"/>
                  </a:lnTo>
                  <a:lnTo>
                    <a:pt x="15079" y="43860"/>
                  </a:lnTo>
                  <a:close/>
                  <a:moveTo>
                    <a:pt x="44651" y="44110"/>
                  </a:moveTo>
                  <a:lnTo>
                    <a:pt x="47213" y="44818"/>
                  </a:lnTo>
                  <a:lnTo>
                    <a:pt x="45901" y="45172"/>
                  </a:lnTo>
                  <a:lnTo>
                    <a:pt x="43839" y="44402"/>
                  </a:lnTo>
                  <a:lnTo>
                    <a:pt x="44651" y="44110"/>
                  </a:lnTo>
                  <a:close/>
                  <a:moveTo>
                    <a:pt x="16287" y="44318"/>
                  </a:moveTo>
                  <a:lnTo>
                    <a:pt x="16703" y="44485"/>
                  </a:lnTo>
                  <a:lnTo>
                    <a:pt x="15016" y="45235"/>
                  </a:lnTo>
                  <a:lnTo>
                    <a:pt x="14266" y="45047"/>
                  </a:lnTo>
                  <a:lnTo>
                    <a:pt x="16287" y="44318"/>
                  </a:lnTo>
                  <a:close/>
                  <a:moveTo>
                    <a:pt x="9060" y="43902"/>
                  </a:moveTo>
                  <a:lnTo>
                    <a:pt x="11372" y="44526"/>
                  </a:lnTo>
                  <a:lnTo>
                    <a:pt x="7790" y="45464"/>
                  </a:lnTo>
                  <a:lnTo>
                    <a:pt x="3958" y="44756"/>
                  </a:lnTo>
                  <a:lnTo>
                    <a:pt x="9060" y="43902"/>
                  </a:lnTo>
                  <a:close/>
                  <a:moveTo>
                    <a:pt x="43423" y="44547"/>
                  </a:moveTo>
                  <a:lnTo>
                    <a:pt x="45422" y="45297"/>
                  </a:lnTo>
                  <a:lnTo>
                    <a:pt x="44672" y="45484"/>
                  </a:lnTo>
                  <a:lnTo>
                    <a:pt x="43006" y="44693"/>
                  </a:lnTo>
                  <a:lnTo>
                    <a:pt x="43423" y="44547"/>
                  </a:lnTo>
                  <a:close/>
                  <a:moveTo>
                    <a:pt x="50649" y="44235"/>
                  </a:moveTo>
                  <a:lnTo>
                    <a:pt x="55731" y="45172"/>
                  </a:lnTo>
                  <a:lnTo>
                    <a:pt x="51899" y="45818"/>
                  </a:lnTo>
                  <a:lnTo>
                    <a:pt x="48337" y="44839"/>
                  </a:lnTo>
                  <a:lnTo>
                    <a:pt x="50649" y="44235"/>
                  </a:lnTo>
                  <a:close/>
                  <a:moveTo>
                    <a:pt x="11913" y="44693"/>
                  </a:moveTo>
                  <a:lnTo>
                    <a:pt x="13308" y="45068"/>
                  </a:lnTo>
                  <a:lnTo>
                    <a:pt x="10705" y="45984"/>
                  </a:lnTo>
                  <a:lnTo>
                    <a:pt x="8477" y="45589"/>
                  </a:lnTo>
                  <a:lnTo>
                    <a:pt x="11913" y="44693"/>
                  </a:lnTo>
                  <a:close/>
                  <a:moveTo>
                    <a:pt x="47775" y="44985"/>
                  </a:moveTo>
                  <a:lnTo>
                    <a:pt x="51211" y="45943"/>
                  </a:lnTo>
                  <a:lnTo>
                    <a:pt x="48962" y="46317"/>
                  </a:lnTo>
                  <a:lnTo>
                    <a:pt x="46380" y="45339"/>
                  </a:lnTo>
                  <a:lnTo>
                    <a:pt x="47775" y="44985"/>
                  </a:lnTo>
                  <a:close/>
                  <a:moveTo>
                    <a:pt x="13808" y="45214"/>
                  </a:moveTo>
                  <a:lnTo>
                    <a:pt x="14620" y="45422"/>
                  </a:lnTo>
                  <a:lnTo>
                    <a:pt x="12621" y="46338"/>
                  </a:lnTo>
                  <a:lnTo>
                    <a:pt x="11288" y="46109"/>
                  </a:lnTo>
                  <a:lnTo>
                    <a:pt x="13808" y="45214"/>
                  </a:lnTo>
                  <a:close/>
                  <a:moveTo>
                    <a:pt x="3125" y="44881"/>
                  </a:moveTo>
                  <a:lnTo>
                    <a:pt x="7123" y="45630"/>
                  </a:lnTo>
                  <a:lnTo>
                    <a:pt x="3687" y="46526"/>
                  </a:lnTo>
                  <a:lnTo>
                    <a:pt x="1000" y="45235"/>
                  </a:lnTo>
                  <a:lnTo>
                    <a:pt x="3125" y="44881"/>
                  </a:lnTo>
                  <a:close/>
                  <a:moveTo>
                    <a:pt x="45901" y="45464"/>
                  </a:moveTo>
                  <a:lnTo>
                    <a:pt x="48400" y="46401"/>
                  </a:lnTo>
                  <a:lnTo>
                    <a:pt x="47067" y="46630"/>
                  </a:lnTo>
                  <a:lnTo>
                    <a:pt x="45068" y="45693"/>
                  </a:lnTo>
                  <a:lnTo>
                    <a:pt x="45901" y="45464"/>
                  </a:lnTo>
                  <a:close/>
                  <a:moveTo>
                    <a:pt x="56564" y="45339"/>
                  </a:moveTo>
                  <a:lnTo>
                    <a:pt x="58688" y="45714"/>
                  </a:lnTo>
                  <a:lnTo>
                    <a:pt x="55981" y="46963"/>
                  </a:lnTo>
                  <a:lnTo>
                    <a:pt x="52544" y="46005"/>
                  </a:lnTo>
                  <a:lnTo>
                    <a:pt x="56564" y="45339"/>
                  </a:lnTo>
                  <a:close/>
                  <a:moveTo>
                    <a:pt x="3645" y="46838"/>
                  </a:moveTo>
                  <a:lnTo>
                    <a:pt x="4437" y="47192"/>
                  </a:lnTo>
                  <a:lnTo>
                    <a:pt x="4437" y="47192"/>
                  </a:lnTo>
                  <a:lnTo>
                    <a:pt x="2812" y="47046"/>
                  </a:lnTo>
                  <a:lnTo>
                    <a:pt x="3645" y="46838"/>
                  </a:lnTo>
                  <a:close/>
                  <a:moveTo>
                    <a:pt x="7810" y="45755"/>
                  </a:moveTo>
                  <a:lnTo>
                    <a:pt x="10164" y="46193"/>
                  </a:lnTo>
                  <a:lnTo>
                    <a:pt x="6686" y="47421"/>
                  </a:lnTo>
                  <a:lnTo>
                    <a:pt x="5270" y="47275"/>
                  </a:lnTo>
                  <a:lnTo>
                    <a:pt x="4083" y="46713"/>
                  </a:lnTo>
                  <a:lnTo>
                    <a:pt x="7810" y="45755"/>
                  </a:lnTo>
                  <a:close/>
                  <a:moveTo>
                    <a:pt x="56022" y="47255"/>
                  </a:moveTo>
                  <a:lnTo>
                    <a:pt x="56855" y="47484"/>
                  </a:lnTo>
                  <a:lnTo>
                    <a:pt x="55231" y="47630"/>
                  </a:lnTo>
                  <a:lnTo>
                    <a:pt x="56022" y="47255"/>
                  </a:lnTo>
                  <a:close/>
                  <a:moveTo>
                    <a:pt x="10726" y="46297"/>
                  </a:moveTo>
                  <a:lnTo>
                    <a:pt x="12142" y="46547"/>
                  </a:lnTo>
                  <a:lnTo>
                    <a:pt x="9643" y="47692"/>
                  </a:lnTo>
                  <a:lnTo>
                    <a:pt x="7373" y="47484"/>
                  </a:lnTo>
                  <a:lnTo>
                    <a:pt x="10726" y="46297"/>
                  </a:lnTo>
                  <a:close/>
                  <a:moveTo>
                    <a:pt x="51878" y="46109"/>
                  </a:moveTo>
                  <a:lnTo>
                    <a:pt x="55585" y="47151"/>
                  </a:lnTo>
                  <a:lnTo>
                    <a:pt x="54377" y="47692"/>
                  </a:lnTo>
                  <a:lnTo>
                    <a:pt x="52961" y="47796"/>
                  </a:lnTo>
                  <a:lnTo>
                    <a:pt x="49504" y="46505"/>
                  </a:lnTo>
                  <a:lnTo>
                    <a:pt x="51878" y="46109"/>
                  </a:lnTo>
                  <a:close/>
                  <a:moveTo>
                    <a:pt x="48941" y="46609"/>
                  </a:moveTo>
                  <a:lnTo>
                    <a:pt x="52274" y="47859"/>
                  </a:lnTo>
                  <a:lnTo>
                    <a:pt x="50004" y="48025"/>
                  </a:lnTo>
                  <a:lnTo>
                    <a:pt x="47525" y="46838"/>
                  </a:lnTo>
                  <a:lnTo>
                    <a:pt x="48941" y="46609"/>
                  </a:lnTo>
                  <a:close/>
                  <a:moveTo>
                    <a:pt x="6727" y="47713"/>
                  </a:moveTo>
                  <a:lnTo>
                    <a:pt x="9122" y="47942"/>
                  </a:lnTo>
                  <a:lnTo>
                    <a:pt x="7852" y="48504"/>
                  </a:lnTo>
                  <a:lnTo>
                    <a:pt x="6415" y="47817"/>
                  </a:lnTo>
                  <a:lnTo>
                    <a:pt x="6727" y="47713"/>
                  </a:lnTo>
                  <a:close/>
                  <a:moveTo>
                    <a:pt x="29074" y="40674"/>
                  </a:moveTo>
                  <a:lnTo>
                    <a:pt x="30677" y="40694"/>
                  </a:lnTo>
                  <a:lnTo>
                    <a:pt x="32281" y="40840"/>
                  </a:lnTo>
                  <a:lnTo>
                    <a:pt x="33864" y="41132"/>
                  </a:lnTo>
                  <a:lnTo>
                    <a:pt x="35425" y="41569"/>
                  </a:lnTo>
                  <a:lnTo>
                    <a:pt x="36925" y="42131"/>
                  </a:lnTo>
                  <a:lnTo>
                    <a:pt x="40486" y="43818"/>
                  </a:lnTo>
                  <a:lnTo>
                    <a:pt x="29823" y="48692"/>
                  </a:lnTo>
                  <a:lnTo>
                    <a:pt x="19223" y="43652"/>
                  </a:lnTo>
                  <a:lnTo>
                    <a:pt x="22826" y="42007"/>
                  </a:lnTo>
                  <a:lnTo>
                    <a:pt x="24325" y="41465"/>
                  </a:lnTo>
                  <a:lnTo>
                    <a:pt x="25887" y="41069"/>
                  </a:lnTo>
                  <a:lnTo>
                    <a:pt x="27470" y="40799"/>
                  </a:lnTo>
                  <a:lnTo>
                    <a:pt x="29074" y="40674"/>
                  </a:lnTo>
                  <a:close/>
                  <a:moveTo>
                    <a:pt x="52919" y="48088"/>
                  </a:moveTo>
                  <a:lnTo>
                    <a:pt x="53232" y="48213"/>
                  </a:lnTo>
                  <a:lnTo>
                    <a:pt x="51774" y="48879"/>
                  </a:lnTo>
                  <a:lnTo>
                    <a:pt x="50524" y="48275"/>
                  </a:lnTo>
                  <a:lnTo>
                    <a:pt x="52919" y="48088"/>
                  </a:lnTo>
                  <a:close/>
                  <a:moveTo>
                    <a:pt x="18869" y="43798"/>
                  </a:moveTo>
                  <a:lnTo>
                    <a:pt x="29469" y="48858"/>
                  </a:lnTo>
                  <a:lnTo>
                    <a:pt x="29365" y="48900"/>
                  </a:lnTo>
                  <a:lnTo>
                    <a:pt x="17453" y="44443"/>
                  </a:lnTo>
                  <a:lnTo>
                    <a:pt x="18869" y="43798"/>
                  </a:lnTo>
                  <a:close/>
                  <a:moveTo>
                    <a:pt x="40840" y="43985"/>
                  </a:moveTo>
                  <a:lnTo>
                    <a:pt x="42236" y="44651"/>
                  </a:lnTo>
                  <a:lnTo>
                    <a:pt x="30261" y="48900"/>
                  </a:lnTo>
                  <a:lnTo>
                    <a:pt x="30157" y="48858"/>
                  </a:lnTo>
                  <a:lnTo>
                    <a:pt x="40840" y="43985"/>
                  </a:lnTo>
                  <a:close/>
                  <a:moveTo>
                    <a:pt x="29823" y="49025"/>
                  </a:moveTo>
                  <a:lnTo>
                    <a:pt x="29865" y="49046"/>
                  </a:lnTo>
                  <a:lnTo>
                    <a:pt x="29823" y="49067"/>
                  </a:lnTo>
                  <a:lnTo>
                    <a:pt x="29761" y="49046"/>
                  </a:lnTo>
                  <a:lnTo>
                    <a:pt x="29823" y="49025"/>
                  </a:lnTo>
                  <a:close/>
                  <a:moveTo>
                    <a:pt x="17078" y="44631"/>
                  </a:moveTo>
                  <a:lnTo>
                    <a:pt x="28990" y="49067"/>
                  </a:lnTo>
                  <a:lnTo>
                    <a:pt x="28949" y="49087"/>
                  </a:lnTo>
                  <a:lnTo>
                    <a:pt x="15454" y="45359"/>
                  </a:lnTo>
                  <a:lnTo>
                    <a:pt x="17078" y="44631"/>
                  </a:lnTo>
                  <a:close/>
                  <a:moveTo>
                    <a:pt x="42610" y="44839"/>
                  </a:moveTo>
                  <a:lnTo>
                    <a:pt x="44235" y="45609"/>
                  </a:lnTo>
                  <a:lnTo>
                    <a:pt x="30698" y="49108"/>
                  </a:lnTo>
                  <a:lnTo>
                    <a:pt x="30636" y="49087"/>
                  </a:lnTo>
                  <a:lnTo>
                    <a:pt x="42610" y="44839"/>
                  </a:lnTo>
                  <a:close/>
                  <a:moveTo>
                    <a:pt x="30240" y="49212"/>
                  </a:moveTo>
                  <a:lnTo>
                    <a:pt x="30261" y="49233"/>
                  </a:lnTo>
                  <a:lnTo>
                    <a:pt x="30240" y="49233"/>
                  </a:lnTo>
                  <a:lnTo>
                    <a:pt x="30240" y="49212"/>
                  </a:lnTo>
                  <a:close/>
                  <a:moveTo>
                    <a:pt x="15058" y="45547"/>
                  </a:moveTo>
                  <a:lnTo>
                    <a:pt x="28532" y="49275"/>
                  </a:lnTo>
                  <a:lnTo>
                    <a:pt x="28532" y="49296"/>
                  </a:lnTo>
                  <a:lnTo>
                    <a:pt x="13100" y="46442"/>
                  </a:lnTo>
                  <a:lnTo>
                    <a:pt x="15058" y="45547"/>
                  </a:lnTo>
                  <a:close/>
                  <a:moveTo>
                    <a:pt x="44630" y="45797"/>
                  </a:moveTo>
                  <a:lnTo>
                    <a:pt x="46567" y="46713"/>
                  </a:lnTo>
                  <a:lnTo>
                    <a:pt x="31094" y="49316"/>
                  </a:lnTo>
                  <a:lnTo>
                    <a:pt x="31094" y="49296"/>
                  </a:lnTo>
                  <a:lnTo>
                    <a:pt x="44630" y="45797"/>
                  </a:lnTo>
                  <a:close/>
                  <a:moveTo>
                    <a:pt x="12642" y="46651"/>
                  </a:moveTo>
                  <a:lnTo>
                    <a:pt x="27720" y="49441"/>
                  </a:lnTo>
                  <a:lnTo>
                    <a:pt x="10226" y="47754"/>
                  </a:lnTo>
                  <a:lnTo>
                    <a:pt x="12642" y="46651"/>
                  </a:lnTo>
                  <a:close/>
                  <a:moveTo>
                    <a:pt x="2687" y="49150"/>
                  </a:moveTo>
                  <a:lnTo>
                    <a:pt x="3499" y="49462"/>
                  </a:lnTo>
                  <a:lnTo>
                    <a:pt x="1854" y="49441"/>
                  </a:lnTo>
                  <a:lnTo>
                    <a:pt x="2687" y="49150"/>
                  </a:lnTo>
                  <a:close/>
                  <a:moveTo>
                    <a:pt x="6019" y="47963"/>
                  </a:moveTo>
                  <a:lnTo>
                    <a:pt x="7519" y="48671"/>
                  </a:lnTo>
                  <a:lnTo>
                    <a:pt x="5770" y="49462"/>
                  </a:lnTo>
                  <a:lnTo>
                    <a:pt x="4333" y="49462"/>
                  </a:lnTo>
                  <a:lnTo>
                    <a:pt x="3104" y="49004"/>
                  </a:lnTo>
                  <a:lnTo>
                    <a:pt x="6019" y="47963"/>
                  </a:lnTo>
                  <a:close/>
                  <a:moveTo>
                    <a:pt x="47025" y="46921"/>
                  </a:moveTo>
                  <a:lnTo>
                    <a:pt x="49420" y="48088"/>
                  </a:lnTo>
                  <a:lnTo>
                    <a:pt x="31885" y="49462"/>
                  </a:lnTo>
                  <a:lnTo>
                    <a:pt x="47025" y="46921"/>
                  </a:lnTo>
                  <a:close/>
                  <a:moveTo>
                    <a:pt x="7852" y="48837"/>
                  </a:moveTo>
                  <a:lnTo>
                    <a:pt x="9247" y="49504"/>
                  </a:lnTo>
                  <a:lnTo>
                    <a:pt x="6457" y="49483"/>
                  </a:lnTo>
                  <a:lnTo>
                    <a:pt x="7852" y="48837"/>
                  </a:lnTo>
                  <a:close/>
                  <a:moveTo>
                    <a:pt x="9685" y="48004"/>
                  </a:moveTo>
                  <a:lnTo>
                    <a:pt x="26887" y="49650"/>
                  </a:lnTo>
                  <a:lnTo>
                    <a:pt x="9935" y="49504"/>
                  </a:lnTo>
                  <a:lnTo>
                    <a:pt x="8206" y="48671"/>
                  </a:lnTo>
                  <a:lnTo>
                    <a:pt x="9685" y="48004"/>
                  </a:lnTo>
                  <a:close/>
                  <a:moveTo>
                    <a:pt x="49962" y="48338"/>
                  </a:moveTo>
                  <a:lnTo>
                    <a:pt x="51441" y="49025"/>
                  </a:lnTo>
                  <a:lnTo>
                    <a:pt x="49670" y="49837"/>
                  </a:lnTo>
                  <a:lnTo>
                    <a:pt x="32718" y="49691"/>
                  </a:lnTo>
                  <a:lnTo>
                    <a:pt x="49962" y="48338"/>
                  </a:lnTo>
                  <a:close/>
                  <a:moveTo>
                    <a:pt x="51774" y="49191"/>
                  </a:moveTo>
                  <a:lnTo>
                    <a:pt x="53169" y="49858"/>
                  </a:lnTo>
                  <a:lnTo>
                    <a:pt x="50358" y="49837"/>
                  </a:lnTo>
                  <a:lnTo>
                    <a:pt x="51774" y="49191"/>
                  </a:lnTo>
                  <a:close/>
                  <a:moveTo>
                    <a:pt x="53627" y="48358"/>
                  </a:moveTo>
                  <a:lnTo>
                    <a:pt x="56522" y="49441"/>
                  </a:lnTo>
                  <a:lnTo>
                    <a:pt x="55272" y="49879"/>
                  </a:lnTo>
                  <a:lnTo>
                    <a:pt x="53856" y="49879"/>
                  </a:lnTo>
                  <a:lnTo>
                    <a:pt x="52128" y="49046"/>
                  </a:lnTo>
                  <a:lnTo>
                    <a:pt x="53627" y="48358"/>
                  </a:lnTo>
                  <a:close/>
                  <a:moveTo>
                    <a:pt x="56939" y="49608"/>
                  </a:moveTo>
                  <a:lnTo>
                    <a:pt x="57751" y="49900"/>
                  </a:lnTo>
                  <a:lnTo>
                    <a:pt x="56126" y="49879"/>
                  </a:lnTo>
                  <a:lnTo>
                    <a:pt x="56939" y="49608"/>
                  </a:lnTo>
                  <a:close/>
                  <a:moveTo>
                    <a:pt x="10559" y="49795"/>
                  </a:moveTo>
                  <a:lnTo>
                    <a:pt x="26075" y="49920"/>
                  </a:lnTo>
                  <a:lnTo>
                    <a:pt x="12996" y="50962"/>
                  </a:lnTo>
                  <a:lnTo>
                    <a:pt x="10559" y="49795"/>
                  </a:lnTo>
                  <a:close/>
                  <a:moveTo>
                    <a:pt x="33530" y="49983"/>
                  </a:moveTo>
                  <a:lnTo>
                    <a:pt x="49046" y="50129"/>
                  </a:lnTo>
                  <a:lnTo>
                    <a:pt x="46588" y="51232"/>
                  </a:lnTo>
                  <a:lnTo>
                    <a:pt x="33530" y="49983"/>
                  </a:lnTo>
                  <a:close/>
                  <a:moveTo>
                    <a:pt x="5832" y="49754"/>
                  </a:moveTo>
                  <a:lnTo>
                    <a:pt x="9872" y="49795"/>
                  </a:lnTo>
                  <a:lnTo>
                    <a:pt x="12434" y="51003"/>
                  </a:lnTo>
                  <a:lnTo>
                    <a:pt x="9185" y="51274"/>
                  </a:lnTo>
                  <a:lnTo>
                    <a:pt x="5520" y="49900"/>
                  </a:lnTo>
                  <a:lnTo>
                    <a:pt x="5832" y="49754"/>
                  </a:lnTo>
                  <a:close/>
                  <a:moveTo>
                    <a:pt x="49733" y="50129"/>
                  </a:moveTo>
                  <a:lnTo>
                    <a:pt x="53794" y="50149"/>
                  </a:lnTo>
                  <a:lnTo>
                    <a:pt x="54085" y="50295"/>
                  </a:lnTo>
                  <a:lnTo>
                    <a:pt x="50420" y="51607"/>
                  </a:lnTo>
                  <a:lnTo>
                    <a:pt x="47171" y="51295"/>
                  </a:lnTo>
                  <a:lnTo>
                    <a:pt x="49733" y="50129"/>
                  </a:lnTo>
                  <a:close/>
                  <a:moveTo>
                    <a:pt x="5145" y="50066"/>
                  </a:moveTo>
                  <a:lnTo>
                    <a:pt x="8498" y="51316"/>
                  </a:lnTo>
                  <a:lnTo>
                    <a:pt x="3604" y="51711"/>
                  </a:lnTo>
                  <a:lnTo>
                    <a:pt x="2333" y="51357"/>
                  </a:lnTo>
                  <a:lnTo>
                    <a:pt x="5145" y="50066"/>
                  </a:lnTo>
                  <a:close/>
                  <a:moveTo>
                    <a:pt x="1917" y="51545"/>
                  </a:moveTo>
                  <a:lnTo>
                    <a:pt x="2750" y="51774"/>
                  </a:lnTo>
                  <a:lnTo>
                    <a:pt x="1125" y="51899"/>
                  </a:lnTo>
                  <a:lnTo>
                    <a:pt x="1125" y="51899"/>
                  </a:lnTo>
                  <a:lnTo>
                    <a:pt x="1917" y="51545"/>
                  </a:lnTo>
                  <a:close/>
                  <a:moveTo>
                    <a:pt x="25304" y="50274"/>
                  </a:moveTo>
                  <a:lnTo>
                    <a:pt x="15141" y="51982"/>
                  </a:lnTo>
                  <a:lnTo>
                    <a:pt x="13517" y="51212"/>
                  </a:lnTo>
                  <a:lnTo>
                    <a:pt x="25304" y="50274"/>
                  </a:lnTo>
                  <a:close/>
                  <a:moveTo>
                    <a:pt x="54460" y="50483"/>
                  </a:moveTo>
                  <a:lnTo>
                    <a:pt x="57272" y="51816"/>
                  </a:lnTo>
                  <a:lnTo>
                    <a:pt x="55981" y="52149"/>
                  </a:lnTo>
                  <a:lnTo>
                    <a:pt x="51086" y="51670"/>
                  </a:lnTo>
                  <a:lnTo>
                    <a:pt x="54460" y="50483"/>
                  </a:lnTo>
                  <a:close/>
                  <a:moveTo>
                    <a:pt x="34322" y="50358"/>
                  </a:moveTo>
                  <a:lnTo>
                    <a:pt x="46067" y="51482"/>
                  </a:lnTo>
                  <a:lnTo>
                    <a:pt x="44443" y="52232"/>
                  </a:lnTo>
                  <a:lnTo>
                    <a:pt x="34322" y="50358"/>
                  </a:lnTo>
                  <a:close/>
                  <a:moveTo>
                    <a:pt x="57667" y="52003"/>
                  </a:moveTo>
                  <a:lnTo>
                    <a:pt x="58459" y="52378"/>
                  </a:lnTo>
                  <a:lnTo>
                    <a:pt x="56834" y="52232"/>
                  </a:lnTo>
                  <a:lnTo>
                    <a:pt x="57667" y="52003"/>
                  </a:lnTo>
                  <a:close/>
                  <a:moveTo>
                    <a:pt x="12954" y="51253"/>
                  </a:moveTo>
                  <a:lnTo>
                    <a:pt x="14641" y="52065"/>
                  </a:lnTo>
                  <a:lnTo>
                    <a:pt x="12350" y="52461"/>
                  </a:lnTo>
                  <a:lnTo>
                    <a:pt x="9831" y="51503"/>
                  </a:lnTo>
                  <a:lnTo>
                    <a:pt x="12954" y="51253"/>
                  </a:lnTo>
                  <a:close/>
                  <a:moveTo>
                    <a:pt x="24554" y="50712"/>
                  </a:moveTo>
                  <a:lnTo>
                    <a:pt x="16703" y="52732"/>
                  </a:lnTo>
                  <a:lnTo>
                    <a:pt x="15599" y="52211"/>
                  </a:lnTo>
                  <a:lnTo>
                    <a:pt x="24554" y="50712"/>
                  </a:lnTo>
                  <a:close/>
                  <a:moveTo>
                    <a:pt x="46651" y="51545"/>
                  </a:moveTo>
                  <a:lnTo>
                    <a:pt x="49754" y="51836"/>
                  </a:lnTo>
                  <a:lnTo>
                    <a:pt x="47213" y="52732"/>
                  </a:lnTo>
                  <a:lnTo>
                    <a:pt x="44922" y="52315"/>
                  </a:lnTo>
                  <a:lnTo>
                    <a:pt x="46651" y="51545"/>
                  </a:lnTo>
                  <a:close/>
                  <a:moveTo>
                    <a:pt x="35051" y="50795"/>
                  </a:moveTo>
                  <a:lnTo>
                    <a:pt x="43964" y="52440"/>
                  </a:lnTo>
                  <a:lnTo>
                    <a:pt x="42860" y="52940"/>
                  </a:lnTo>
                  <a:lnTo>
                    <a:pt x="35051" y="50795"/>
                  </a:lnTo>
                  <a:close/>
                  <a:moveTo>
                    <a:pt x="9143" y="51566"/>
                  </a:moveTo>
                  <a:lnTo>
                    <a:pt x="11788" y="52544"/>
                  </a:lnTo>
                  <a:lnTo>
                    <a:pt x="8581" y="53086"/>
                  </a:lnTo>
                  <a:lnTo>
                    <a:pt x="4416" y="51940"/>
                  </a:lnTo>
                  <a:lnTo>
                    <a:pt x="9143" y="51566"/>
                  </a:lnTo>
                  <a:close/>
                  <a:moveTo>
                    <a:pt x="15099" y="52295"/>
                  </a:moveTo>
                  <a:lnTo>
                    <a:pt x="16266" y="52836"/>
                  </a:lnTo>
                  <a:lnTo>
                    <a:pt x="14579" y="53294"/>
                  </a:lnTo>
                  <a:lnTo>
                    <a:pt x="12892" y="52649"/>
                  </a:lnTo>
                  <a:lnTo>
                    <a:pt x="15099" y="52295"/>
                  </a:lnTo>
                  <a:close/>
                  <a:moveTo>
                    <a:pt x="23825" y="51191"/>
                  </a:moveTo>
                  <a:lnTo>
                    <a:pt x="17890" y="53294"/>
                  </a:lnTo>
                  <a:lnTo>
                    <a:pt x="17120" y="52919"/>
                  </a:lnTo>
                  <a:lnTo>
                    <a:pt x="23825" y="51191"/>
                  </a:lnTo>
                  <a:close/>
                  <a:moveTo>
                    <a:pt x="50441" y="51899"/>
                  </a:moveTo>
                  <a:lnTo>
                    <a:pt x="55168" y="52357"/>
                  </a:lnTo>
                  <a:lnTo>
                    <a:pt x="50982" y="53440"/>
                  </a:lnTo>
                  <a:lnTo>
                    <a:pt x="47775" y="52857"/>
                  </a:lnTo>
                  <a:lnTo>
                    <a:pt x="50441" y="51899"/>
                  </a:lnTo>
                  <a:close/>
                  <a:moveTo>
                    <a:pt x="35759" y="51295"/>
                  </a:moveTo>
                  <a:lnTo>
                    <a:pt x="42444" y="53128"/>
                  </a:lnTo>
                  <a:lnTo>
                    <a:pt x="41673" y="53482"/>
                  </a:lnTo>
                  <a:lnTo>
                    <a:pt x="35759" y="51295"/>
                  </a:lnTo>
                  <a:close/>
                  <a:moveTo>
                    <a:pt x="44464" y="52524"/>
                  </a:moveTo>
                  <a:lnTo>
                    <a:pt x="46671" y="52940"/>
                  </a:lnTo>
                  <a:lnTo>
                    <a:pt x="44985" y="53544"/>
                  </a:lnTo>
                  <a:lnTo>
                    <a:pt x="43298" y="53065"/>
                  </a:lnTo>
                  <a:lnTo>
                    <a:pt x="44464" y="52524"/>
                  </a:lnTo>
                  <a:close/>
                  <a:moveTo>
                    <a:pt x="23159" y="51732"/>
                  </a:moveTo>
                  <a:lnTo>
                    <a:pt x="18786" y="53731"/>
                  </a:lnTo>
                  <a:lnTo>
                    <a:pt x="18265" y="53461"/>
                  </a:lnTo>
                  <a:lnTo>
                    <a:pt x="23159" y="51732"/>
                  </a:lnTo>
                  <a:close/>
                  <a:moveTo>
                    <a:pt x="16682" y="53044"/>
                  </a:moveTo>
                  <a:lnTo>
                    <a:pt x="17494" y="53440"/>
                  </a:lnTo>
                  <a:lnTo>
                    <a:pt x="16203" y="53898"/>
                  </a:lnTo>
                  <a:lnTo>
                    <a:pt x="15058" y="53461"/>
                  </a:lnTo>
                  <a:lnTo>
                    <a:pt x="16682" y="53044"/>
                  </a:lnTo>
                  <a:close/>
                  <a:moveTo>
                    <a:pt x="36425" y="51836"/>
                  </a:moveTo>
                  <a:lnTo>
                    <a:pt x="41298" y="53669"/>
                  </a:lnTo>
                  <a:lnTo>
                    <a:pt x="40757" y="53898"/>
                  </a:lnTo>
                  <a:lnTo>
                    <a:pt x="36425" y="51836"/>
                  </a:lnTo>
                  <a:close/>
                  <a:moveTo>
                    <a:pt x="12330" y="52753"/>
                  </a:moveTo>
                  <a:lnTo>
                    <a:pt x="14100" y="53419"/>
                  </a:lnTo>
                  <a:lnTo>
                    <a:pt x="11851" y="54002"/>
                  </a:lnTo>
                  <a:lnTo>
                    <a:pt x="9247" y="53273"/>
                  </a:lnTo>
                  <a:lnTo>
                    <a:pt x="12330" y="52753"/>
                  </a:lnTo>
                  <a:close/>
                  <a:moveTo>
                    <a:pt x="42881" y="53253"/>
                  </a:moveTo>
                  <a:lnTo>
                    <a:pt x="44506" y="53711"/>
                  </a:lnTo>
                  <a:lnTo>
                    <a:pt x="43339" y="54106"/>
                  </a:lnTo>
                  <a:lnTo>
                    <a:pt x="42048" y="53627"/>
                  </a:lnTo>
                  <a:lnTo>
                    <a:pt x="42881" y="53253"/>
                  </a:lnTo>
                  <a:close/>
                  <a:moveTo>
                    <a:pt x="47234" y="53044"/>
                  </a:moveTo>
                  <a:lnTo>
                    <a:pt x="50316" y="53607"/>
                  </a:lnTo>
                  <a:lnTo>
                    <a:pt x="47692" y="54294"/>
                  </a:lnTo>
                  <a:lnTo>
                    <a:pt x="45464" y="53669"/>
                  </a:lnTo>
                  <a:lnTo>
                    <a:pt x="47234" y="53044"/>
                  </a:lnTo>
                  <a:close/>
                  <a:moveTo>
                    <a:pt x="17869" y="53607"/>
                  </a:moveTo>
                  <a:lnTo>
                    <a:pt x="18452" y="53877"/>
                  </a:lnTo>
                  <a:lnTo>
                    <a:pt x="17432" y="54356"/>
                  </a:lnTo>
                  <a:lnTo>
                    <a:pt x="16620" y="54044"/>
                  </a:lnTo>
                  <a:lnTo>
                    <a:pt x="17869" y="53607"/>
                  </a:lnTo>
                  <a:close/>
                  <a:moveTo>
                    <a:pt x="41673" y="53794"/>
                  </a:moveTo>
                  <a:lnTo>
                    <a:pt x="42923" y="54273"/>
                  </a:lnTo>
                  <a:lnTo>
                    <a:pt x="42111" y="54544"/>
                  </a:lnTo>
                  <a:lnTo>
                    <a:pt x="41090" y="54065"/>
                  </a:lnTo>
                  <a:lnTo>
                    <a:pt x="41673" y="53794"/>
                  </a:lnTo>
                  <a:close/>
                  <a:moveTo>
                    <a:pt x="14558" y="53586"/>
                  </a:moveTo>
                  <a:lnTo>
                    <a:pt x="15787" y="54044"/>
                  </a:lnTo>
                  <a:lnTo>
                    <a:pt x="14141" y="54627"/>
                  </a:lnTo>
                  <a:lnTo>
                    <a:pt x="12413" y="54148"/>
                  </a:lnTo>
                  <a:lnTo>
                    <a:pt x="14558" y="53586"/>
                  </a:lnTo>
                  <a:close/>
                  <a:moveTo>
                    <a:pt x="44985" y="53836"/>
                  </a:moveTo>
                  <a:lnTo>
                    <a:pt x="47130" y="54440"/>
                  </a:lnTo>
                  <a:lnTo>
                    <a:pt x="45401" y="54877"/>
                  </a:lnTo>
                  <a:lnTo>
                    <a:pt x="43756" y="54273"/>
                  </a:lnTo>
                  <a:lnTo>
                    <a:pt x="44985" y="53836"/>
                  </a:lnTo>
                  <a:close/>
                  <a:moveTo>
                    <a:pt x="8560" y="53377"/>
                  </a:moveTo>
                  <a:lnTo>
                    <a:pt x="11288" y="54148"/>
                  </a:lnTo>
                  <a:lnTo>
                    <a:pt x="8123" y="54960"/>
                  </a:lnTo>
                  <a:lnTo>
                    <a:pt x="3895" y="54169"/>
                  </a:lnTo>
                  <a:lnTo>
                    <a:pt x="8560" y="53377"/>
                  </a:lnTo>
                  <a:close/>
                  <a:moveTo>
                    <a:pt x="16203" y="54190"/>
                  </a:moveTo>
                  <a:lnTo>
                    <a:pt x="17057" y="54523"/>
                  </a:lnTo>
                  <a:lnTo>
                    <a:pt x="15808" y="55085"/>
                  </a:lnTo>
                  <a:lnTo>
                    <a:pt x="14620" y="54752"/>
                  </a:lnTo>
                  <a:lnTo>
                    <a:pt x="16203" y="54190"/>
                  </a:lnTo>
                  <a:close/>
                  <a:moveTo>
                    <a:pt x="43339" y="54419"/>
                  </a:moveTo>
                  <a:lnTo>
                    <a:pt x="44922" y="55002"/>
                  </a:lnTo>
                  <a:lnTo>
                    <a:pt x="43714" y="55314"/>
                  </a:lnTo>
                  <a:lnTo>
                    <a:pt x="42485" y="54731"/>
                  </a:lnTo>
                  <a:lnTo>
                    <a:pt x="43339" y="54419"/>
                  </a:lnTo>
                  <a:close/>
                  <a:moveTo>
                    <a:pt x="51003" y="53731"/>
                  </a:moveTo>
                  <a:lnTo>
                    <a:pt x="55647" y="54606"/>
                  </a:lnTo>
                  <a:lnTo>
                    <a:pt x="51399" y="55314"/>
                  </a:lnTo>
                  <a:lnTo>
                    <a:pt x="48254" y="54440"/>
                  </a:lnTo>
                  <a:lnTo>
                    <a:pt x="51003" y="53731"/>
                  </a:lnTo>
                  <a:close/>
                  <a:moveTo>
                    <a:pt x="11851" y="54294"/>
                  </a:moveTo>
                  <a:lnTo>
                    <a:pt x="13662" y="54794"/>
                  </a:lnTo>
                  <a:lnTo>
                    <a:pt x="11476" y="55564"/>
                  </a:lnTo>
                  <a:lnTo>
                    <a:pt x="8810" y="55085"/>
                  </a:lnTo>
                  <a:lnTo>
                    <a:pt x="11851" y="54294"/>
                  </a:lnTo>
                  <a:close/>
                  <a:moveTo>
                    <a:pt x="47692" y="54585"/>
                  </a:moveTo>
                  <a:lnTo>
                    <a:pt x="50712" y="55418"/>
                  </a:lnTo>
                  <a:lnTo>
                    <a:pt x="48046" y="55877"/>
                  </a:lnTo>
                  <a:lnTo>
                    <a:pt x="45880" y="55064"/>
                  </a:lnTo>
                  <a:lnTo>
                    <a:pt x="47692" y="54585"/>
                  </a:lnTo>
                  <a:close/>
                  <a:moveTo>
                    <a:pt x="14141" y="54939"/>
                  </a:moveTo>
                  <a:lnTo>
                    <a:pt x="15391" y="55273"/>
                  </a:lnTo>
                  <a:lnTo>
                    <a:pt x="13808" y="56002"/>
                  </a:lnTo>
                  <a:lnTo>
                    <a:pt x="12038" y="55668"/>
                  </a:lnTo>
                  <a:lnTo>
                    <a:pt x="14141" y="54939"/>
                  </a:lnTo>
                  <a:close/>
                  <a:moveTo>
                    <a:pt x="45380" y="55189"/>
                  </a:moveTo>
                  <a:lnTo>
                    <a:pt x="47484" y="55960"/>
                  </a:lnTo>
                  <a:lnTo>
                    <a:pt x="45713" y="56272"/>
                  </a:lnTo>
                  <a:lnTo>
                    <a:pt x="44131" y="55523"/>
                  </a:lnTo>
                  <a:lnTo>
                    <a:pt x="45380" y="55189"/>
                  </a:lnTo>
                  <a:close/>
                  <a:moveTo>
                    <a:pt x="8144" y="55252"/>
                  </a:moveTo>
                  <a:lnTo>
                    <a:pt x="10913" y="55772"/>
                  </a:lnTo>
                  <a:lnTo>
                    <a:pt x="7852" y="56855"/>
                  </a:lnTo>
                  <a:lnTo>
                    <a:pt x="3562" y="56439"/>
                  </a:lnTo>
                  <a:lnTo>
                    <a:pt x="8144" y="55252"/>
                  </a:lnTo>
                  <a:close/>
                  <a:moveTo>
                    <a:pt x="11497" y="55877"/>
                  </a:moveTo>
                  <a:lnTo>
                    <a:pt x="13350" y="56210"/>
                  </a:lnTo>
                  <a:lnTo>
                    <a:pt x="11226" y="57168"/>
                  </a:lnTo>
                  <a:lnTo>
                    <a:pt x="8539" y="56918"/>
                  </a:lnTo>
                  <a:lnTo>
                    <a:pt x="11497" y="55877"/>
                  </a:lnTo>
                  <a:close/>
                  <a:moveTo>
                    <a:pt x="51378" y="55606"/>
                  </a:moveTo>
                  <a:lnTo>
                    <a:pt x="55960" y="56876"/>
                  </a:lnTo>
                  <a:lnTo>
                    <a:pt x="51649" y="57209"/>
                  </a:lnTo>
                  <a:lnTo>
                    <a:pt x="48587" y="56085"/>
                  </a:lnTo>
                  <a:lnTo>
                    <a:pt x="51378" y="55606"/>
                  </a:lnTo>
                  <a:close/>
                  <a:moveTo>
                    <a:pt x="48025" y="56168"/>
                  </a:moveTo>
                  <a:lnTo>
                    <a:pt x="50962" y="57272"/>
                  </a:lnTo>
                  <a:lnTo>
                    <a:pt x="48254" y="57480"/>
                  </a:lnTo>
                  <a:lnTo>
                    <a:pt x="46172" y="56481"/>
                  </a:lnTo>
                  <a:lnTo>
                    <a:pt x="48025" y="56168"/>
                  </a:lnTo>
                  <a:close/>
                  <a:moveTo>
                    <a:pt x="3520" y="56730"/>
                  </a:moveTo>
                  <a:lnTo>
                    <a:pt x="7206" y="57084"/>
                  </a:lnTo>
                  <a:lnTo>
                    <a:pt x="5520" y="57688"/>
                  </a:lnTo>
                  <a:lnTo>
                    <a:pt x="3520" y="56730"/>
                  </a:lnTo>
                  <a:close/>
                  <a:moveTo>
                    <a:pt x="18786" y="54044"/>
                  </a:moveTo>
                  <a:lnTo>
                    <a:pt x="26679" y="57793"/>
                  </a:lnTo>
                  <a:lnTo>
                    <a:pt x="17807" y="54481"/>
                  </a:lnTo>
                  <a:lnTo>
                    <a:pt x="18786" y="54044"/>
                  </a:lnTo>
                  <a:close/>
                  <a:moveTo>
                    <a:pt x="40757" y="54231"/>
                  </a:moveTo>
                  <a:lnTo>
                    <a:pt x="41715" y="54689"/>
                  </a:lnTo>
                  <a:lnTo>
                    <a:pt x="32822" y="57855"/>
                  </a:lnTo>
                  <a:lnTo>
                    <a:pt x="40757" y="54231"/>
                  </a:lnTo>
                  <a:close/>
                  <a:moveTo>
                    <a:pt x="17432" y="54669"/>
                  </a:moveTo>
                  <a:lnTo>
                    <a:pt x="26574" y="58063"/>
                  </a:lnTo>
                  <a:lnTo>
                    <a:pt x="16245" y="55210"/>
                  </a:lnTo>
                  <a:lnTo>
                    <a:pt x="17432" y="54669"/>
                  </a:lnTo>
                  <a:close/>
                  <a:moveTo>
                    <a:pt x="55981" y="57168"/>
                  </a:moveTo>
                  <a:lnTo>
                    <a:pt x="53960" y="58084"/>
                  </a:lnTo>
                  <a:lnTo>
                    <a:pt x="52294" y="57459"/>
                  </a:lnTo>
                  <a:lnTo>
                    <a:pt x="55981" y="57168"/>
                  </a:lnTo>
                  <a:close/>
                  <a:moveTo>
                    <a:pt x="42090" y="54856"/>
                  </a:moveTo>
                  <a:lnTo>
                    <a:pt x="43277" y="55439"/>
                  </a:lnTo>
                  <a:lnTo>
                    <a:pt x="32906" y="58126"/>
                  </a:lnTo>
                  <a:lnTo>
                    <a:pt x="42090" y="54856"/>
                  </a:lnTo>
                  <a:close/>
                  <a:moveTo>
                    <a:pt x="15828" y="55398"/>
                  </a:moveTo>
                  <a:lnTo>
                    <a:pt x="26491" y="58355"/>
                  </a:lnTo>
                  <a:lnTo>
                    <a:pt x="14308" y="56085"/>
                  </a:lnTo>
                  <a:lnTo>
                    <a:pt x="15828" y="55398"/>
                  </a:lnTo>
                  <a:close/>
                  <a:moveTo>
                    <a:pt x="43693" y="55627"/>
                  </a:moveTo>
                  <a:lnTo>
                    <a:pt x="45214" y="56356"/>
                  </a:lnTo>
                  <a:lnTo>
                    <a:pt x="32989" y="58396"/>
                  </a:lnTo>
                  <a:lnTo>
                    <a:pt x="32989" y="58396"/>
                  </a:lnTo>
                  <a:lnTo>
                    <a:pt x="43693" y="55627"/>
                  </a:lnTo>
                  <a:close/>
                  <a:moveTo>
                    <a:pt x="13850" y="56314"/>
                  </a:moveTo>
                  <a:lnTo>
                    <a:pt x="26450" y="58626"/>
                  </a:lnTo>
                  <a:lnTo>
                    <a:pt x="26450" y="58626"/>
                  </a:lnTo>
                  <a:lnTo>
                    <a:pt x="11809" y="57230"/>
                  </a:lnTo>
                  <a:lnTo>
                    <a:pt x="13850" y="56314"/>
                  </a:lnTo>
                  <a:close/>
                  <a:moveTo>
                    <a:pt x="45672" y="56564"/>
                  </a:moveTo>
                  <a:lnTo>
                    <a:pt x="47692" y="57522"/>
                  </a:lnTo>
                  <a:lnTo>
                    <a:pt x="33030" y="58688"/>
                  </a:lnTo>
                  <a:lnTo>
                    <a:pt x="45672" y="56564"/>
                  </a:lnTo>
                  <a:close/>
                  <a:moveTo>
                    <a:pt x="7894" y="57147"/>
                  </a:moveTo>
                  <a:lnTo>
                    <a:pt x="10705" y="57418"/>
                  </a:lnTo>
                  <a:lnTo>
                    <a:pt x="7769" y="58751"/>
                  </a:lnTo>
                  <a:lnTo>
                    <a:pt x="5894" y="57855"/>
                  </a:lnTo>
                  <a:lnTo>
                    <a:pt x="7894" y="57147"/>
                  </a:lnTo>
                  <a:close/>
                  <a:moveTo>
                    <a:pt x="5499" y="58001"/>
                  </a:moveTo>
                  <a:lnTo>
                    <a:pt x="7123" y="58771"/>
                  </a:lnTo>
                  <a:lnTo>
                    <a:pt x="7123" y="58771"/>
                  </a:lnTo>
                  <a:lnTo>
                    <a:pt x="3416" y="58730"/>
                  </a:lnTo>
                  <a:lnTo>
                    <a:pt x="5499" y="58001"/>
                  </a:lnTo>
                  <a:close/>
                  <a:moveTo>
                    <a:pt x="11288" y="57480"/>
                  </a:moveTo>
                  <a:lnTo>
                    <a:pt x="26408" y="58917"/>
                  </a:lnTo>
                  <a:lnTo>
                    <a:pt x="8435" y="58771"/>
                  </a:lnTo>
                  <a:lnTo>
                    <a:pt x="11288" y="57480"/>
                  </a:lnTo>
                  <a:close/>
                  <a:moveTo>
                    <a:pt x="30198" y="49962"/>
                  </a:moveTo>
                  <a:lnTo>
                    <a:pt x="31010" y="50045"/>
                  </a:lnTo>
                  <a:lnTo>
                    <a:pt x="31781" y="50191"/>
                  </a:lnTo>
                  <a:lnTo>
                    <a:pt x="32551" y="50399"/>
                  </a:lnTo>
                  <a:lnTo>
                    <a:pt x="33301" y="50670"/>
                  </a:lnTo>
                  <a:lnTo>
                    <a:pt x="40403" y="54065"/>
                  </a:lnTo>
                  <a:lnTo>
                    <a:pt x="29740" y="58938"/>
                  </a:lnTo>
                  <a:lnTo>
                    <a:pt x="19140" y="53898"/>
                  </a:lnTo>
                  <a:lnTo>
                    <a:pt x="26304" y="50628"/>
                  </a:lnTo>
                  <a:lnTo>
                    <a:pt x="27053" y="50358"/>
                  </a:lnTo>
                  <a:lnTo>
                    <a:pt x="27824" y="50149"/>
                  </a:lnTo>
                  <a:lnTo>
                    <a:pt x="28615" y="50024"/>
                  </a:lnTo>
                  <a:lnTo>
                    <a:pt x="29407" y="49962"/>
                  </a:lnTo>
                  <a:close/>
                  <a:moveTo>
                    <a:pt x="48213" y="57772"/>
                  </a:moveTo>
                  <a:lnTo>
                    <a:pt x="51045" y="59125"/>
                  </a:lnTo>
                  <a:lnTo>
                    <a:pt x="33051" y="58980"/>
                  </a:lnTo>
                  <a:lnTo>
                    <a:pt x="48213" y="57772"/>
                  </a:lnTo>
                  <a:close/>
                  <a:moveTo>
                    <a:pt x="51607" y="57501"/>
                  </a:moveTo>
                  <a:lnTo>
                    <a:pt x="53586" y="58251"/>
                  </a:lnTo>
                  <a:lnTo>
                    <a:pt x="51690" y="59125"/>
                  </a:lnTo>
                  <a:lnTo>
                    <a:pt x="48796" y="57730"/>
                  </a:lnTo>
                  <a:lnTo>
                    <a:pt x="51607" y="57501"/>
                  </a:lnTo>
                  <a:close/>
                  <a:moveTo>
                    <a:pt x="53981" y="58396"/>
                  </a:moveTo>
                  <a:lnTo>
                    <a:pt x="56043" y="59167"/>
                  </a:lnTo>
                  <a:lnTo>
                    <a:pt x="52336" y="59146"/>
                  </a:lnTo>
                  <a:lnTo>
                    <a:pt x="53981" y="58396"/>
                  </a:lnTo>
                  <a:close/>
                  <a:moveTo>
                    <a:pt x="3416" y="59021"/>
                  </a:moveTo>
                  <a:lnTo>
                    <a:pt x="7123" y="59063"/>
                  </a:lnTo>
                  <a:lnTo>
                    <a:pt x="5499" y="59792"/>
                  </a:lnTo>
                  <a:lnTo>
                    <a:pt x="3416" y="59021"/>
                  </a:lnTo>
                  <a:close/>
                  <a:moveTo>
                    <a:pt x="52336" y="59438"/>
                  </a:moveTo>
                  <a:lnTo>
                    <a:pt x="56043" y="59459"/>
                  </a:lnTo>
                  <a:lnTo>
                    <a:pt x="53960" y="60188"/>
                  </a:lnTo>
                  <a:lnTo>
                    <a:pt x="52336" y="59438"/>
                  </a:lnTo>
                  <a:close/>
                  <a:moveTo>
                    <a:pt x="8435" y="59063"/>
                  </a:moveTo>
                  <a:lnTo>
                    <a:pt x="26408" y="59209"/>
                  </a:lnTo>
                  <a:lnTo>
                    <a:pt x="11247" y="60417"/>
                  </a:lnTo>
                  <a:lnTo>
                    <a:pt x="8435" y="59063"/>
                  </a:lnTo>
                  <a:close/>
                  <a:moveTo>
                    <a:pt x="7769" y="59084"/>
                  </a:moveTo>
                  <a:lnTo>
                    <a:pt x="10684" y="60458"/>
                  </a:lnTo>
                  <a:lnTo>
                    <a:pt x="7852" y="60687"/>
                  </a:lnTo>
                  <a:lnTo>
                    <a:pt x="5874" y="59938"/>
                  </a:lnTo>
                  <a:lnTo>
                    <a:pt x="7769" y="59084"/>
                  </a:lnTo>
                  <a:close/>
                  <a:moveTo>
                    <a:pt x="33051" y="59271"/>
                  </a:moveTo>
                  <a:lnTo>
                    <a:pt x="51045" y="59417"/>
                  </a:lnTo>
                  <a:lnTo>
                    <a:pt x="48192" y="60708"/>
                  </a:lnTo>
                  <a:lnTo>
                    <a:pt x="33051" y="59271"/>
                  </a:lnTo>
                  <a:close/>
                  <a:moveTo>
                    <a:pt x="5499" y="60104"/>
                  </a:moveTo>
                  <a:lnTo>
                    <a:pt x="7186" y="60729"/>
                  </a:lnTo>
                  <a:lnTo>
                    <a:pt x="3499" y="61021"/>
                  </a:lnTo>
                  <a:lnTo>
                    <a:pt x="3499" y="61021"/>
                  </a:lnTo>
                  <a:lnTo>
                    <a:pt x="5499" y="60104"/>
                  </a:lnTo>
                  <a:close/>
                  <a:moveTo>
                    <a:pt x="51690" y="59438"/>
                  </a:moveTo>
                  <a:lnTo>
                    <a:pt x="53565" y="60333"/>
                  </a:lnTo>
                  <a:lnTo>
                    <a:pt x="51565" y="61041"/>
                  </a:lnTo>
                  <a:lnTo>
                    <a:pt x="48754" y="60771"/>
                  </a:lnTo>
                  <a:lnTo>
                    <a:pt x="51690" y="59438"/>
                  </a:lnTo>
                  <a:close/>
                  <a:moveTo>
                    <a:pt x="53940" y="60500"/>
                  </a:moveTo>
                  <a:lnTo>
                    <a:pt x="55939" y="61458"/>
                  </a:lnTo>
                  <a:lnTo>
                    <a:pt x="52253" y="61104"/>
                  </a:lnTo>
                  <a:lnTo>
                    <a:pt x="53940" y="60500"/>
                  </a:lnTo>
                  <a:close/>
                  <a:moveTo>
                    <a:pt x="26429" y="59500"/>
                  </a:moveTo>
                  <a:lnTo>
                    <a:pt x="13787" y="61625"/>
                  </a:lnTo>
                  <a:lnTo>
                    <a:pt x="11788" y="60667"/>
                  </a:lnTo>
                  <a:lnTo>
                    <a:pt x="26429" y="59500"/>
                  </a:lnTo>
                  <a:close/>
                  <a:moveTo>
                    <a:pt x="33030" y="59563"/>
                  </a:moveTo>
                  <a:lnTo>
                    <a:pt x="47650" y="60958"/>
                  </a:lnTo>
                  <a:lnTo>
                    <a:pt x="45630" y="61895"/>
                  </a:lnTo>
                  <a:lnTo>
                    <a:pt x="33030" y="59563"/>
                  </a:lnTo>
                  <a:close/>
                  <a:moveTo>
                    <a:pt x="11205" y="60708"/>
                  </a:moveTo>
                  <a:lnTo>
                    <a:pt x="13288" y="61708"/>
                  </a:lnTo>
                  <a:lnTo>
                    <a:pt x="11434" y="62020"/>
                  </a:lnTo>
                  <a:lnTo>
                    <a:pt x="8498" y="60916"/>
                  </a:lnTo>
                  <a:lnTo>
                    <a:pt x="11205" y="60708"/>
                  </a:lnTo>
                  <a:close/>
                  <a:moveTo>
                    <a:pt x="48233" y="61021"/>
                  </a:moveTo>
                  <a:lnTo>
                    <a:pt x="50920" y="61270"/>
                  </a:lnTo>
                  <a:lnTo>
                    <a:pt x="47963" y="62312"/>
                  </a:lnTo>
                  <a:lnTo>
                    <a:pt x="46130" y="61979"/>
                  </a:lnTo>
                  <a:lnTo>
                    <a:pt x="48233" y="61021"/>
                  </a:lnTo>
                  <a:close/>
                  <a:moveTo>
                    <a:pt x="26470" y="59792"/>
                  </a:moveTo>
                  <a:lnTo>
                    <a:pt x="15766" y="62562"/>
                  </a:lnTo>
                  <a:lnTo>
                    <a:pt x="14246" y="61833"/>
                  </a:lnTo>
                  <a:lnTo>
                    <a:pt x="26470" y="59792"/>
                  </a:lnTo>
                  <a:close/>
                  <a:moveTo>
                    <a:pt x="7810" y="60979"/>
                  </a:moveTo>
                  <a:lnTo>
                    <a:pt x="10872" y="62124"/>
                  </a:lnTo>
                  <a:lnTo>
                    <a:pt x="8081" y="62582"/>
                  </a:lnTo>
                  <a:lnTo>
                    <a:pt x="3520" y="61312"/>
                  </a:lnTo>
                  <a:lnTo>
                    <a:pt x="7810" y="60979"/>
                  </a:lnTo>
                  <a:close/>
                  <a:moveTo>
                    <a:pt x="32968" y="59833"/>
                  </a:moveTo>
                  <a:lnTo>
                    <a:pt x="45172" y="62104"/>
                  </a:lnTo>
                  <a:lnTo>
                    <a:pt x="43631" y="62791"/>
                  </a:lnTo>
                  <a:lnTo>
                    <a:pt x="32968" y="59833"/>
                  </a:lnTo>
                  <a:close/>
                  <a:moveTo>
                    <a:pt x="51607" y="61333"/>
                  </a:moveTo>
                  <a:lnTo>
                    <a:pt x="55918" y="61749"/>
                  </a:lnTo>
                  <a:lnTo>
                    <a:pt x="51316" y="62937"/>
                  </a:lnTo>
                  <a:lnTo>
                    <a:pt x="48546" y="62416"/>
                  </a:lnTo>
                  <a:lnTo>
                    <a:pt x="51607" y="61333"/>
                  </a:lnTo>
                  <a:close/>
                  <a:moveTo>
                    <a:pt x="13746" y="61916"/>
                  </a:moveTo>
                  <a:lnTo>
                    <a:pt x="15329" y="62687"/>
                  </a:lnTo>
                  <a:lnTo>
                    <a:pt x="14079" y="62999"/>
                  </a:lnTo>
                  <a:lnTo>
                    <a:pt x="11976" y="62228"/>
                  </a:lnTo>
                  <a:lnTo>
                    <a:pt x="13746" y="61916"/>
                  </a:lnTo>
                  <a:close/>
                  <a:moveTo>
                    <a:pt x="45651" y="62187"/>
                  </a:moveTo>
                  <a:lnTo>
                    <a:pt x="47421" y="62520"/>
                  </a:lnTo>
                  <a:lnTo>
                    <a:pt x="45318" y="63270"/>
                  </a:lnTo>
                  <a:lnTo>
                    <a:pt x="44068" y="62916"/>
                  </a:lnTo>
                  <a:lnTo>
                    <a:pt x="45651" y="62187"/>
                  </a:lnTo>
                  <a:close/>
                  <a:moveTo>
                    <a:pt x="26554" y="60063"/>
                  </a:moveTo>
                  <a:lnTo>
                    <a:pt x="17369" y="63332"/>
                  </a:lnTo>
                  <a:lnTo>
                    <a:pt x="16182" y="62749"/>
                  </a:lnTo>
                  <a:lnTo>
                    <a:pt x="26554" y="60063"/>
                  </a:lnTo>
                  <a:close/>
                  <a:moveTo>
                    <a:pt x="32906" y="60125"/>
                  </a:moveTo>
                  <a:lnTo>
                    <a:pt x="43214" y="62978"/>
                  </a:lnTo>
                  <a:lnTo>
                    <a:pt x="42027" y="63520"/>
                  </a:lnTo>
                  <a:lnTo>
                    <a:pt x="32906" y="60125"/>
                  </a:lnTo>
                  <a:close/>
                  <a:moveTo>
                    <a:pt x="11413" y="62312"/>
                  </a:moveTo>
                  <a:lnTo>
                    <a:pt x="13579" y="63124"/>
                  </a:lnTo>
                  <a:lnTo>
                    <a:pt x="11767" y="63603"/>
                  </a:lnTo>
                  <a:lnTo>
                    <a:pt x="8748" y="62770"/>
                  </a:lnTo>
                  <a:lnTo>
                    <a:pt x="11413" y="62312"/>
                  </a:lnTo>
                  <a:close/>
                  <a:moveTo>
                    <a:pt x="15745" y="62874"/>
                  </a:moveTo>
                  <a:lnTo>
                    <a:pt x="16974" y="63457"/>
                  </a:lnTo>
                  <a:lnTo>
                    <a:pt x="16120" y="63770"/>
                  </a:lnTo>
                  <a:lnTo>
                    <a:pt x="14558" y="63186"/>
                  </a:lnTo>
                  <a:lnTo>
                    <a:pt x="15745" y="62874"/>
                  </a:lnTo>
                  <a:close/>
                  <a:moveTo>
                    <a:pt x="48004" y="62624"/>
                  </a:moveTo>
                  <a:lnTo>
                    <a:pt x="50649" y="63103"/>
                  </a:lnTo>
                  <a:lnTo>
                    <a:pt x="47629" y="63895"/>
                  </a:lnTo>
                  <a:lnTo>
                    <a:pt x="45797" y="63395"/>
                  </a:lnTo>
                  <a:lnTo>
                    <a:pt x="48004" y="62624"/>
                  </a:lnTo>
                  <a:close/>
                  <a:moveTo>
                    <a:pt x="26658" y="60333"/>
                  </a:moveTo>
                  <a:lnTo>
                    <a:pt x="18702" y="63957"/>
                  </a:lnTo>
                  <a:lnTo>
                    <a:pt x="17744" y="63499"/>
                  </a:lnTo>
                  <a:lnTo>
                    <a:pt x="26658" y="60333"/>
                  </a:lnTo>
                  <a:close/>
                  <a:moveTo>
                    <a:pt x="43652" y="63103"/>
                  </a:moveTo>
                  <a:lnTo>
                    <a:pt x="44839" y="63436"/>
                  </a:lnTo>
                  <a:lnTo>
                    <a:pt x="43256" y="63999"/>
                  </a:lnTo>
                  <a:lnTo>
                    <a:pt x="42402" y="63665"/>
                  </a:lnTo>
                  <a:lnTo>
                    <a:pt x="43652" y="63103"/>
                  </a:lnTo>
                  <a:close/>
                  <a:moveTo>
                    <a:pt x="32801" y="60396"/>
                  </a:moveTo>
                  <a:lnTo>
                    <a:pt x="41652" y="63707"/>
                  </a:lnTo>
                  <a:lnTo>
                    <a:pt x="40674" y="64144"/>
                  </a:lnTo>
                  <a:lnTo>
                    <a:pt x="32801" y="60396"/>
                  </a:lnTo>
                  <a:close/>
                  <a:moveTo>
                    <a:pt x="14058" y="63311"/>
                  </a:moveTo>
                  <a:lnTo>
                    <a:pt x="15703" y="63915"/>
                  </a:lnTo>
                  <a:lnTo>
                    <a:pt x="14475" y="64353"/>
                  </a:lnTo>
                  <a:lnTo>
                    <a:pt x="12330" y="63749"/>
                  </a:lnTo>
                  <a:lnTo>
                    <a:pt x="14058" y="63311"/>
                  </a:lnTo>
                  <a:close/>
                  <a:moveTo>
                    <a:pt x="17349" y="63645"/>
                  </a:moveTo>
                  <a:lnTo>
                    <a:pt x="18369" y="64124"/>
                  </a:lnTo>
                  <a:lnTo>
                    <a:pt x="17786" y="64394"/>
                  </a:lnTo>
                  <a:lnTo>
                    <a:pt x="16557" y="63915"/>
                  </a:lnTo>
                  <a:lnTo>
                    <a:pt x="17349" y="63645"/>
                  </a:lnTo>
                  <a:close/>
                  <a:moveTo>
                    <a:pt x="8060" y="62874"/>
                  </a:moveTo>
                  <a:lnTo>
                    <a:pt x="11205" y="63749"/>
                  </a:lnTo>
                  <a:lnTo>
                    <a:pt x="8477" y="64457"/>
                  </a:lnTo>
                  <a:lnTo>
                    <a:pt x="3812" y="63603"/>
                  </a:lnTo>
                  <a:lnTo>
                    <a:pt x="8060" y="62874"/>
                  </a:lnTo>
                  <a:close/>
                  <a:moveTo>
                    <a:pt x="42027" y="63853"/>
                  </a:moveTo>
                  <a:lnTo>
                    <a:pt x="42839" y="64144"/>
                  </a:lnTo>
                  <a:lnTo>
                    <a:pt x="41590" y="64582"/>
                  </a:lnTo>
                  <a:lnTo>
                    <a:pt x="41007" y="64311"/>
                  </a:lnTo>
                  <a:lnTo>
                    <a:pt x="42027" y="63853"/>
                  </a:lnTo>
                  <a:close/>
                  <a:moveTo>
                    <a:pt x="45339" y="63561"/>
                  </a:moveTo>
                  <a:lnTo>
                    <a:pt x="47067" y="64040"/>
                  </a:lnTo>
                  <a:lnTo>
                    <a:pt x="44901" y="64603"/>
                  </a:lnTo>
                  <a:lnTo>
                    <a:pt x="43672" y="64144"/>
                  </a:lnTo>
                  <a:lnTo>
                    <a:pt x="45339" y="63561"/>
                  </a:lnTo>
                  <a:close/>
                  <a:moveTo>
                    <a:pt x="51336" y="63228"/>
                  </a:moveTo>
                  <a:lnTo>
                    <a:pt x="55585" y="64019"/>
                  </a:lnTo>
                  <a:lnTo>
                    <a:pt x="50899" y="64811"/>
                  </a:lnTo>
                  <a:lnTo>
                    <a:pt x="48171" y="64061"/>
                  </a:lnTo>
                  <a:lnTo>
                    <a:pt x="51336" y="63228"/>
                  </a:lnTo>
                  <a:close/>
                  <a:moveTo>
                    <a:pt x="16120" y="64082"/>
                  </a:moveTo>
                  <a:lnTo>
                    <a:pt x="17411" y="64561"/>
                  </a:lnTo>
                  <a:lnTo>
                    <a:pt x="16578" y="64936"/>
                  </a:lnTo>
                  <a:lnTo>
                    <a:pt x="14975" y="64478"/>
                  </a:lnTo>
                  <a:lnTo>
                    <a:pt x="16120" y="64082"/>
                  </a:lnTo>
                  <a:close/>
                  <a:moveTo>
                    <a:pt x="11767" y="63895"/>
                  </a:moveTo>
                  <a:lnTo>
                    <a:pt x="13996" y="64519"/>
                  </a:lnTo>
                  <a:lnTo>
                    <a:pt x="12226" y="65144"/>
                  </a:lnTo>
                  <a:lnTo>
                    <a:pt x="9143" y="64582"/>
                  </a:lnTo>
                  <a:lnTo>
                    <a:pt x="11767" y="63895"/>
                  </a:lnTo>
                  <a:close/>
                  <a:moveTo>
                    <a:pt x="43256" y="64290"/>
                  </a:moveTo>
                  <a:lnTo>
                    <a:pt x="44401" y="64728"/>
                  </a:lnTo>
                  <a:lnTo>
                    <a:pt x="42777" y="65144"/>
                  </a:lnTo>
                  <a:lnTo>
                    <a:pt x="41965" y="64769"/>
                  </a:lnTo>
                  <a:lnTo>
                    <a:pt x="43256" y="64290"/>
                  </a:lnTo>
                  <a:close/>
                  <a:moveTo>
                    <a:pt x="47609" y="64207"/>
                  </a:moveTo>
                  <a:lnTo>
                    <a:pt x="50233" y="64915"/>
                  </a:lnTo>
                  <a:lnTo>
                    <a:pt x="47130" y="65436"/>
                  </a:lnTo>
                  <a:lnTo>
                    <a:pt x="45380" y="64790"/>
                  </a:lnTo>
                  <a:lnTo>
                    <a:pt x="47609" y="64207"/>
                  </a:lnTo>
                  <a:close/>
                  <a:moveTo>
                    <a:pt x="14496" y="64665"/>
                  </a:moveTo>
                  <a:lnTo>
                    <a:pt x="16182" y="65123"/>
                  </a:lnTo>
                  <a:lnTo>
                    <a:pt x="14995" y="65665"/>
                  </a:lnTo>
                  <a:lnTo>
                    <a:pt x="12788" y="65248"/>
                  </a:lnTo>
                  <a:lnTo>
                    <a:pt x="14496" y="64665"/>
                  </a:lnTo>
                  <a:close/>
                  <a:moveTo>
                    <a:pt x="44880" y="64915"/>
                  </a:moveTo>
                  <a:lnTo>
                    <a:pt x="46567" y="65540"/>
                  </a:lnTo>
                  <a:lnTo>
                    <a:pt x="44360" y="65894"/>
                  </a:lnTo>
                  <a:lnTo>
                    <a:pt x="43193" y="65352"/>
                  </a:lnTo>
                  <a:lnTo>
                    <a:pt x="44880" y="64915"/>
                  </a:lnTo>
                  <a:close/>
                  <a:moveTo>
                    <a:pt x="1021" y="65811"/>
                  </a:moveTo>
                  <a:lnTo>
                    <a:pt x="2625" y="65977"/>
                  </a:lnTo>
                  <a:lnTo>
                    <a:pt x="1792" y="66185"/>
                  </a:lnTo>
                  <a:lnTo>
                    <a:pt x="1021" y="65811"/>
                  </a:lnTo>
                  <a:close/>
                  <a:moveTo>
                    <a:pt x="8477" y="64748"/>
                  </a:moveTo>
                  <a:lnTo>
                    <a:pt x="11684" y="65352"/>
                  </a:lnTo>
                  <a:lnTo>
                    <a:pt x="9018" y="66290"/>
                  </a:lnTo>
                  <a:lnTo>
                    <a:pt x="4291" y="65831"/>
                  </a:lnTo>
                  <a:lnTo>
                    <a:pt x="8477" y="64748"/>
                  </a:lnTo>
                  <a:close/>
                  <a:moveTo>
                    <a:pt x="18702" y="64290"/>
                  </a:moveTo>
                  <a:lnTo>
                    <a:pt x="23055" y="66352"/>
                  </a:lnTo>
                  <a:lnTo>
                    <a:pt x="23055" y="66352"/>
                  </a:lnTo>
                  <a:lnTo>
                    <a:pt x="18161" y="64540"/>
                  </a:lnTo>
                  <a:lnTo>
                    <a:pt x="18702" y="64290"/>
                  </a:lnTo>
                  <a:close/>
                  <a:moveTo>
                    <a:pt x="40674" y="64457"/>
                  </a:moveTo>
                  <a:lnTo>
                    <a:pt x="41194" y="64728"/>
                  </a:lnTo>
                  <a:lnTo>
                    <a:pt x="36300" y="66456"/>
                  </a:lnTo>
                  <a:lnTo>
                    <a:pt x="36300" y="66456"/>
                  </a:lnTo>
                  <a:lnTo>
                    <a:pt x="40674" y="64457"/>
                  </a:lnTo>
                  <a:close/>
                  <a:moveTo>
                    <a:pt x="50878" y="65102"/>
                  </a:moveTo>
                  <a:lnTo>
                    <a:pt x="55043" y="66248"/>
                  </a:lnTo>
                  <a:lnTo>
                    <a:pt x="50316" y="66623"/>
                  </a:lnTo>
                  <a:lnTo>
                    <a:pt x="47671" y="65644"/>
                  </a:lnTo>
                  <a:lnTo>
                    <a:pt x="50878" y="65102"/>
                  </a:lnTo>
                  <a:close/>
                  <a:moveTo>
                    <a:pt x="12246" y="65456"/>
                  </a:moveTo>
                  <a:lnTo>
                    <a:pt x="14537" y="65873"/>
                  </a:lnTo>
                  <a:lnTo>
                    <a:pt x="12829" y="66644"/>
                  </a:lnTo>
                  <a:lnTo>
                    <a:pt x="9706" y="66352"/>
                  </a:lnTo>
                  <a:lnTo>
                    <a:pt x="12246" y="65456"/>
                  </a:lnTo>
                  <a:close/>
                  <a:moveTo>
                    <a:pt x="58334" y="66290"/>
                  </a:moveTo>
                  <a:lnTo>
                    <a:pt x="57542" y="66644"/>
                  </a:lnTo>
                  <a:lnTo>
                    <a:pt x="56709" y="66414"/>
                  </a:lnTo>
                  <a:lnTo>
                    <a:pt x="58334" y="66290"/>
                  </a:lnTo>
                  <a:close/>
                  <a:moveTo>
                    <a:pt x="17807" y="64707"/>
                  </a:moveTo>
                  <a:lnTo>
                    <a:pt x="23701" y="66914"/>
                  </a:lnTo>
                  <a:lnTo>
                    <a:pt x="17015" y="65061"/>
                  </a:lnTo>
                  <a:lnTo>
                    <a:pt x="17807" y="64707"/>
                  </a:lnTo>
                  <a:close/>
                  <a:moveTo>
                    <a:pt x="47109" y="65727"/>
                  </a:moveTo>
                  <a:lnTo>
                    <a:pt x="49649" y="66685"/>
                  </a:lnTo>
                  <a:lnTo>
                    <a:pt x="46526" y="66935"/>
                  </a:lnTo>
                  <a:lnTo>
                    <a:pt x="44818" y="66123"/>
                  </a:lnTo>
                  <a:lnTo>
                    <a:pt x="47109" y="65727"/>
                  </a:lnTo>
                  <a:close/>
                  <a:moveTo>
                    <a:pt x="41569" y="64894"/>
                  </a:moveTo>
                  <a:lnTo>
                    <a:pt x="42340" y="65269"/>
                  </a:lnTo>
                  <a:lnTo>
                    <a:pt x="35634" y="66998"/>
                  </a:lnTo>
                  <a:lnTo>
                    <a:pt x="35634" y="66998"/>
                  </a:lnTo>
                  <a:lnTo>
                    <a:pt x="41569" y="64894"/>
                  </a:lnTo>
                  <a:close/>
                  <a:moveTo>
                    <a:pt x="16599" y="65248"/>
                  </a:moveTo>
                  <a:lnTo>
                    <a:pt x="24409" y="67393"/>
                  </a:lnTo>
                  <a:lnTo>
                    <a:pt x="15495" y="65748"/>
                  </a:lnTo>
                  <a:lnTo>
                    <a:pt x="16599" y="65248"/>
                  </a:lnTo>
                  <a:close/>
                  <a:moveTo>
                    <a:pt x="42756" y="65456"/>
                  </a:moveTo>
                  <a:lnTo>
                    <a:pt x="43860" y="65977"/>
                  </a:lnTo>
                  <a:lnTo>
                    <a:pt x="34926" y="67497"/>
                  </a:lnTo>
                  <a:lnTo>
                    <a:pt x="42756" y="65456"/>
                  </a:lnTo>
                  <a:close/>
                  <a:moveTo>
                    <a:pt x="3479" y="66040"/>
                  </a:moveTo>
                  <a:lnTo>
                    <a:pt x="8373" y="66519"/>
                  </a:lnTo>
                  <a:lnTo>
                    <a:pt x="4999" y="67706"/>
                  </a:lnTo>
                  <a:lnTo>
                    <a:pt x="2208" y="66373"/>
                  </a:lnTo>
                  <a:lnTo>
                    <a:pt x="3479" y="66040"/>
                  </a:lnTo>
                  <a:close/>
                  <a:moveTo>
                    <a:pt x="15037" y="65956"/>
                  </a:moveTo>
                  <a:lnTo>
                    <a:pt x="25158" y="67831"/>
                  </a:lnTo>
                  <a:lnTo>
                    <a:pt x="13392" y="66706"/>
                  </a:lnTo>
                  <a:lnTo>
                    <a:pt x="15037" y="65956"/>
                  </a:lnTo>
                  <a:close/>
                  <a:moveTo>
                    <a:pt x="44318" y="66206"/>
                  </a:moveTo>
                  <a:lnTo>
                    <a:pt x="45942" y="66977"/>
                  </a:lnTo>
                  <a:lnTo>
                    <a:pt x="34176" y="67914"/>
                  </a:lnTo>
                  <a:lnTo>
                    <a:pt x="44318" y="66206"/>
                  </a:lnTo>
                  <a:close/>
                  <a:moveTo>
                    <a:pt x="9060" y="66581"/>
                  </a:moveTo>
                  <a:lnTo>
                    <a:pt x="12288" y="66893"/>
                  </a:lnTo>
                  <a:lnTo>
                    <a:pt x="9726" y="68060"/>
                  </a:lnTo>
                  <a:lnTo>
                    <a:pt x="5665" y="68039"/>
                  </a:lnTo>
                  <a:lnTo>
                    <a:pt x="5374" y="67893"/>
                  </a:lnTo>
                  <a:lnTo>
                    <a:pt x="9060" y="66581"/>
                  </a:lnTo>
                  <a:close/>
                  <a:moveTo>
                    <a:pt x="55876" y="66477"/>
                  </a:moveTo>
                  <a:lnTo>
                    <a:pt x="57147" y="66831"/>
                  </a:lnTo>
                  <a:lnTo>
                    <a:pt x="54314" y="68122"/>
                  </a:lnTo>
                  <a:lnTo>
                    <a:pt x="50962" y="66873"/>
                  </a:lnTo>
                  <a:lnTo>
                    <a:pt x="55876" y="66477"/>
                  </a:lnTo>
                  <a:close/>
                  <a:moveTo>
                    <a:pt x="12871" y="66956"/>
                  </a:moveTo>
                  <a:lnTo>
                    <a:pt x="25929" y="68205"/>
                  </a:lnTo>
                  <a:lnTo>
                    <a:pt x="25929" y="68205"/>
                  </a:lnTo>
                  <a:lnTo>
                    <a:pt x="10414" y="68081"/>
                  </a:lnTo>
                  <a:lnTo>
                    <a:pt x="12871" y="66956"/>
                  </a:lnTo>
                  <a:close/>
                  <a:moveTo>
                    <a:pt x="29740" y="59250"/>
                  </a:moveTo>
                  <a:lnTo>
                    <a:pt x="40320" y="64311"/>
                  </a:lnTo>
                  <a:lnTo>
                    <a:pt x="33155" y="67581"/>
                  </a:lnTo>
                  <a:lnTo>
                    <a:pt x="32406" y="67831"/>
                  </a:lnTo>
                  <a:lnTo>
                    <a:pt x="31635" y="68039"/>
                  </a:lnTo>
                  <a:lnTo>
                    <a:pt x="30844" y="68164"/>
                  </a:lnTo>
                  <a:lnTo>
                    <a:pt x="30052" y="68226"/>
                  </a:lnTo>
                  <a:lnTo>
                    <a:pt x="29261" y="68226"/>
                  </a:lnTo>
                  <a:lnTo>
                    <a:pt x="28470" y="68143"/>
                  </a:lnTo>
                  <a:lnTo>
                    <a:pt x="27678" y="67997"/>
                  </a:lnTo>
                  <a:lnTo>
                    <a:pt x="26908" y="67789"/>
                  </a:lnTo>
                  <a:lnTo>
                    <a:pt x="26158" y="67518"/>
                  </a:lnTo>
                  <a:lnTo>
                    <a:pt x="19056" y="64124"/>
                  </a:lnTo>
                  <a:lnTo>
                    <a:pt x="29740" y="59250"/>
                  </a:lnTo>
                  <a:close/>
                  <a:moveTo>
                    <a:pt x="46463" y="67227"/>
                  </a:moveTo>
                  <a:lnTo>
                    <a:pt x="48900" y="68393"/>
                  </a:lnTo>
                  <a:lnTo>
                    <a:pt x="48900" y="68393"/>
                  </a:lnTo>
                  <a:lnTo>
                    <a:pt x="33385" y="68268"/>
                  </a:lnTo>
                  <a:lnTo>
                    <a:pt x="46463" y="67227"/>
                  </a:lnTo>
                  <a:close/>
                  <a:moveTo>
                    <a:pt x="50274" y="66914"/>
                  </a:moveTo>
                  <a:lnTo>
                    <a:pt x="53940" y="68289"/>
                  </a:lnTo>
                  <a:lnTo>
                    <a:pt x="53648" y="68435"/>
                  </a:lnTo>
                  <a:lnTo>
                    <a:pt x="49587" y="68393"/>
                  </a:lnTo>
                  <a:lnTo>
                    <a:pt x="47046" y="67185"/>
                  </a:lnTo>
                  <a:lnTo>
                    <a:pt x="50274" y="66914"/>
                  </a:lnTo>
                  <a:close/>
                  <a:moveTo>
                    <a:pt x="1708" y="68289"/>
                  </a:moveTo>
                  <a:lnTo>
                    <a:pt x="3333" y="68310"/>
                  </a:lnTo>
                  <a:lnTo>
                    <a:pt x="2521" y="68601"/>
                  </a:lnTo>
                  <a:lnTo>
                    <a:pt x="1708" y="68289"/>
                  </a:lnTo>
                  <a:close/>
                  <a:moveTo>
                    <a:pt x="6290" y="68330"/>
                  </a:moveTo>
                  <a:lnTo>
                    <a:pt x="9102" y="68351"/>
                  </a:lnTo>
                  <a:lnTo>
                    <a:pt x="7685" y="68997"/>
                  </a:lnTo>
                  <a:lnTo>
                    <a:pt x="6290" y="68330"/>
                  </a:lnTo>
                  <a:close/>
                  <a:moveTo>
                    <a:pt x="57605" y="68747"/>
                  </a:moveTo>
                  <a:lnTo>
                    <a:pt x="56793" y="69039"/>
                  </a:lnTo>
                  <a:lnTo>
                    <a:pt x="55981" y="68747"/>
                  </a:lnTo>
                  <a:close/>
                  <a:moveTo>
                    <a:pt x="29657" y="69122"/>
                  </a:moveTo>
                  <a:lnTo>
                    <a:pt x="29698" y="69143"/>
                  </a:lnTo>
                  <a:lnTo>
                    <a:pt x="29657" y="69184"/>
                  </a:lnTo>
                  <a:lnTo>
                    <a:pt x="29594" y="69143"/>
                  </a:lnTo>
                  <a:lnTo>
                    <a:pt x="29657" y="69122"/>
                  </a:lnTo>
                  <a:close/>
                  <a:moveTo>
                    <a:pt x="50212" y="68684"/>
                  </a:moveTo>
                  <a:lnTo>
                    <a:pt x="53023" y="68705"/>
                  </a:lnTo>
                  <a:lnTo>
                    <a:pt x="51607" y="69351"/>
                  </a:lnTo>
                  <a:lnTo>
                    <a:pt x="50212" y="68684"/>
                  </a:lnTo>
                  <a:close/>
                  <a:moveTo>
                    <a:pt x="4187" y="68310"/>
                  </a:moveTo>
                  <a:lnTo>
                    <a:pt x="5603" y="68330"/>
                  </a:lnTo>
                  <a:lnTo>
                    <a:pt x="7352" y="69143"/>
                  </a:lnTo>
                  <a:lnTo>
                    <a:pt x="5853" y="69830"/>
                  </a:lnTo>
                  <a:lnTo>
                    <a:pt x="2937" y="68747"/>
                  </a:lnTo>
                  <a:lnTo>
                    <a:pt x="4187" y="68310"/>
                  </a:lnTo>
                  <a:close/>
                  <a:moveTo>
                    <a:pt x="9789" y="68351"/>
                  </a:moveTo>
                  <a:lnTo>
                    <a:pt x="26741" y="68497"/>
                  </a:lnTo>
                  <a:lnTo>
                    <a:pt x="9518" y="69851"/>
                  </a:lnTo>
                  <a:lnTo>
                    <a:pt x="8040" y="69163"/>
                  </a:lnTo>
                  <a:lnTo>
                    <a:pt x="9789" y="68351"/>
                  </a:lnTo>
                  <a:close/>
                  <a:moveTo>
                    <a:pt x="7685" y="69309"/>
                  </a:moveTo>
                  <a:lnTo>
                    <a:pt x="8935" y="69913"/>
                  </a:lnTo>
                  <a:lnTo>
                    <a:pt x="6540" y="70101"/>
                  </a:lnTo>
                  <a:lnTo>
                    <a:pt x="6228" y="69976"/>
                  </a:lnTo>
                  <a:lnTo>
                    <a:pt x="7685" y="69309"/>
                  </a:lnTo>
                  <a:close/>
                  <a:moveTo>
                    <a:pt x="32572" y="68539"/>
                  </a:moveTo>
                  <a:lnTo>
                    <a:pt x="49525" y="68684"/>
                  </a:lnTo>
                  <a:lnTo>
                    <a:pt x="51253" y="69518"/>
                  </a:lnTo>
                  <a:lnTo>
                    <a:pt x="49774" y="70184"/>
                  </a:lnTo>
                  <a:lnTo>
                    <a:pt x="32572" y="68539"/>
                  </a:lnTo>
                  <a:close/>
                  <a:moveTo>
                    <a:pt x="55127" y="68726"/>
                  </a:moveTo>
                  <a:lnTo>
                    <a:pt x="56355" y="69184"/>
                  </a:lnTo>
                  <a:lnTo>
                    <a:pt x="53440" y="70226"/>
                  </a:lnTo>
                  <a:lnTo>
                    <a:pt x="51940" y="69518"/>
                  </a:lnTo>
                  <a:lnTo>
                    <a:pt x="53711" y="68726"/>
                  </a:lnTo>
                  <a:close/>
                  <a:moveTo>
                    <a:pt x="51607" y="69684"/>
                  </a:moveTo>
                  <a:lnTo>
                    <a:pt x="53044" y="70371"/>
                  </a:lnTo>
                  <a:lnTo>
                    <a:pt x="52732" y="70476"/>
                  </a:lnTo>
                  <a:lnTo>
                    <a:pt x="50358" y="70246"/>
                  </a:lnTo>
                  <a:lnTo>
                    <a:pt x="51607" y="69684"/>
                  </a:lnTo>
                  <a:close/>
                  <a:moveTo>
                    <a:pt x="4228" y="70559"/>
                  </a:moveTo>
                  <a:lnTo>
                    <a:pt x="3458" y="70934"/>
                  </a:lnTo>
                  <a:lnTo>
                    <a:pt x="2625" y="70705"/>
                  </a:lnTo>
                  <a:lnTo>
                    <a:pt x="4228" y="70559"/>
                  </a:lnTo>
                  <a:close/>
                  <a:moveTo>
                    <a:pt x="27574" y="68726"/>
                  </a:moveTo>
                  <a:lnTo>
                    <a:pt x="12455" y="71267"/>
                  </a:lnTo>
                  <a:lnTo>
                    <a:pt x="10039" y="70101"/>
                  </a:lnTo>
                  <a:lnTo>
                    <a:pt x="27574" y="68726"/>
                  </a:lnTo>
                  <a:close/>
                  <a:moveTo>
                    <a:pt x="55023" y="70996"/>
                  </a:moveTo>
                  <a:lnTo>
                    <a:pt x="56647" y="71142"/>
                  </a:lnTo>
                  <a:lnTo>
                    <a:pt x="55814" y="71371"/>
                  </a:lnTo>
                  <a:lnTo>
                    <a:pt x="55023" y="70996"/>
                  </a:lnTo>
                  <a:close/>
                  <a:moveTo>
                    <a:pt x="31739" y="68747"/>
                  </a:moveTo>
                  <a:lnTo>
                    <a:pt x="49254" y="70434"/>
                  </a:lnTo>
                  <a:lnTo>
                    <a:pt x="46817" y="71538"/>
                  </a:lnTo>
                  <a:lnTo>
                    <a:pt x="31739" y="68747"/>
                  </a:lnTo>
                  <a:close/>
                  <a:moveTo>
                    <a:pt x="9456" y="70163"/>
                  </a:moveTo>
                  <a:lnTo>
                    <a:pt x="11955" y="71350"/>
                  </a:lnTo>
                  <a:lnTo>
                    <a:pt x="10518" y="71579"/>
                  </a:lnTo>
                  <a:lnTo>
                    <a:pt x="7186" y="70330"/>
                  </a:lnTo>
                  <a:lnTo>
                    <a:pt x="9456" y="70163"/>
                  </a:lnTo>
                  <a:close/>
                  <a:moveTo>
                    <a:pt x="49816" y="70496"/>
                  </a:moveTo>
                  <a:lnTo>
                    <a:pt x="52086" y="70705"/>
                  </a:lnTo>
                  <a:lnTo>
                    <a:pt x="48733" y="71892"/>
                  </a:lnTo>
                  <a:lnTo>
                    <a:pt x="47317" y="71642"/>
                  </a:lnTo>
                  <a:lnTo>
                    <a:pt x="49816" y="70496"/>
                  </a:lnTo>
                  <a:close/>
                  <a:moveTo>
                    <a:pt x="6498" y="70392"/>
                  </a:moveTo>
                  <a:lnTo>
                    <a:pt x="9955" y="71683"/>
                  </a:lnTo>
                  <a:lnTo>
                    <a:pt x="7581" y="72079"/>
                  </a:lnTo>
                  <a:lnTo>
                    <a:pt x="3874" y="71059"/>
                  </a:lnTo>
                  <a:lnTo>
                    <a:pt x="5082" y="70496"/>
                  </a:lnTo>
                  <a:lnTo>
                    <a:pt x="6498" y="70392"/>
                  </a:lnTo>
                  <a:close/>
                  <a:moveTo>
                    <a:pt x="28366" y="68893"/>
                  </a:moveTo>
                  <a:lnTo>
                    <a:pt x="14829" y="72391"/>
                  </a:lnTo>
                  <a:lnTo>
                    <a:pt x="12913" y="71475"/>
                  </a:lnTo>
                  <a:lnTo>
                    <a:pt x="28366" y="68893"/>
                  </a:lnTo>
                  <a:close/>
                  <a:moveTo>
                    <a:pt x="52773" y="70767"/>
                  </a:moveTo>
                  <a:lnTo>
                    <a:pt x="54190" y="70913"/>
                  </a:lnTo>
                  <a:lnTo>
                    <a:pt x="55377" y="71475"/>
                  </a:lnTo>
                  <a:lnTo>
                    <a:pt x="51649" y="72433"/>
                  </a:lnTo>
                  <a:lnTo>
                    <a:pt x="49295" y="71996"/>
                  </a:lnTo>
                  <a:lnTo>
                    <a:pt x="52773" y="70767"/>
                  </a:lnTo>
                  <a:close/>
                  <a:moveTo>
                    <a:pt x="30948" y="68914"/>
                  </a:moveTo>
                  <a:lnTo>
                    <a:pt x="46359" y="71746"/>
                  </a:lnTo>
                  <a:lnTo>
                    <a:pt x="44422" y="72641"/>
                  </a:lnTo>
                  <a:lnTo>
                    <a:pt x="30927" y="68914"/>
                  </a:lnTo>
                  <a:close/>
                  <a:moveTo>
                    <a:pt x="12413" y="71558"/>
                  </a:moveTo>
                  <a:lnTo>
                    <a:pt x="14391" y="72516"/>
                  </a:lnTo>
                  <a:lnTo>
                    <a:pt x="13579" y="72725"/>
                  </a:lnTo>
                  <a:lnTo>
                    <a:pt x="11059" y="71788"/>
                  </a:lnTo>
                  <a:lnTo>
                    <a:pt x="12413" y="71558"/>
                  </a:lnTo>
                  <a:close/>
                  <a:moveTo>
                    <a:pt x="3479" y="71246"/>
                  </a:moveTo>
                  <a:lnTo>
                    <a:pt x="6915" y="72183"/>
                  </a:lnTo>
                  <a:lnTo>
                    <a:pt x="2896" y="72870"/>
                  </a:lnTo>
                  <a:lnTo>
                    <a:pt x="771" y="72475"/>
                  </a:lnTo>
                  <a:lnTo>
                    <a:pt x="3479" y="71246"/>
                  </a:lnTo>
                  <a:close/>
                  <a:moveTo>
                    <a:pt x="46859" y="71850"/>
                  </a:moveTo>
                  <a:lnTo>
                    <a:pt x="48192" y="72100"/>
                  </a:lnTo>
                  <a:lnTo>
                    <a:pt x="45672" y="72975"/>
                  </a:lnTo>
                  <a:lnTo>
                    <a:pt x="44839" y="72766"/>
                  </a:lnTo>
                  <a:lnTo>
                    <a:pt x="46859" y="71850"/>
                  </a:lnTo>
                  <a:close/>
                  <a:moveTo>
                    <a:pt x="10497" y="71871"/>
                  </a:moveTo>
                  <a:lnTo>
                    <a:pt x="13079" y="72850"/>
                  </a:lnTo>
                  <a:lnTo>
                    <a:pt x="11684" y="73204"/>
                  </a:lnTo>
                  <a:lnTo>
                    <a:pt x="8248" y="72267"/>
                  </a:lnTo>
                  <a:lnTo>
                    <a:pt x="10497" y="71871"/>
                  </a:lnTo>
                  <a:close/>
                  <a:moveTo>
                    <a:pt x="55793" y="71663"/>
                  </a:moveTo>
                  <a:lnTo>
                    <a:pt x="58459" y="72954"/>
                  </a:lnTo>
                  <a:lnTo>
                    <a:pt x="56335" y="73308"/>
                  </a:lnTo>
                  <a:lnTo>
                    <a:pt x="52336" y="72558"/>
                  </a:lnTo>
                  <a:lnTo>
                    <a:pt x="55793" y="71663"/>
                  </a:lnTo>
                  <a:close/>
                  <a:moveTo>
                    <a:pt x="28782" y="69080"/>
                  </a:moveTo>
                  <a:lnTo>
                    <a:pt x="28824" y="69101"/>
                  </a:lnTo>
                  <a:lnTo>
                    <a:pt x="16849" y="73349"/>
                  </a:lnTo>
                  <a:lnTo>
                    <a:pt x="15245" y="72579"/>
                  </a:lnTo>
                  <a:lnTo>
                    <a:pt x="28782" y="69080"/>
                  </a:lnTo>
                  <a:close/>
                  <a:moveTo>
                    <a:pt x="48754" y="72204"/>
                  </a:moveTo>
                  <a:lnTo>
                    <a:pt x="50982" y="72621"/>
                  </a:lnTo>
                  <a:lnTo>
                    <a:pt x="47546" y="73495"/>
                  </a:lnTo>
                  <a:lnTo>
                    <a:pt x="46151" y="73120"/>
                  </a:lnTo>
                  <a:lnTo>
                    <a:pt x="48754" y="72204"/>
                  </a:lnTo>
                  <a:close/>
                  <a:moveTo>
                    <a:pt x="30531" y="69101"/>
                  </a:moveTo>
                  <a:lnTo>
                    <a:pt x="44006" y="72829"/>
                  </a:lnTo>
                  <a:lnTo>
                    <a:pt x="42381" y="73579"/>
                  </a:lnTo>
                  <a:lnTo>
                    <a:pt x="30469" y="69122"/>
                  </a:lnTo>
                  <a:lnTo>
                    <a:pt x="30531" y="69101"/>
                  </a:lnTo>
                  <a:close/>
                  <a:moveTo>
                    <a:pt x="14808" y="72704"/>
                  </a:moveTo>
                  <a:lnTo>
                    <a:pt x="16453" y="73495"/>
                  </a:lnTo>
                  <a:lnTo>
                    <a:pt x="16037" y="73641"/>
                  </a:lnTo>
                  <a:lnTo>
                    <a:pt x="14037" y="72891"/>
                  </a:lnTo>
                  <a:lnTo>
                    <a:pt x="14808" y="72704"/>
                  </a:lnTo>
                  <a:close/>
                  <a:moveTo>
                    <a:pt x="44443" y="72954"/>
                  </a:moveTo>
                  <a:lnTo>
                    <a:pt x="45193" y="73162"/>
                  </a:lnTo>
                  <a:lnTo>
                    <a:pt x="43173" y="73870"/>
                  </a:lnTo>
                  <a:lnTo>
                    <a:pt x="42756" y="73704"/>
                  </a:lnTo>
                  <a:lnTo>
                    <a:pt x="44443" y="72954"/>
                  </a:lnTo>
                  <a:close/>
                  <a:moveTo>
                    <a:pt x="7581" y="72371"/>
                  </a:moveTo>
                  <a:lnTo>
                    <a:pt x="11122" y="73349"/>
                  </a:lnTo>
                  <a:lnTo>
                    <a:pt x="8810" y="73953"/>
                  </a:lnTo>
                  <a:lnTo>
                    <a:pt x="3729" y="73016"/>
                  </a:lnTo>
                  <a:lnTo>
                    <a:pt x="7581" y="72371"/>
                  </a:lnTo>
                  <a:close/>
                  <a:moveTo>
                    <a:pt x="13558" y="73016"/>
                  </a:moveTo>
                  <a:lnTo>
                    <a:pt x="15620" y="73787"/>
                  </a:lnTo>
                  <a:lnTo>
                    <a:pt x="14829" y="74078"/>
                  </a:lnTo>
                  <a:lnTo>
                    <a:pt x="12246" y="73370"/>
                  </a:lnTo>
                  <a:lnTo>
                    <a:pt x="13558" y="73016"/>
                  </a:lnTo>
                  <a:close/>
                  <a:moveTo>
                    <a:pt x="29199" y="69288"/>
                  </a:moveTo>
                  <a:lnTo>
                    <a:pt x="29303" y="69330"/>
                  </a:lnTo>
                  <a:lnTo>
                    <a:pt x="18619" y="74203"/>
                  </a:lnTo>
                  <a:lnTo>
                    <a:pt x="17224" y="73537"/>
                  </a:lnTo>
                  <a:lnTo>
                    <a:pt x="29199" y="69288"/>
                  </a:lnTo>
                  <a:close/>
                  <a:moveTo>
                    <a:pt x="51670" y="72746"/>
                  </a:moveTo>
                  <a:lnTo>
                    <a:pt x="55502" y="73454"/>
                  </a:lnTo>
                  <a:lnTo>
                    <a:pt x="50420" y="74307"/>
                  </a:lnTo>
                  <a:lnTo>
                    <a:pt x="48108" y="73662"/>
                  </a:lnTo>
                  <a:lnTo>
                    <a:pt x="51670" y="72746"/>
                  </a:lnTo>
                  <a:close/>
                  <a:moveTo>
                    <a:pt x="45672" y="73287"/>
                  </a:moveTo>
                  <a:lnTo>
                    <a:pt x="46984" y="73641"/>
                  </a:lnTo>
                  <a:lnTo>
                    <a:pt x="44401" y="74328"/>
                  </a:lnTo>
                  <a:lnTo>
                    <a:pt x="43610" y="74016"/>
                  </a:lnTo>
                  <a:lnTo>
                    <a:pt x="45672" y="73287"/>
                  </a:lnTo>
                  <a:close/>
                  <a:moveTo>
                    <a:pt x="30094" y="69288"/>
                  </a:moveTo>
                  <a:lnTo>
                    <a:pt x="42006" y="73745"/>
                  </a:lnTo>
                  <a:lnTo>
                    <a:pt x="40590" y="74391"/>
                  </a:lnTo>
                  <a:lnTo>
                    <a:pt x="29990" y="69330"/>
                  </a:lnTo>
                  <a:lnTo>
                    <a:pt x="30094" y="69288"/>
                  </a:lnTo>
                  <a:close/>
                  <a:moveTo>
                    <a:pt x="16828" y="73662"/>
                  </a:moveTo>
                  <a:lnTo>
                    <a:pt x="18286" y="74370"/>
                  </a:lnTo>
                  <a:lnTo>
                    <a:pt x="18140" y="74432"/>
                  </a:lnTo>
                  <a:lnTo>
                    <a:pt x="16474" y="73808"/>
                  </a:lnTo>
                  <a:lnTo>
                    <a:pt x="16828" y="73662"/>
                  </a:lnTo>
                  <a:close/>
                  <a:moveTo>
                    <a:pt x="42381" y="73891"/>
                  </a:moveTo>
                  <a:lnTo>
                    <a:pt x="42756" y="74016"/>
                  </a:lnTo>
                  <a:lnTo>
                    <a:pt x="41069" y="74620"/>
                  </a:lnTo>
                  <a:lnTo>
                    <a:pt x="40923" y="74557"/>
                  </a:lnTo>
                  <a:lnTo>
                    <a:pt x="42381" y="73891"/>
                  </a:lnTo>
                  <a:close/>
                  <a:moveTo>
                    <a:pt x="11684" y="73516"/>
                  </a:moveTo>
                  <a:lnTo>
                    <a:pt x="14350" y="74245"/>
                  </a:lnTo>
                  <a:lnTo>
                    <a:pt x="12975" y="74724"/>
                  </a:lnTo>
                  <a:lnTo>
                    <a:pt x="9477" y="74078"/>
                  </a:lnTo>
                  <a:lnTo>
                    <a:pt x="11684" y="73516"/>
                  </a:lnTo>
                  <a:close/>
                  <a:moveTo>
                    <a:pt x="16037" y="73953"/>
                  </a:moveTo>
                  <a:lnTo>
                    <a:pt x="17765" y="74599"/>
                  </a:lnTo>
                  <a:lnTo>
                    <a:pt x="17369" y="74786"/>
                  </a:lnTo>
                  <a:lnTo>
                    <a:pt x="15308" y="74203"/>
                  </a:lnTo>
                  <a:lnTo>
                    <a:pt x="16037" y="73953"/>
                  </a:lnTo>
                  <a:close/>
                  <a:moveTo>
                    <a:pt x="18619" y="74516"/>
                  </a:moveTo>
                  <a:lnTo>
                    <a:pt x="19410" y="74911"/>
                  </a:lnTo>
                  <a:lnTo>
                    <a:pt x="19410" y="74911"/>
                  </a:lnTo>
                  <a:lnTo>
                    <a:pt x="18536" y="74578"/>
                  </a:lnTo>
                  <a:lnTo>
                    <a:pt x="18619" y="74516"/>
                  </a:lnTo>
                  <a:close/>
                  <a:moveTo>
                    <a:pt x="43173" y="74183"/>
                  </a:moveTo>
                  <a:lnTo>
                    <a:pt x="43902" y="74453"/>
                  </a:lnTo>
                  <a:lnTo>
                    <a:pt x="41840" y="74974"/>
                  </a:lnTo>
                  <a:lnTo>
                    <a:pt x="41444" y="74786"/>
                  </a:lnTo>
                  <a:lnTo>
                    <a:pt x="43173" y="74183"/>
                  </a:lnTo>
                  <a:close/>
                  <a:moveTo>
                    <a:pt x="47546" y="73808"/>
                  </a:moveTo>
                  <a:lnTo>
                    <a:pt x="49733" y="74412"/>
                  </a:lnTo>
                  <a:lnTo>
                    <a:pt x="46213" y="74995"/>
                  </a:lnTo>
                  <a:lnTo>
                    <a:pt x="44860" y="74495"/>
                  </a:lnTo>
                  <a:lnTo>
                    <a:pt x="47546" y="73808"/>
                  </a:lnTo>
                  <a:close/>
                  <a:moveTo>
                    <a:pt x="40590" y="74703"/>
                  </a:moveTo>
                  <a:lnTo>
                    <a:pt x="40674" y="74745"/>
                  </a:lnTo>
                  <a:lnTo>
                    <a:pt x="39778" y="75078"/>
                  </a:lnTo>
                  <a:lnTo>
                    <a:pt x="39778" y="75078"/>
                  </a:lnTo>
                  <a:lnTo>
                    <a:pt x="40590" y="74703"/>
                  </a:lnTo>
                  <a:close/>
                  <a:moveTo>
                    <a:pt x="14829" y="74370"/>
                  </a:moveTo>
                  <a:lnTo>
                    <a:pt x="16953" y="74974"/>
                  </a:lnTo>
                  <a:lnTo>
                    <a:pt x="16182" y="75328"/>
                  </a:lnTo>
                  <a:lnTo>
                    <a:pt x="13558" y="74828"/>
                  </a:lnTo>
                  <a:lnTo>
                    <a:pt x="14829" y="74370"/>
                  </a:lnTo>
                  <a:close/>
                  <a:moveTo>
                    <a:pt x="44381" y="74620"/>
                  </a:moveTo>
                  <a:lnTo>
                    <a:pt x="45651" y="75099"/>
                  </a:lnTo>
                  <a:lnTo>
                    <a:pt x="43006" y="75536"/>
                  </a:lnTo>
                  <a:lnTo>
                    <a:pt x="42236" y="75182"/>
                  </a:lnTo>
                  <a:lnTo>
                    <a:pt x="44381" y="74620"/>
                  </a:lnTo>
                  <a:close/>
                  <a:moveTo>
                    <a:pt x="8810" y="74245"/>
                  </a:moveTo>
                  <a:lnTo>
                    <a:pt x="12434" y="74911"/>
                  </a:lnTo>
                  <a:lnTo>
                    <a:pt x="10185" y="75724"/>
                  </a:lnTo>
                  <a:lnTo>
                    <a:pt x="5041" y="75224"/>
                  </a:lnTo>
                  <a:lnTo>
                    <a:pt x="8810" y="74245"/>
                  </a:lnTo>
                  <a:close/>
                  <a:moveTo>
                    <a:pt x="18161" y="74745"/>
                  </a:moveTo>
                  <a:lnTo>
                    <a:pt x="20827" y="75744"/>
                  </a:lnTo>
                  <a:lnTo>
                    <a:pt x="17807" y="74891"/>
                  </a:lnTo>
                  <a:lnTo>
                    <a:pt x="18161" y="74745"/>
                  </a:lnTo>
                  <a:close/>
                  <a:moveTo>
                    <a:pt x="41048" y="74932"/>
                  </a:moveTo>
                  <a:lnTo>
                    <a:pt x="41402" y="75099"/>
                  </a:lnTo>
                  <a:lnTo>
                    <a:pt x="38341" y="75890"/>
                  </a:lnTo>
                  <a:lnTo>
                    <a:pt x="38341" y="75890"/>
                  </a:lnTo>
                  <a:lnTo>
                    <a:pt x="41048" y="74932"/>
                  </a:lnTo>
                  <a:close/>
                  <a:moveTo>
                    <a:pt x="50399" y="74599"/>
                  </a:moveTo>
                  <a:lnTo>
                    <a:pt x="54148" y="75640"/>
                  </a:lnTo>
                  <a:lnTo>
                    <a:pt x="49004" y="76036"/>
                  </a:lnTo>
                  <a:lnTo>
                    <a:pt x="46755" y="75203"/>
                  </a:lnTo>
                  <a:lnTo>
                    <a:pt x="50399" y="74599"/>
                  </a:lnTo>
                  <a:close/>
                  <a:moveTo>
                    <a:pt x="13017" y="75036"/>
                  </a:moveTo>
                  <a:lnTo>
                    <a:pt x="15724" y="75536"/>
                  </a:lnTo>
                  <a:lnTo>
                    <a:pt x="14412" y="76119"/>
                  </a:lnTo>
                  <a:lnTo>
                    <a:pt x="10872" y="75786"/>
                  </a:lnTo>
                  <a:lnTo>
                    <a:pt x="13017" y="75036"/>
                  </a:lnTo>
                  <a:close/>
                  <a:moveTo>
                    <a:pt x="46192" y="75307"/>
                  </a:moveTo>
                  <a:lnTo>
                    <a:pt x="48317" y="76098"/>
                  </a:lnTo>
                  <a:lnTo>
                    <a:pt x="44776" y="76369"/>
                  </a:lnTo>
                  <a:lnTo>
                    <a:pt x="43464" y="75765"/>
                  </a:lnTo>
                  <a:lnTo>
                    <a:pt x="46192" y="75307"/>
                  </a:lnTo>
                  <a:close/>
                  <a:moveTo>
                    <a:pt x="17390" y="75078"/>
                  </a:moveTo>
                  <a:lnTo>
                    <a:pt x="22326" y="76453"/>
                  </a:lnTo>
                  <a:lnTo>
                    <a:pt x="16682" y="75411"/>
                  </a:lnTo>
                  <a:lnTo>
                    <a:pt x="17390" y="75078"/>
                  </a:lnTo>
                  <a:close/>
                  <a:moveTo>
                    <a:pt x="41819" y="75286"/>
                  </a:moveTo>
                  <a:lnTo>
                    <a:pt x="42506" y="75619"/>
                  </a:lnTo>
                  <a:lnTo>
                    <a:pt x="36862" y="76577"/>
                  </a:lnTo>
                  <a:lnTo>
                    <a:pt x="41819" y="75286"/>
                  </a:lnTo>
                  <a:close/>
                  <a:moveTo>
                    <a:pt x="16224" y="75619"/>
                  </a:moveTo>
                  <a:lnTo>
                    <a:pt x="23867" y="77036"/>
                  </a:lnTo>
                  <a:lnTo>
                    <a:pt x="14995" y="76182"/>
                  </a:lnTo>
                  <a:lnTo>
                    <a:pt x="16224" y="75619"/>
                  </a:lnTo>
                  <a:close/>
                  <a:moveTo>
                    <a:pt x="42964" y="75849"/>
                  </a:moveTo>
                  <a:lnTo>
                    <a:pt x="44193" y="76432"/>
                  </a:lnTo>
                  <a:lnTo>
                    <a:pt x="35301" y="77119"/>
                  </a:lnTo>
                  <a:lnTo>
                    <a:pt x="42964" y="75849"/>
                  </a:lnTo>
                  <a:close/>
                  <a:moveTo>
                    <a:pt x="4228" y="75453"/>
                  </a:moveTo>
                  <a:lnTo>
                    <a:pt x="9539" y="75953"/>
                  </a:lnTo>
                  <a:lnTo>
                    <a:pt x="5686" y="77306"/>
                  </a:lnTo>
                  <a:lnTo>
                    <a:pt x="3541" y="77286"/>
                  </a:lnTo>
                  <a:lnTo>
                    <a:pt x="1250" y="76203"/>
                  </a:lnTo>
                  <a:lnTo>
                    <a:pt x="4228" y="75453"/>
                  </a:lnTo>
                  <a:close/>
                  <a:moveTo>
                    <a:pt x="10205" y="76015"/>
                  </a:moveTo>
                  <a:lnTo>
                    <a:pt x="13892" y="76369"/>
                  </a:lnTo>
                  <a:lnTo>
                    <a:pt x="11705" y="77369"/>
                  </a:lnTo>
                  <a:lnTo>
                    <a:pt x="6540" y="77327"/>
                  </a:lnTo>
                  <a:lnTo>
                    <a:pt x="10205" y="76015"/>
                  </a:lnTo>
                  <a:close/>
                  <a:moveTo>
                    <a:pt x="14454" y="76432"/>
                  </a:moveTo>
                  <a:lnTo>
                    <a:pt x="24659" y="77411"/>
                  </a:lnTo>
                  <a:lnTo>
                    <a:pt x="24804" y="77473"/>
                  </a:lnTo>
                  <a:lnTo>
                    <a:pt x="24804" y="77473"/>
                  </a:lnTo>
                  <a:lnTo>
                    <a:pt x="12392" y="77369"/>
                  </a:lnTo>
                  <a:lnTo>
                    <a:pt x="14454" y="76432"/>
                  </a:lnTo>
                  <a:close/>
                  <a:moveTo>
                    <a:pt x="29636" y="69497"/>
                  </a:moveTo>
                  <a:lnTo>
                    <a:pt x="40236" y="74537"/>
                  </a:lnTo>
                  <a:lnTo>
                    <a:pt x="36654" y="76182"/>
                  </a:lnTo>
                  <a:lnTo>
                    <a:pt x="35134" y="76723"/>
                  </a:lnTo>
                  <a:lnTo>
                    <a:pt x="33572" y="77119"/>
                  </a:lnTo>
                  <a:lnTo>
                    <a:pt x="31989" y="77390"/>
                  </a:lnTo>
                  <a:lnTo>
                    <a:pt x="30386" y="77515"/>
                  </a:lnTo>
                  <a:lnTo>
                    <a:pt x="28782" y="77494"/>
                  </a:lnTo>
                  <a:lnTo>
                    <a:pt x="27178" y="77348"/>
                  </a:lnTo>
                  <a:lnTo>
                    <a:pt x="25596" y="77056"/>
                  </a:lnTo>
                  <a:lnTo>
                    <a:pt x="24034" y="76619"/>
                  </a:lnTo>
                  <a:lnTo>
                    <a:pt x="22534" y="76057"/>
                  </a:lnTo>
                  <a:lnTo>
                    <a:pt x="18973" y="74370"/>
                  </a:lnTo>
                  <a:lnTo>
                    <a:pt x="29636" y="69497"/>
                  </a:lnTo>
                  <a:close/>
                  <a:moveTo>
                    <a:pt x="44714" y="76682"/>
                  </a:moveTo>
                  <a:lnTo>
                    <a:pt x="46776" y="77660"/>
                  </a:lnTo>
                  <a:lnTo>
                    <a:pt x="46776" y="77660"/>
                  </a:lnTo>
                  <a:lnTo>
                    <a:pt x="34343" y="77556"/>
                  </a:lnTo>
                  <a:lnTo>
                    <a:pt x="34488" y="77473"/>
                  </a:lnTo>
                  <a:lnTo>
                    <a:pt x="44714" y="76682"/>
                  </a:lnTo>
                  <a:close/>
                  <a:moveTo>
                    <a:pt x="48962" y="76328"/>
                  </a:moveTo>
                  <a:lnTo>
                    <a:pt x="52628" y="77702"/>
                  </a:lnTo>
                  <a:lnTo>
                    <a:pt x="47463" y="77660"/>
                  </a:lnTo>
                  <a:lnTo>
                    <a:pt x="45297" y="76619"/>
                  </a:lnTo>
                  <a:lnTo>
                    <a:pt x="48962" y="76328"/>
                  </a:lnTo>
                  <a:close/>
                  <a:moveTo>
                    <a:pt x="54960" y="75869"/>
                  </a:moveTo>
                  <a:lnTo>
                    <a:pt x="57917" y="76682"/>
                  </a:lnTo>
                  <a:lnTo>
                    <a:pt x="55626" y="77723"/>
                  </a:lnTo>
                  <a:lnTo>
                    <a:pt x="53461" y="77702"/>
                  </a:lnTo>
                  <a:lnTo>
                    <a:pt x="49649" y="76286"/>
                  </a:lnTo>
                  <a:lnTo>
                    <a:pt x="54960" y="75869"/>
                  </a:lnTo>
                  <a:close/>
                  <a:moveTo>
                    <a:pt x="4895" y="77598"/>
                  </a:moveTo>
                  <a:lnTo>
                    <a:pt x="4478" y="77744"/>
                  </a:lnTo>
                  <a:lnTo>
                    <a:pt x="4166" y="77598"/>
                  </a:lnTo>
                  <a:close/>
                  <a:moveTo>
                    <a:pt x="26283" y="77765"/>
                  </a:moveTo>
                  <a:lnTo>
                    <a:pt x="26429" y="77827"/>
                  </a:lnTo>
                  <a:lnTo>
                    <a:pt x="26262" y="77848"/>
                  </a:lnTo>
                  <a:lnTo>
                    <a:pt x="26116" y="77765"/>
                  </a:lnTo>
                  <a:close/>
                  <a:moveTo>
                    <a:pt x="33030" y="77827"/>
                  </a:moveTo>
                  <a:lnTo>
                    <a:pt x="32885" y="77890"/>
                  </a:lnTo>
                  <a:lnTo>
                    <a:pt x="32718" y="77890"/>
                  </a:lnTo>
                  <a:lnTo>
                    <a:pt x="32885" y="77827"/>
                  </a:lnTo>
                  <a:close/>
                  <a:moveTo>
                    <a:pt x="27928" y="77994"/>
                  </a:moveTo>
                  <a:lnTo>
                    <a:pt x="28074" y="78056"/>
                  </a:lnTo>
                  <a:lnTo>
                    <a:pt x="27907" y="78077"/>
                  </a:lnTo>
                  <a:lnTo>
                    <a:pt x="27762" y="78014"/>
                  </a:lnTo>
                  <a:lnTo>
                    <a:pt x="27928" y="77994"/>
                  </a:lnTo>
                  <a:close/>
                  <a:moveTo>
                    <a:pt x="31239" y="78035"/>
                  </a:moveTo>
                  <a:lnTo>
                    <a:pt x="31385" y="78056"/>
                  </a:lnTo>
                  <a:lnTo>
                    <a:pt x="31239" y="78098"/>
                  </a:lnTo>
                  <a:lnTo>
                    <a:pt x="31073" y="78077"/>
                  </a:lnTo>
                  <a:lnTo>
                    <a:pt x="31239" y="78035"/>
                  </a:lnTo>
                  <a:close/>
                  <a:moveTo>
                    <a:pt x="29573" y="78098"/>
                  </a:moveTo>
                  <a:lnTo>
                    <a:pt x="29740" y="78119"/>
                  </a:lnTo>
                  <a:lnTo>
                    <a:pt x="29573" y="78160"/>
                  </a:lnTo>
                  <a:lnTo>
                    <a:pt x="29407" y="78119"/>
                  </a:lnTo>
                  <a:lnTo>
                    <a:pt x="29573" y="78098"/>
                  </a:lnTo>
                  <a:close/>
                  <a:moveTo>
                    <a:pt x="55002" y="78014"/>
                  </a:moveTo>
                  <a:lnTo>
                    <a:pt x="54669" y="78160"/>
                  </a:lnTo>
                  <a:lnTo>
                    <a:pt x="54252" y="78014"/>
                  </a:lnTo>
                  <a:close/>
                  <a:moveTo>
                    <a:pt x="27074" y="78077"/>
                  </a:moveTo>
                  <a:lnTo>
                    <a:pt x="27345" y="78160"/>
                  </a:lnTo>
                  <a:lnTo>
                    <a:pt x="27053" y="78223"/>
                  </a:lnTo>
                  <a:lnTo>
                    <a:pt x="26783" y="78098"/>
                  </a:lnTo>
                  <a:lnTo>
                    <a:pt x="27074" y="78077"/>
                  </a:lnTo>
                  <a:close/>
                  <a:moveTo>
                    <a:pt x="32073" y="78119"/>
                  </a:moveTo>
                  <a:lnTo>
                    <a:pt x="32364" y="78139"/>
                  </a:lnTo>
                  <a:lnTo>
                    <a:pt x="32093" y="78264"/>
                  </a:lnTo>
                  <a:lnTo>
                    <a:pt x="31802" y="78202"/>
                  </a:lnTo>
                  <a:lnTo>
                    <a:pt x="32073" y="78119"/>
                  </a:lnTo>
                  <a:close/>
                  <a:moveTo>
                    <a:pt x="28740" y="78223"/>
                  </a:moveTo>
                  <a:lnTo>
                    <a:pt x="29011" y="78306"/>
                  </a:lnTo>
                  <a:lnTo>
                    <a:pt x="28740" y="78389"/>
                  </a:lnTo>
                  <a:lnTo>
                    <a:pt x="28449" y="78285"/>
                  </a:lnTo>
                  <a:lnTo>
                    <a:pt x="28740" y="78223"/>
                  </a:lnTo>
                  <a:close/>
                  <a:moveTo>
                    <a:pt x="30406" y="78244"/>
                  </a:moveTo>
                  <a:lnTo>
                    <a:pt x="30698" y="78285"/>
                  </a:lnTo>
                  <a:lnTo>
                    <a:pt x="30406" y="78389"/>
                  </a:lnTo>
                  <a:lnTo>
                    <a:pt x="30136" y="78306"/>
                  </a:lnTo>
                  <a:lnTo>
                    <a:pt x="30406" y="78244"/>
                  </a:lnTo>
                  <a:close/>
                  <a:moveTo>
                    <a:pt x="27887" y="78369"/>
                  </a:moveTo>
                  <a:lnTo>
                    <a:pt x="28241" y="78514"/>
                  </a:lnTo>
                  <a:lnTo>
                    <a:pt x="27866" y="78598"/>
                  </a:lnTo>
                  <a:lnTo>
                    <a:pt x="27512" y="78431"/>
                  </a:lnTo>
                  <a:lnTo>
                    <a:pt x="27887" y="78369"/>
                  </a:lnTo>
                  <a:close/>
                  <a:moveTo>
                    <a:pt x="31260" y="78410"/>
                  </a:moveTo>
                  <a:lnTo>
                    <a:pt x="31635" y="78473"/>
                  </a:lnTo>
                  <a:lnTo>
                    <a:pt x="31281" y="78639"/>
                  </a:lnTo>
                  <a:lnTo>
                    <a:pt x="30906" y="78535"/>
                  </a:lnTo>
                  <a:lnTo>
                    <a:pt x="31260" y="78410"/>
                  </a:lnTo>
                  <a:close/>
                  <a:moveTo>
                    <a:pt x="29573" y="78452"/>
                  </a:moveTo>
                  <a:lnTo>
                    <a:pt x="29948" y="78556"/>
                  </a:lnTo>
                  <a:lnTo>
                    <a:pt x="29573" y="78702"/>
                  </a:lnTo>
                  <a:lnTo>
                    <a:pt x="29199" y="78556"/>
                  </a:lnTo>
                  <a:lnTo>
                    <a:pt x="29573" y="78452"/>
                  </a:lnTo>
                  <a:close/>
                  <a:moveTo>
                    <a:pt x="55689" y="78014"/>
                  </a:moveTo>
                  <a:lnTo>
                    <a:pt x="59167" y="78035"/>
                  </a:lnTo>
                  <a:lnTo>
                    <a:pt x="56709" y="78910"/>
                  </a:lnTo>
                  <a:lnTo>
                    <a:pt x="55064" y="78306"/>
                  </a:lnTo>
                  <a:lnTo>
                    <a:pt x="55689" y="78014"/>
                  </a:lnTo>
                  <a:close/>
                  <a:moveTo>
                    <a:pt x="28720" y="78681"/>
                  </a:moveTo>
                  <a:lnTo>
                    <a:pt x="29136" y="78848"/>
                  </a:lnTo>
                  <a:lnTo>
                    <a:pt x="28699" y="78993"/>
                  </a:lnTo>
                  <a:lnTo>
                    <a:pt x="28261" y="78806"/>
                  </a:lnTo>
                  <a:lnTo>
                    <a:pt x="28720" y="78681"/>
                  </a:lnTo>
                  <a:close/>
                  <a:moveTo>
                    <a:pt x="30427" y="78702"/>
                  </a:moveTo>
                  <a:lnTo>
                    <a:pt x="30865" y="78827"/>
                  </a:lnTo>
                  <a:lnTo>
                    <a:pt x="30427" y="79014"/>
                  </a:lnTo>
                  <a:lnTo>
                    <a:pt x="29990" y="78848"/>
                  </a:lnTo>
                  <a:lnTo>
                    <a:pt x="30427" y="78702"/>
                  </a:lnTo>
                  <a:close/>
                  <a:moveTo>
                    <a:pt x="5749" y="77598"/>
                  </a:moveTo>
                  <a:lnTo>
                    <a:pt x="11080" y="77640"/>
                  </a:lnTo>
                  <a:lnTo>
                    <a:pt x="7602" y="79243"/>
                  </a:lnTo>
                  <a:lnTo>
                    <a:pt x="4853" y="77910"/>
                  </a:lnTo>
                  <a:lnTo>
                    <a:pt x="5749" y="77598"/>
                  </a:lnTo>
                  <a:close/>
                  <a:moveTo>
                    <a:pt x="11767" y="77660"/>
                  </a:moveTo>
                  <a:lnTo>
                    <a:pt x="25429" y="77765"/>
                  </a:lnTo>
                  <a:lnTo>
                    <a:pt x="25679" y="77890"/>
                  </a:lnTo>
                  <a:lnTo>
                    <a:pt x="8227" y="79264"/>
                  </a:lnTo>
                  <a:lnTo>
                    <a:pt x="11767" y="77660"/>
                  </a:lnTo>
                  <a:close/>
                  <a:moveTo>
                    <a:pt x="29573" y="78993"/>
                  </a:moveTo>
                  <a:lnTo>
                    <a:pt x="30073" y="79181"/>
                  </a:lnTo>
                  <a:lnTo>
                    <a:pt x="29573" y="79410"/>
                  </a:lnTo>
                  <a:lnTo>
                    <a:pt x="29074" y="79181"/>
                  </a:lnTo>
                  <a:lnTo>
                    <a:pt x="29573" y="78993"/>
                  </a:lnTo>
                  <a:close/>
                  <a:moveTo>
                    <a:pt x="4457" y="78056"/>
                  </a:moveTo>
                  <a:lnTo>
                    <a:pt x="7186" y="79347"/>
                  </a:lnTo>
                  <a:lnTo>
                    <a:pt x="5228" y="79514"/>
                  </a:lnTo>
                  <a:lnTo>
                    <a:pt x="2854" y="78618"/>
                  </a:lnTo>
                  <a:lnTo>
                    <a:pt x="4457" y="78056"/>
                  </a:lnTo>
                  <a:close/>
                  <a:moveTo>
                    <a:pt x="48067" y="77952"/>
                  </a:moveTo>
                  <a:lnTo>
                    <a:pt x="53419" y="77994"/>
                  </a:lnTo>
                  <a:lnTo>
                    <a:pt x="54294" y="78327"/>
                  </a:lnTo>
                  <a:lnTo>
                    <a:pt x="51524" y="79597"/>
                  </a:lnTo>
                  <a:lnTo>
                    <a:pt x="48067" y="77952"/>
                  </a:lnTo>
                  <a:close/>
                  <a:moveTo>
                    <a:pt x="33718" y="77827"/>
                  </a:moveTo>
                  <a:lnTo>
                    <a:pt x="47379" y="77952"/>
                  </a:lnTo>
                  <a:lnTo>
                    <a:pt x="50899" y="79618"/>
                  </a:lnTo>
                  <a:lnTo>
                    <a:pt x="33468" y="77952"/>
                  </a:lnTo>
                  <a:lnTo>
                    <a:pt x="33718" y="77827"/>
                  </a:lnTo>
                  <a:close/>
                  <a:moveTo>
                    <a:pt x="2437" y="78785"/>
                  </a:moveTo>
                  <a:lnTo>
                    <a:pt x="4541" y="79556"/>
                  </a:lnTo>
                  <a:lnTo>
                    <a:pt x="896" y="79847"/>
                  </a:lnTo>
                  <a:lnTo>
                    <a:pt x="63" y="79618"/>
                  </a:lnTo>
                  <a:lnTo>
                    <a:pt x="2437" y="78785"/>
                  </a:lnTo>
                  <a:close/>
                  <a:moveTo>
                    <a:pt x="6603" y="79701"/>
                  </a:moveTo>
                  <a:lnTo>
                    <a:pt x="6207" y="79868"/>
                  </a:lnTo>
                  <a:lnTo>
                    <a:pt x="5874" y="79743"/>
                  </a:lnTo>
                  <a:lnTo>
                    <a:pt x="6603" y="79701"/>
                  </a:lnTo>
                  <a:close/>
                  <a:moveTo>
                    <a:pt x="54689" y="78473"/>
                  </a:moveTo>
                  <a:lnTo>
                    <a:pt x="56272" y="79077"/>
                  </a:lnTo>
                  <a:lnTo>
                    <a:pt x="53898" y="79910"/>
                  </a:lnTo>
                  <a:lnTo>
                    <a:pt x="51940" y="79722"/>
                  </a:lnTo>
                  <a:lnTo>
                    <a:pt x="54689" y="78473"/>
                  </a:lnTo>
                  <a:close/>
                  <a:moveTo>
                    <a:pt x="52523" y="80076"/>
                  </a:moveTo>
                  <a:lnTo>
                    <a:pt x="53252" y="80139"/>
                  </a:lnTo>
                  <a:lnTo>
                    <a:pt x="52919" y="80264"/>
                  </a:lnTo>
                  <a:lnTo>
                    <a:pt x="52523" y="80076"/>
                  </a:lnTo>
                  <a:close/>
                  <a:moveTo>
                    <a:pt x="56709" y="79222"/>
                  </a:moveTo>
                  <a:lnTo>
                    <a:pt x="59063" y="80097"/>
                  </a:lnTo>
                  <a:lnTo>
                    <a:pt x="58209" y="80326"/>
                  </a:lnTo>
                  <a:lnTo>
                    <a:pt x="54585" y="79972"/>
                  </a:lnTo>
                  <a:lnTo>
                    <a:pt x="56709" y="79222"/>
                  </a:lnTo>
                  <a:close/>
                  <a:moveTo>
                    <a:pt x="5186" y="79806"/>
                  </a:moveTo>
                  <a:lnTo>
                    <a:pt x="5832" y="80035"/>
                  </a:lnTo>
                  <a:lnTo>
                    <a:pt x="4228" y="80763"/>
                  </a:lnTo>
                  <a:lnTo>
                    <a:pt x="1708" y="80076"/>
                  </a:lnTo>
                  <a:lnTo>
                    <a:pt x="5186" y="79806"/>
                  </a:lnTo>
                  <a:close/>
                  <a:moveTo>
                    <a:pt x="26220" y="78139"/>
                  </a:moveTo>
                  <a:lnTo>
                    <a:pt x="26554" y="78306"/>
                  </a:lnTo>
                  <a:lnTo>
                    <a:pt x="11101" y="80888"/>
                  </a:lnTo>
                  <a:lnTo>
                    <a:pt x="8289" y="79556"/>
                  </a:lnTo>
                  <a:lnTo>
                    <a:pt x="26220" y="78139"/>
                  </a:lnTo>
                  <a:close/>
                  <a:moveTo>
                    <a:pt x="7706" y="79597"/>
                  </a:moveTo>
                  <a:lnTo>
                    <a:pt x="10601" y="80972"/>
                  </a:lnTo>
                  <a:lnTo>
                    <a:pt x="9601" y="81138"/>
                  </a:lnTo>
                  <a:lnTo>
                    <a:pt x="6582" y="80014"/>
                  </a:lnTo>
                  <a:lnTo>
                    <a:pt x="7456" y="79618"/>
                  </a:lnTo>
                  <a:lnTo>
                    <a:pt x="7706" y="79597"/>
                  </a:lnTo>
                  <a:close/>
                  <a:moveTo>
                    <a:pt x="32926" y="78202"/>
                  </a:moveTo>
                  <a:lnTo>
                    <a:pt x="50837" y="79910"/>
                  </a:lnTo>
                  <a:lnTo>
                    <a:pt x="48004" y="81201"/>
                  </a:lnTo>
                  <a:lnTo>
                    <a:pt x="32593" y="78348"/>
                  </a:lnTo>
                  <a:lnTo>
                    <a:pt x="32926" y="78202"/>
                  </a:lnTo>
                  <a:close/>
                  <a:moveTo>
                    <a:pt x="53940" y="80201"/>
                  </a:moveTo>
                  <a:lnTo>
                    <a:pt x="57397" y="80534"/>
                  </a:lnTo>
                  <a:lnTo>
                    <a:pt x="54877" y="81201"/>
                  </a:lnTo>
                  <a:lnTo>
                    <a:pt x="53294" y="80430"/>
                  </a:lnTo>
                  <a:lnTo>
                    <a:pt x="53940" y="80201"/>
                  </a:lnTo>
                  <a:close/>
                  <a:moveTo>
                    <a:pt x="51420" y="79972"/>
                  </a:moveTo>
                  <a:lnTo>
                    <a:pt x="51670" y="79993"/>
                  </a:lnTo>
                  <a:lnTo>
                    <a:pt x="52523" y="80389"/>
                  </a:lnTo>
                  <a:lnTo>
                    <a:pt x="49483" y="81472"/>
                  </a:lnTo>
                  <a:lnTo>
                    <a:pt x="48504" y="81284"/>
                  </a:lnTo>
                  <a:lnTo>
                    <a:pt x="51420" y="79972"/>
                  </a:lnTo>
                  <a:close/>
                  <a:moveTo>
                    <a:pt x="6207" y="80180"/>
                  </a:moveTo>
                  <a:lnTo>
                    <a:pt x="9039" y="81242"/>
                  </a:lnTo>
                  <a:lnTo>
                    <a:pt x="7102" y="81576"/>
                  </a:lnTo>
                  <a:lnTo>
                    <a:pt x="4666" y="80888"/>
                  </a:lnTo>
                  <a:lnTo>
                    <a:pt x="6207" y="80180"/>
                  </a:lnTo>
                  <a:close/>
                  <a:moveTo>
                    <a:pt x="52898" y="80576"/>
                  </a:moveTo>
                  <a:lnTo>
                    <a:pt x="54439" y="81305"/>
                  </a:lnTo>
                  <a:lnTo>
                    <a:pt x="52003" y="81930"/>
                  </a:lnTo>
                  <a:lnTo>
                    <a:pt x="50066" y="81576"/>
                  </a:lnTo>
                  <a:lnTo>
                    <a:pt x="52898" y="80576"/>
                  </a:lnTo>
                  <a:close/>
                  <a:moveTo>
                    <a:pt x="27012" y="78514"/>
                  </a:moveTo>
                  <a:lnTo>
                    <a:pt x="27428" y="78723"/>
                  </a:lnTo>
                  <a:lnTo>
                    <a:pt x="13892" y="82221"/>
                  </a:lnTo>
                  <a:lnTo>
                    <a:pt x="11559" y="81118"/>
                  </a:lnTo>
                  <a:lnTo>
                    <a:pt x="27012" y="78514"/>
                  </a:lnTo>
                  <a:close/>
                  <a:moveTo>
                    <a:pt x="4249" y="81076"/>
                  </a:moveTo>
                  <a:lnTo>
                    <a:pt x="6415" y="81680"/>
                  </a:lnTo>
                  <a:lnTo>
                    <a:pt x="2812" y="82284"/>
                  </a:lnTo>
                  <a:lnTo>
                    <a:pt x="1958" y="82117"/>
                  </a:lnTo>
                  <a:lnTo>
                    <a:pt x="4249" y="81076"/>
                  </a:lnTo>
                  <a:close/>
                  <a:moveTo>
                    <a:pt x="11059" y="81201"/>
                  </a:moveTo>
                  <a:lnTo>
                    <a:pt x="13454" y="82346"/>
                  </a:lnTo>
                  <a:lnTo>
                    <a:pt x="13059" y="82430"/>
                  </a:lnTo>
                  <a:lnTo>
                    <a:pt x="10143" y="81347"/>
                  </a:lnTo>
                  <a:lnTo>
                    <a:pt x="11059" y="81201"/>
                  </a:lnTo>
                  <a:close/>
                  <a:moveTo>
                    <a:pt x="32135" y="78556"/>
                  </a:moveTo>
                  <a:lnTo>
                    <a:pt x="47546" y="81409"/>
                  </a:lnTo>
                  <a:lnTo>
                    <a:pt x="45193" y="82492"/>
                  </a:lnTo>
                  <a:lnTo>
                    <a:pt x="31718" y="78743"/>
                  </a:lnTo>
                  <a:lnTo>
                    <a:pt x="32135" y="78556"/>
                  </a:lnTo>
                  <a:close/>
                  <a:moveTo>
                    <a:pt x="1500" y="82346"/>
                  </a:moveTo>
                  <a:lnTo>
                    <a:pt x="1979" y="82430"/>
                  </a:lnTo>
                  <a:lnTo>
                    <a:pt x="917" y="82596"/>
                  </a:lnTo>
                  <a:lnTo>
                    <a:pt x="1500" y="82346"/>
                  </a:lnTo>
                  <a:close/>
                  <a:moveTo>
                    <a:pt x="48046" y="81513"/>
                  </a:moveTo>
                  <a:lnTo>
                    <a:pt x="48941" y="81680"/>
                  </a:lnTo>
                  <a:lnTo>
                    <a:pt x="46005" y="82700"/>
                  </a:lnTo>
                  <a:lnTo>
                    <a:pt x="45630" y="82596"/>
                  </a:lnTo>
                  <a:lnTo>
                    <a:pt x="48046" y="81513"/>
                  </a:lnTo>
                  <a:close/>
                  <a:moveTo>
                    <a:pt x="54835" y="81492"/>
                  </a:moveTo>
                  <a:lnTo>
                    <a:pt x="57126" y="82575"/>
                  </a:lnTo>
                  <a:lnTo>
                    <a:pt x="56251" y="82721"/>
                  </a:lnTo>
                  <a:lnTo>
                    <a:pt x="52669" y="82055"/>
                  </a:lnTo>
                  <a:lnTo>
                    <a:pt x="54835" y="81492"/>
                  </a:lnTo>
                  <a:close/>
                  <a:moveTo>
                    <a:pt x="9581" y="81451"/>
                  </a:moveTo>
                  <a:lnTo>
                    <a:pt x="12580" y="82555"/>
                  </a:lnTo>
                  <a:lnTo>
                    <a:pt x="11601" y="82825"/>
                  </a:lnTo>
                  <a:lnTo>
                    <a:pt x="7748" y="81742"/>
                  </a:lnTo>
                  <a:lnTo>
                    <a:pt x="9581" y="81451"/>
                  </a:lnTo>
                  <a:close/>
                  <a:moveTo>
                    <a:pt x="57584" y="82804"/>
                  </a:moveTo>
                  <a:lnTo>
                    <a:pt x="58167" y="83075"/>
                  </a:lnTo>
                  <a:lnTo>
                    <a:pt x="58167" y="83075"/>
                  </a:lnTo>
                  <a:lnTo>
                    <a:pt x="57084" y="82888"/>
                  </a:lnTo>
                  <a:lnTo>
                    <a:pt x="57584" y="82804"/>
                  </a:lnTo>
                  <a:close/>
                  <a:moveTo>
                    <a:pt x="49504" y="81784"/>
                  </a:moveTo>
                  <a:lnTo>
                    <a:pt x="51336" y="82117"/>
                  </a:lnTo>
                  <a:lnTo>
                    <a:pt x="47463" y="83117"/>
                  </a:lnTo>
                  <a:lnTo>
                    <a:pt x="46505" y="82846"/>
                  </a:lnTo>
                  <a:lnTo>
                    <a:pt x="49504" y="81784"/>
                  </a:lnTo>
                  <a:close/>
                  <a:moveTo>
                    <a:pt x="27824" y="78910"/>
                  </a:moveTo>
                  <a:lnTo>
                    <a:pt x="28303" y="79139"/>
                  </a:lnTo>
                  <a:lnTo>
                    <a:pt x="16328" y="83388"/>
                  </a:lnTo>
                  <a:lnTo>
                    <a:pt x="14287" y="82430"/>
                  </a:lnTo>
                  <a:lnTo>
                    <a:pt x="27824" y="78910"/>
                  </a:lnTo>
                  <a:close/>
                  <a:moveTo>
                    <a:pt x="7082" y="81867"/>
                  </a:moveTo>
                  <a:lnTo>
                    <a:pt x="11038" y="82971"/>
                  </a:lnTo>
                  <a:lnTo>
                    <a:pt x="9143" y="83450"/>
                  </a:lnTo>
                  <a:lnTo>
                    <a:pt x="3645" y="82450"/>
                  </a:lnTo>
                  <a:lnTo>
                    <a:pt x="7082" y="81867"/>
                  </a:lnTo>
                  <a:close/>
                  <a:moveTo>
                    <a:pt x="13850" y="82534"/>
                  </a:moveTo>
                  <a:lnTo>
                    <a:pt x="15787" y="83450"/>
                  </a:lnTo>
                  <a:lnTo>
                    <a:pt x="13538" y="82617"/>
                  </a:lnTo>
                  <a:lnTo>
                    <a:pt x="13850" y="82534"/>
                  </a:lnTo>
                  <a:close/>
                  <a:moveTo>
                    <a:pt x="31302" y="78931"/>
                  </a:moveTo>
                  <a:lnTo>
                    <a:pt x="44776" y="82679"/>
                  </a:lnTo>
                  <a:lnTo>
                    <a:pt x="42735" y="83617"/>
                  </a:lnTo>
                  <a:lnTo>
                    <a:pt x="30823" y="79160"/>
                  </a:lnTo>
                  <a:lnTo>
                    <a:pt x="31302" y="78931"/>
                  </a:lnTo>
                  <a:close/>
                  <a:moveTo>
                    <a:pt x="45214" y="82784"/>
                  </a:moveTo>
                  <a:lnTo>
                    <a:pt x="45526" y="82888"/>
                  </a:lnTo>
                  <a:lnTo>
                    <a:pt x="43256" y="83679"/>
                  </a:lnTo>
                  <a:lnTo>
                    <a:pt x="45214" y="82784"/>
                  </a:lnTo>
                  <a:close/>
                  <a:moveTo>
                    <a:pt x="52003" y="82242"/>
                  </a:moveTo>
                  <a:lnTo>
                    <a:pt x="55418" y="82867"/>
                  </a:lnTo>
                  <a:lnTo>
                    <a:pt x="49920" y="83783"/>
                  </a:lnTo>
                  <a:lnTo>
                    <a:pt x="48025" y="83263"/>
                  </a:lnTo>
                  <a:lnTo>
                    <a:pt x="52003" y="82242"/>
                  </a:lnTo>
                  <a:close/>
                  <a:moveTo>
                    <a:pt x="13059" y="82742"/>
                  </a:moveTo>
                  <a:lnTo>
                    <a:pt x="15537" y="83679"/>
                  </a:lnTo>
                  <a:lnTo>
                    <a:pt x="15162" y="83804"/>
                  </a:lnTo>
                  <a:lnTo>
                    <a:pt x="12163" y="82971"/>
                  </a:lnTo>
                  <a:lnTo>
                    <a:pt x="13059" y="82742"/>
                  </a:lnTo>
                  <a:close/>
                  <a:moveTo>
                    <a:pt x="46026" y="83013"/>
                  </a:moveTo>
                  <a:lnTo>
                    <a:pt x="46900" y="83263"/>
                  </a:lnTo>
                  <a:lnTo>
                    <a:pt x="43881" y="84033"/>
                  </a:lnTo>
                  <a:lnTo>
                    <a:pt x="43527" y="83908"/>
                  </a:lnTo>
                  <a:lnTo>
                    <a:pt x="46026" y="83013"/>
                  </a:lnTo>
                  <a:close/>
                  <a:moveTo>
                    <a:pt x="11601" y="83117"/>
                  </a:moveTo>
                  <a:lnTo>
                    <a:pt x="14683" y="83971"/>
                  </a:lnTo>
                  <a:lnTo>
                    <a:pt x="13746" y="84304"/>
                  </a:lnTo>
                  <a:lnTo>
                    <a:pt x="9810" y="83575"/>
                  </a:lnTo>
                  <a:lnTo>
                    <a:pt x="11601" y="83117"/>
                  </a:lnTo>
                  <a:close/>
                  <a:moveTo>
                    <a:pt x="28678" y="79306"/>
                  </a:moveTo>
                  <a:lnTo>
                    <a:pt x="29219" y="79576"/>
                  </a:lnTo>
                  <a:lnTo>
                    <a:pt x="18536" y="84450"/>
                  </a:lnTo>
                  <a:lnTo>
                    <a:pt x="16703" y="83575"/>
                  </a:lnTo>
                  <a:lnTo>
                    <a:pt x="28678" y="79306"/>
                  </a:lnTo>
                  <a:close/>
                  <a:moveTo>
                    <a:pt x="15953" y="83825"/>
                  </a:moveTo>
                  <a:lnTo>
                    <a:pt x="17973" y="84575"/>
                  </a:lnTo>
                  <a:lnTo>
                    <a:pt x="17973" y="84575"/>
                  </a:lnTo>
                  <a:lnTo>
                    <a:pt x="15662" y="83929"/>
                  </a:lnTo>
                  <a:lnTo>
                    <a:pt x="15953" y="83825"/>
                  </a:lnTo>
                  <a:close/>
                  <a:moveTo>
                    <a:pt x="47463" y="83408"/>
                  </a:moveTo>
                  <a:lnTo>
                    <a:pt x="49233" y="83908"/>
                  </a:lnTo>
                  <a:lnTo>
                    <a:pt x="45297" y="84575"/>
                  </a:lnTo>
                  <a:lnTo>
                    <a:pt x="44360" y="84221"/>
                  </a:lnTo>
                  <a:lnTo>
                    <a:pt x="47463" y="83408"/>
                  </a:lnTo>
                  <a:close/>
                  <a:moveTo>
                    <a:pt x="30448" y="79327"/>
                  </a:moveTo>
                  <a:lnTo>
                    <a:pt x="42360" y="83783"/>
                  </a:lnTo>
                  <a:lnTo>
                    <a:pt x="40507" y="84616"/>
                  </a:lnTo>
                  <a:lnTo>
                    <a:pt x="29907" y="79576"/>
                  </a:lnTo>
                  <a:lnTo>
                    <a:pt x="30448" y="79327"/>
                  </a:lnTo>
                  <a:close/>
                  <a:moveTo>
                    <a:pt x="43089" y="84054"/>
                  </a:moveTo>
                  <a:lnTo>
                    <a:pt x="43402" y="84158"/>
                  </a:lnTo>
                  <a:lnTo>
                    <a:pt x="41069" y="84762"/>
                  </a:lnTo>
                  <a:lnTo>
                    <a:pt x="43089" y="84054"/>
                  </a:lnTo>
                  <a:close/>
                  <a:moveTo>
                    <a:pt x="15183" y="84096"/>
                  </a:moveTo>
                  <a:lnTo>
                    <a:pt x="17724" y="84804"/>
                  </a:lnTo>
                  <a:lnTo>
                    <a:pt x="17369" y="84970"/>
                  </a:lnTo>
                  <a:lnTo>
                    <a:pt x="14308" y="84408"/>
                  </a:lnTo>
                  <a:lnTo>
                    <a:pt x="15183" y="84096"/>
                  </a:lnTo>
                  <a:close/>
                  <a:moveTo>
                    <a:pt x="9143" y="83742"/>
                  </a:moveTo>
                  <a:lnTo>
                    <a:pt x="13204" y="84491"/>
                  </a:lnTo>
                  <a:lnTo>
                    <a:pt x="11351" y="85158"/>
                  </a:lnTo>
                  <a:lnTo>
                    <a:pt x="5790" y="84616"/>
                  </a:lnTo>
                  <a:lnTo>
                    <a:pt x="9143" y="83742"/>
                  </a:lnTo>
                  <a:close/>
                  <a:moveTo>
                    <a:pt x="43881" y="84346"/>
                  </a:moveTo>
                  <a:lnTo>
                    <a:pt x="44735" y="84658"/>
                  </a:lnTo>
                  <a:lnTo>
                    <a:pt x="41652" y="85179"/>
                  </a:lnTo>
                  <a:lnTo>
                    <a:pt x="41298" y="85012"/>
                  </a:lnTo>
                  <a:lnTo>
                    <a:pt x="43881" y="84346"/>
                  </a:lnTo>
                  <a:close/>
                  <a:moveTo>
                    <a:pt x="49899" y="84096"/>
                  </a:moveTo>
                  <a:lnTo>
                    <a:pt x="53252" y="85012"/>
                  </a:lnTo>
                  <a:lnTo>
                    <a:pt x="47692" y="85449"/>
                  </a:lnTo>
                  <a:lnTo>
                    <a:pt x="45838" y="84762"/>
                  </a:lnTo>
                  <a:lnTo>
                    <a:pt x="49899" y="84096"/>
                  </a:lnTo>
                  <a:close/>
                  <a:moveTo>
                    <a:pt x="18161" y="84929"/>
                  </a:moveTo>
                  <a:lnTo>
                    <a:pt x="19910" y="85408"/>
                  </a:lnTo>
                  <a:lnTo>
                    <a:pt x="20014" y="85470"/>
                  </a:lnTo>
                  <a:lnTo>
                    <a:pt x="20014" y="85470"/>
                  </a:lnTo>
                  <a:lnTo>
                    <a:pt x="17869" y="85074"/>
                  </a:lnTo>
                  <a:lnTo>
                    <a:pt x="18161" y="84929"/>
                  </a:lnTo>
                  <a:close/>
                  <a:moveTo>
                    <a:pt x="13767" y="84595"/>
                  </a:moveTo>
                  <a:lnTo>
                    <a:pt x="16911" y="85179"/>
                  </a:lnTo>
                  <a:lnTo>
                    <a:pt x="15995" y="85595"/>
                  </a:lnTo>
                  <a:lnTo>
                    <a:pt x="12017" y="85220"/>
                  </a:lnTo>
                  <a:lnTo>
                    <a:pt x="13767" y="84595"/>
                  </a:lnTo>
                  <a:close/>
                  <a:moveTo>
                    <a:pt x="40861" y="85116"/>
                  </a:moveTo>
                  <a:lnTo>
                    <a:pt x="41153" y="85262"/>
                  </a:lnTo>
                  <a:lnTo>
                    <a:pt x="39008" y="85616"/>
                  </a:lnTo>
                  <a:lnTo>
                    <a:pt x="39132" y="85574"/>
                  </a:lnTo>
                  <a:lnTo>
                    <a:pt x="40861" y="85116"/>
                  </a:lnTo>
                  <a:close/>
                  <a:moveTo>
                    <a:pt x="45276" y="84866"/>
                  </a:moveTo>
                  <a:lnTo>
                    <a:pt x="47005" y="85512"/>
                  </a:lnTo>
                  <a:lnTo>
                    <a:pt x="43027" y="85824"/>
                  </a:lnTo>
                  <a:lnTo>
                    <a:pt x="42111" y="85387"/>
                  </a:lnTo>
                  <a:lnTo>
                    <a:pt x="45276" y="84866"/>
                  </a:lnTo>
                  <a:close/>
                  <a:moveTo>
                    <a:pt x="17411" y="85283"/>
                  </a:moveTo>
                  <a:lnTo>
                    <a:pt x="21014" y="85949"/>
                  </a:lnTo>
                  <a:lnTo>
                    <a:pt x="21389" y="86116"/>
                  </a:lnTo>
                  <a:lnTo>
                    <a:pt x="21389" y="86116"/>
                  </a:lnTo>
                  <a:lnTo>
                    <a:pt x="16578" y="85658"/>
                  </a:lnTo>
                  <a:lnTo>
                    <a:pt x="17411" y="85283"/>
                  </a:lnTo>
                  <a:close/>
                  <a:moveTo>
                    <a:pt x="22118" y="86157"/>
                  </a:moveTo>
                  <a:lnTo>
                    <a:pt x="22243" y="86178"/>
                  </a:lnTo>
                  <a:lnTo>
                    <a:pt x="22347" y="86220"/>
                  </a:lnTo>
                  <a:lnTo>
                    <a:pt x="22347" y="86220"/>
                  </a:lnTo>
                  <a:lnTo>
                    <a:pt x="22222" y="86199"/>
                  </a:lnTo>
                  <a:lnTo>
                    <a:pt x="22118" y="86157"/>
                  </a:lnTo>
                  <a:close/>
                  <a:moveTo>
                    <a:pt x="41611" y="85470"/>
                  </a:moveTo>
                  <a:lnTo>
                    <a:pt x="42444" y="85866"/>
                  </a:lnTo>
                  <a:lnTo>
                    <a:pt x="37633" y="86262"/>
                  </a:lnTo>
                  <a:lnTo>
                    <a:pt x="37987" y="86095"/>
                  </a:lnTo>
                  <a:lnTo>
                    <a:pt x="41611" y="85470"/>
                  </a:lnTo>
                  <a:close/>
                  <a:moveTo>
                    <a:pt x="36883" y="86262"/>
                  </a:moveTo>
                  <a:lnTo>
                    <a:pt x="36779" y="86324"/>
                  </a:lnTo>
                  <a:lnTo>
                    <a:pt x="36675" y="86324"/>
                  </a:lnTo>
                  <a:lnTo>
                    <a:pt x="36779" y="86282"/>
                  </a:lnTo>
                  <a:lnTo>
                    <a:pt x="36883" y="86262"/>
                  </a:lnTo>
                  <a:close/>
                  <a:moveTo>
                    <a:pt x="4957" y="84845"/>
                  </a:moveTo>
                  <a:lnTo>
                    <a:pt x="10705" y="85387"/>
                  </a:lnTo>
                  <a:lnTo>
                    <a:pt x="7248" y="86616"/>
                  </a:lnTo>
                  <a:lnTo>
                    <a:pt x="1396" y="86553"/>
                  </a:lnTo>
                  <a:lnTo>
                    <a:pt x="313" y="86032"/>
                  </a:lnTo>
                  <a:lnTo>
                    <a:pt x="4957" y="84845"/>
                  </a:lnTo>
                  <a:close/>
                  <a:moveTo>
                    <a:pt x="11372" y="85449"/>
                  </a:moveTo>
                  <a:lnTo>
                    <a:pt x="15474" y="85845"/>
                  </a:lnTo>
                  <a:lnTo>
                    <a:pt x="13683" y="86657"/>
                  </a:lnTo>
                  <a:lnTo>
                    <a:pt x="8102" y="86616"/>
                  </a:lnTo>
                  <a:lnTo>
                    <a:pt x="11372" y="85449"/>
                  </a:lnTo>
                  <a:close/>
                  <a:moveTo>
                    <a:pt x="16057" y="85907"/>
                  </a:moveTo>
                  <a:lnTo>
                    <a:pt x="22159" y="86491"/>
                  </a:lnTo>
                  <a:lnTo>
                    <a:pt x="22680" y="86741"/>
                  </a:lnTo>
                  <a:lnTo>
                    <a:pt x="14371" y="86657"/>
                  </a:lnTo>
                  <a:lnTo>
                    <a:pt x="16057" y="85907"/>
                  </a:lnTo>
                  <a:close/>
                  <a:moveTo>
                    <a:pt x="22992" y="86574"/>
                  </a:moveTo>
                  <a:lnTo>
                    <a:pt x="23388" y="86595"/>
                  </a:lnTo>
                  <a:lnTo>
                    <a:pt x="23763" y="86741"/>
                  </a:lnTo>
                  <a:lnTo>
                    <a:pt x="23367" y="86741"/>
                  </a:lnTo>
                  <a:lnTo>
                    <a:pt x="22992" y="86574"/>
                  </a:lnTo>
                  <a:close/>
                  <a:moveTo>
                    <a:pt x="24617" y="86720"/>
                  </a:moveTo>
                  <a:lnTo>
                    <a:pt x="24742" y="86761"/>
                  </a:lnTo>
                  <a:lnTo>
                    <a:pt x="24742" y="86761"/>
                  </a:lnTo>
                  <a:lnTo>
                    <a:pt x="24617" y="86741"/>
                  </a:lnTo>
                  <a:lnTo>
                    <a:pt x="24513" y="86720"/>
                  </a:lnTo>
                  <a:close/>
                  <a:moveTo>
                    <a:pt x="29553" y="79743"/>
                  </a:moveTo>
                  <a:lnTo>
                    <a:pt x="40153" y="84783"/>
                  </a:lnTo>
                  <a:lnTo>
                    <a:pt x="40132" y="84804"/>
                  </a:lnTo>
                  <a:lnTo>
                    <a:pt x="37841" y="85595"/>
                  </a:lnTo>
                  <a:lnTo>
                    <a:pt x="35509" y="86220"/>
                  </a:lnTo>
                  <a:lnTo>
                    <a:pt x="33114" y="86616"/>
                  </a:lnTo>
                  <a:lnTo>
                    <a:pt x="30719" y="86803"/>
                  </a:lnTo>
                  <a:lnTo>
                    <a:pt x="28303" y="86782"/>
                  </a:lnTo>
                  <a:lnTo>
                    <a:pt x="25887" y="86553"/>
                  </a:lnTo>
                  <a:lnTo>
                    <a:pt x="23513" y="86116"/>
                  </a:lnTo>
                  <a:lnTo>
                    <a:pt x="21181" y="85470"/>
                  </a:lnTo>
                  <a:lnTo>
                    <a:pt x="18911" y="84616"/>
                  </a:lnTo>
                  <a:lnTo>
                    <a:pt x="18890" y="84616"/>
                  </a:lnTo>
                  <a:lnTo>
                    <a:pt x="29553" y="79743"/>
                  </a:lnTo>
                  <a:close/>
                  <a:moveTo>
                    <a:pt x="34488" y="86782"/>
                  </a:moveTo>
                  <a:lnTo>
                    <a:pt x="34384" y="86824"/>
                  </a:lnTo>
                  <a:lnTo>
                    <a:pt x="34259" y="86824"/>
                  </a:lnTo>
                  <a:lnTo>
                    <a:pt x="34384" y="86803"/>
                  </a:lnTo>
                  <a:lnTo>
                    <a:pt x="34488" y="86782"/>
                  </a:lnTo>
                  <a:close/>
                  <a:moveTo>
                    <a:pt x="36009" y="86678"/>
                  </a:moveTo>
                  <a:lnTo>
                    <a:pt x="35634" y="86845"/>
                  </a:lnTo>
                  <a:lnTo>
                    <a:pt x="35238" y="86845"/>
                  </a:lnTo>
                  <a:lnTo>
                    <a:pt x="35613" y="86699"/>
                  </a:lnTo>
                  <a:lnTo>
                    <a:pt x="36009" y="86678"/>
                  </a:lnTo>
                  <a:close/>
                  <a:moveTo>
                    <a:pt x="42964" y="86116"/>
                  </a:moveTo>
                  <a:lnTo>
                    <a:pt x="44630" y="86907"/>
                  </a:lnTo>
                  <a:lnTo>
                    <a:pt x="36321" y="86845"/>
                  </a:lnTo>
                  <a:lnTo>
                    <a:pt x="36862" y="86616"/>
                  </a:lnTo>
                  <a:lnTo>
                    <a:pt x="42964" y="86116"/>
                  </a:lnTo>
                  <a:close/>
                  <a:moveTo>
                    <a:pt x="47650" y="85762"/>
                  </a:moveTo>
                  <a:lnTo>
                    <a:pt x="50899" y="86970"/>
                  </a:lnTo>
                  <a:lnTo>
                    <a:pt x="45318" y="86928"/>
                  </a:lnTo>
                  <a:lnTo>
                    <a:pt x="43548" y="86074"/>
                  </a:lnTo>
                  <a:lnTo>
                    <a:pt x="47650" y="85762"/>
                  </a:lnTo>
                  <a:close/>
                  <a:moveTo>
                    <a:pt x="54065" y="85241"/>
                  </a:moveTo>
                  <a:lnTo>
                    <a:pt x="58688" y="86532"/>
                  </a:lnTo>
                  <a:lnTo>
                    <a:pt x="57605" y="87032"/>
                  </a:lnTo>
                  <a:lnTo>
                    <a:pt x="51753" y="86970"/>
                  </a:lnTo>
                  <a:lnTo>
                    <a:pt x="48337" y="85699"/>
                  </a:lnTo>
                  <a:lnTo>
                    <a:pt x="54065" y="85241"/>
                  </a:lnTo>
                  <a:close/>
                  <a:moveTo>
                    <a:pt x="27053" y="87053"/>
                  </a:moveTo>
                  <a:lnTo>
                    <a:pt x="27158" y="87074"/>
                  </a:lnTo>
                  <a:lnTo>
                    <a:pt x="27053" y="87095"/>
                  </a:lnTo>
                  <a:lnTo>
                    <a:pt x="26929" y="87053"/>
                  </a:lnTo>
                  <a:close/>
                  <a:moveTo>
                    <a:pt x="32073" y="87095"/>
                  </a:moveTo>
                  <a:lnTo>
                    <a:pt x="31948" y="87136"/>
                  </a:lnTo>
                  <a:lnTo>
                    <a:pt x="31843" y="87115"/>
                  </a:lnTo>
                  <a:lnTo>
                    <a:pt x="31948" y="87095"/>
                  </a:lnTo>
                  <a:close/>
                  <a:moveTo>
                    <a:pt x="25825" y="87053"/>
                  </a:moveTo>
                  <a:lnTo>
                    <a:pt x="26200" y="87157"/>
                  </a:lnTo>
                  <a:lnTo>
                    <a:pt x="25804" y="87199"/>
                  </a:lnTo>
                  <a:lnTo>
                    <a:pt x="25408" y="87053"/>
                  </a:lnTo>
                  <a:close/>
                  <a:moveTo>
                    <a:pt x="29490" y="87178"/>
                  </a:moveTo>
                  <a:lnTo>
                    <a:pt x="29615" y="87199"/>
                  </a:lnTo>
                  <a:lnTo>
                    <a:pt x="29490" y="87220"/>
                  </a:lnTo>
                  <a:lnTo>
                    <a:pt x="29386" y="87199"/>
                  </a:lnTo>
                  <a:lnTo>
                    <a:pt x="29490" y="87178"/>
                  </a:lnTo>
                  <a:close/>
                  <a:moveTo>
                    <a:pt x="33593" y="87115"/>
                  </a:moveTo>
                  <a:lnTo>
                    <a:pt x="33197" y="87261"/>
                  </a:lnTo>
                  <a:lnTo>
                    <a:pt x="32801" y="87220"/>
                  </a:lnTo>
                  <a:lnTo>
                    <a:pt x="33176" y="87115"/>
                  </a:lnTo>
                  <a:close/>
                  <a:moveTo>
                    <a:pt x="24575" y="87032"/>
                  </a:moveTo>
                  <a:lnTo>
                    <a:pt x="25117" y="87240"/>
                  </a:lnTo>
                  <a:lnTo>
                    <a:pt x="24513" y="87282"/>
                  </a:lnTo>
                  <a:lnTo>
                    <a:pt x="23992" y="87032"/>
                  </a:lnTo>
                  <a:close/>
                  <a:moveTo>
                    <a:pt x="34426" y="87115"/>
                  </a:moveTo>
                  <a:lnTo>
                    <a:pt x="35009" y="87136"/>
                  </a:lnTo>
                  <a:lnTo>
                    <a:pt x="34467" y="87365"/>
                  </a:lnTo>
                  <a:lnTo>
                    <a:pt x="33884" y="87324"/>
                  </a:lnTo>
                  <a:lnTo>
                    <a:pt x="34426" y="87115"/>
                  </a:lnTo>
                  <a:close/>
                  <a:moveTo>
                    <a:pt x="28261" y="87282"/>
                  </a:moveTo>
                  <a:lnTo>
                    <a:pt x="28657" y="87365"/>
                  </a:lnTo>
                  <a:lnTo>
                    <a:pt x="28261" y="87428"/>
                  </a:lnTo>
                  <a:lnTo>
                    <a:pt x="27866" y="87324"/>
                  </a:lnTo>
                  <a:lnTo>
                    <a:pt x="28261" y="87282"/>
                  </a:lnTo>
                  <a:close/>
                  <a:moveTo>
                    <a:pt x="30740" y="87303"/>
                  </a:moveTo>
                  <a:lnTo>
                    <a:pt x="31135" y="87344"/>
                  </a:lnTo>
                  <a:lnTo>
                    <a:pt x="30740" y="87449"/>
                  </a:lnTo>
                  <a:lnTo>
                    <a:pt x="30323" y="87365"/>
                  </a:lnTo>
                  <a:lnTo>
                    <a:pt x="30740" y="87303"/>
                  </a:lnTo>
                  <a:close/>
                  <a:moveTo>
                    <a:pt x="27012" y="87386"/>
                  </a:moveTo>
                  <a:lnTo>
                    <a:pt x="27574" y="87532"/>
                  </a:lnTo>
                  <a:lnTo>
                    <a:pt x="26991" y="87636"/>
                  </a:lnTo>
                  <a:lnTo>
                    <a:pt x="26450" y="87428"/>
                  </a:lnTo>
                  <a:lnTo>
                    <a:pt x="27012" y="87386"/>
                  </a:lnTo>
                  <a:close/>
                  <a:moveTo>
                    <a:pt x="31968" y="87428"/>
                  </a:moveTo>
                  <a:lnTo>
                    <a:pt x="32551" y="87490"/>
                  </a:lnTo>
                  <a:lnTo>
                    <a:pt x="31989" y="87678"/>
                  </a:lnTo>
                  <a:lnTo>
                    <a:pt x="31406" y="87574"/>
                  </a:lnTo>
                  <a:lnTo>
                    <a:pt x="31968" y="87428"/>
                  </a:lnTo>
                  <a:close/>
                  <a:moveTo>
                    <a:pt x="29490" y="87511"/>
                  </a:moveTo>
                  <a:lnTo>
                    <a:pt x="30073" y="87615"/>
                  </a:lnTo>
                  <a:lnTo>
                    <a:pt x="29490" y="87761"/>
                  </a:lnTo>
                  <a:lnTo>
                    <a:pt x="28928" y="87615"/>
                  </a:lnTo>
                  <a:lnTo>
                    <a:pt x="29490" y="87511"/>
                  </a:lnTo>
                  <a:close/>
                  <a:moveTo>
                    <a:pt x="2021" y="86845"/>
                  </a:moveTo>
                  <a:lnTo>
                    <a:pt x="6457" y="86886"/>
                  </a:lnTo>
                  <a:lnTo>
                    <a:pt x="3958" y="87782"/>
                  </a:lnTo>
                  <a:lnTo>
                    <a:pt x="2021" y="86845"/>
                  </a:lnTo>
                  <a:close/>
                  <a:moveTo>
                    <a:pt x="25762" y="87490"/>
                  </a:moveTo>
                  <a:lnTo>
                    <a:pt x="26429" y="87740"/>
                  </a:lnTo>
                  <a:lnTo>
                    <a:pt x="25700" y="87865"/>
                  </a:lnTo>
                  <a:lnTo>
                    <a:pt x="25033" y="87532"/>
                  </a:lnTo>
                  <a:lnTo>
                    <a:pt x="25762" y="87490"/>
                  </a:lnTo>
                  <a:close/>
                  <a:moveTo>
                    <a:pt x="33239" y="87553"/>
                  </a:moveTo>
                  <a:lnTo>
                    <a:pt x="33947" y="87615"/>
                  </a:lnTo>
                  <a:lnTo>
                    <a:pt x="33280" y="87928"/>
                  </a:lnTo>
                  <a:lnTo>
                    <a:pt x="32572" y="87782"/>
                  </a:lnTo>
                  <a:lnTo>
                    <a:pt x="33239" y="87553"/>
                  </a:lnTo>
                  <a:close/>
                  <a:moveTo>
                    <a:pt x="28241" y="87719"/>
                  </a:moveTo>
                  <a:lnTo>
                    <a:pt x="28928" y="87907"/>
                  </a:lnTo>
                  <a:lnTo>
                    <a:pt x="28220" y="88094"/>
                  </a:lnTo>
                  <a:lnTo>
                    <a:pt x="27532" y="87844"/>
                  </a:lnTo>
                  <a:lnTo>
                    <a:pt x="28241" y="87719"/>
                  </a:lnTo>
                  <a:close/>
                  <a:moveTo>
                    <a:pt x="30740" y="87740"/>
                  </a:moveTo>
                  <a:lnTo>
                    <a:pt x="31448" y="87865"/>
                  </a:lnTo>
                  <a:lnTo>
                    <a:pt x="30760" y="88115"/>
                  </a:lnTo>
                  <a:lnTo>
                    <a:pt x="30052" y="87928"/>
                  </a:lnTo>
                  <a:lnTo>
                    <a:pt x="30740" y="87740"/>
                  </a:lnTo>
                  <a:close/>
                  <a:moveTo>
                    <a:pt x="52544" y="87282"/>
                  </a:moveTo>
                  <a:lnTo>
                    <a:pt x="56980" y="87303"/>
                  </a:lnTo>
                  <a:lnTo>
                    <a:pt x="55023" y="88198"/>
                  </a:lnTo>
                  <a:lnTo>
                    <a:pt x="52544" y="87282"/>
                  </a:lnTo>
                  <a:close/>
                  <a:moveTo>
                    <a:pt x="13746" y="86949"/>
                  </a:moveTo>
                  <a:lnTo>
                    <a:pt x="23305" y="87032"/>
                  </a:lnTo>
                  <a:lnTo>
                    <a:pt x="23950" y="87344"/>
                  </a:lnTo>
                  <a:lnTo>
                    <a:pt x="10580" y="88386"/>
                  </a:lnTo>
                  <a:lnTo>
                    <a:pt x="13746" y="86949"/>
                  </a:lnTo>
                  <a:close/>
                  <a:moveTo>
                    <a:pt x="26970" y="87928"/>
                  </a:moveTo>
                  <a:lnTo>
                    <a:pt x="27741" y="88219"/>
                  </a:lnTo>
                  <a:lnTo>
                    <a:pt x="26929" y="88427"/>
                  </a:lnTo>
                  <a:lnTo>
                    <a:pt x="26158" y="88073"/>
                  </a:lnTo>
                  <a:lnTo>
                    <a:pt x="26970" y="87928"/>
                  </a:lnTo>
                  <a:close/>
                  <a:moveTo>
                    <a:pt x="32010" y="87969"/>
                  </a:moveTo>
                  <a:lnTo>
                    <a:pt x="32822" y="88136"/>
                  </a:lnTo>
                  <a:lnTo>
                    <a:pt x="32052" y="88469"/>
                  </a:lnTo>
                  <a:lnTo>
                    <a:pt x="31239" y="88261"/>
                  </a:lnTo>
                  <a:lnTo>
                    <a:pt x="32010" y="87969"/>
                  </a:lnTo>
                  <a:close/>
                  <a:moveTo>
                    <a:pt x="29490" y="88073"/>
                  </a:moveTo>
                  <a:lnTo>
                    <a:pt x="30281" y="88282"/>
                  </a:lnTo>
                  <a:lnTo>
                    <a:pt x="29490" y="88573"/>
                  </a:lnTo>
                  <a:lnTo>
                    <a:pt x="28699" y="88282"/>
                  </a:lnTo>
                  <a:lnTo>
                    <a:pt x="29490" y="88073"/>
                  </a:lnTo>
                  <a:close/>
                  <a:moveTo>
                    <a:pt x="35696" y="87136"/>
                  </a:moveTo>
                  <a:lnTo>
                    <a:pt x="45255" y="87220"/>
                  </a:lnTo>
                  <a:lnTo>
                    <a:pt x="48400" y="88698"/>
                  </a:lnTo>
                  <a:lnTo>
                    <a:pt x="35051" y="87428"/>
                  </a:lnTo>
                  <a:lnTo>
                    <a:pt x="35696" y="87136"/>
                  </a:lnTo>
                  <a:close/>
                  <a:moveTo>
                    <a:pt x="7311" y="86907"/>
                  </a:moveTo>
                  <a:lnTo>
                    <a:pt x="13059" y="86949"/>
                  </a:lnTo>
                  <a:lnTo>
                    <a:pt x="9726" y="88469"/>
                  </a:lnTo>
                  <a:lnTo>
                    <a:pt x="6019" y="88761"/>
                  </a:lnTo>
                  <a:lnTo>
                    <a:pt x="4333" y="87948"/>
                  </a:lnTo>
                  <a:lnTo>
                    <a:pt x="7311" y="86907"/>
                  </a:lnTo>
                  <a:close/>
                  <a:moveTo>
                    <a:pt x="3937" y="88094"/>
                  </a:moveTo>
                  <a:lnTo>
                    <a:pt x="5436" y="88802"/>
                  </a:lnTo>
                  <a:lnTo>
                    <a:pt x="3916" y="88927"/>
                  </a:lnTo>
                  <a:lnTo>
                    <a:pt x="2771" y="88511"/>
                  </a:lnTo>
                  <a:lnTo>
                    <a:pt x="3937" y="88094"/>
                  </a:lnTo>
                  <a:close/>
                  <a:moveTo>
                    <a:pt x="28199" y="88407"/>
                  </a:moveTo>
                  <a:lnTo>
                    <a:pt x="29053" y="88719"/>
                  </a:lnTo>
                  <a:lnTo>
                    <a:pt x="28178" y="89031"/>
                  </a:lnTo>
                  <a:lnTo>
                    <a:pt x="27324" y="88636"/>
                  </a:lnTo>
                  <a:lnTo>
                    <a:pt x="28199" y="88407"/>
                  </a:lnTo>
                  <a:close/>
                  <a:moveTo>
                    <a:pt x="30760" y="88427"/>
                  </a:moveTo>
                  <a:lnTo>
                    <a:pt x="31656" y="88656"/>
                  </a:lnTo>
                  <a:lnTo>
                    <a:pt x="30802" y="89052"/>
                  </a:lnTo>
                  <a:lnTo>
                    <a:pt x="29907" y="88719"/>
                  </a:lnTo>
                  <a:lnTo>
                    <a:pt x="30760" y="88427"/>
                  </a:lnTo>
                  <a:close/>
                  <a:moveTo>
                    <a:pt x="45942" y="87220"/>
                  </a:moveTo>
                  <a:lnTo>
                    <a:pt x="51690" y="87261"/>
                  </a:lnTo>
                  <a:lnTo>
                    <a:pt x="54648" y="88365"/>
                  </a:lnTo>
                  <a:lnTo>
                    <a:pt x="52961" y="89135"/>
                  </a:lnTo>
                  <a:lnTo>
                    <a:pt x="49233" y="88781"/>
                  </a:lnTo>
                  <a:lnTo>
                    <a:pt x="45942" y="87220"/>
                  </a:lnTo>
                  <a:close/>
                  <a:moveTo>
                    <a:pt x="2354" y="88656"/>
                  </a:moveTo>
                  <a:lnTo>
                    <a:pt x="3229" y="88969"/>
                  </a:lnTo>
                  <a:lnTo>
                    <a:pt x="917" y="89156"/>
                  </a:lnTo>
                  <a:lnTo>
                    <a:pt x="2354" y="88656"/>
                  </a:lnTo>
                  <a:close/>
                  <a:moveTo>
                    <a:pt x="55043" y="88511"/>
                  </a:moveTo>
                  <a:lnTo>
                    <a:pt x="56189" y="88948"/>
                  </a:lnTo>
                  <a:lnTo>
                    <a:pt x="55064" y="89344"/>
                  </a:lnTo>
                  <a:lnTo>
                    <a:pt x="53523" y="89198"/>
                  </a:lnTo>
                  <a:lnTo>
                    <a:pt x="55043" y="88511"/>
                  </a:lnTo>
                  <a:close/>
                  <a:moveTo>
                    <a:pt x="8956" y="88823"/>
                  </a:moveTo>
                  <a:lnTo>
                    <a:pt x="7519" y="89469"/>
                  </a:lnTo>
                  <a:lnTo>
                    <a:pt x="6540" y="89011"/>
                  </a:lnTo>
                  <a:lnTo>
                    <a:pt x="8956" y="88823"/>
                  </a:lnTo>
                  <a:close/>
                  <a:moveTo>
                    <a:pt x="56626" y="89094"/>
                  </a:moveTo>
                  <a:lnTo>
                    <a:pt x="58042" y="89635"/>
                  </a:lnTo>
                  <a:lnTo>
                    <a:pt x="55751" y="89406"/>
                  </a:lnTo>
                  <a:lnTo>
                    <a:pt x="56626" y="89094"/>
                  </a:lnTo>
                  <a:close/>
                  <a:moveTo>
                    <a:pt x="29490" y="88886"/>
                  </a:moveTo>
                  <a:lnTo>
                    <a:pt x="30427" y="89219"/>
                  </a:lnTo>
                  <a:lnTo>
                    <a:pt x="29469" y="89656"/>
                  </a:lnTo>
                  <a:lnTo>
                    <a:pt x="28553" y="89219"/>
                  </a:lnTo>
                  <a:lnTo>
                    <a:pt x="29490" y="88886"/>
                  </a:lnTo>
                  <a:close/>
                  <a:moveTo>
                    <a:pt x="50004" y="89156"/>
                  </a:moveTo>
                  <a:lnTo>
                    <a:pt x="52419" y="89385"/>
                  </a:lnTo>
                  <a:lnTo>
                    <a:pt x="51441" y="89844"/>
                  </a:lnTo>
                  <a:lnTo>
                    <a:pt x="50004" y="89156"/>
                  </a:lnTo>
                  <a:close/>
                  <a:moveTo>
                    <a:pt x="5957" y="89052"/>
                  </a:moveTo>
                  <a:lnTo>
                    <a:pt x="7186" y="89635"/>
                  </a:lnTo>
                  <a:lnTo>
                    <a:pt x="6561" y="89906"/>
                  </a:lnTo>
                  <a:lnTo>
                    <a:pt x="4541" y="89156"/>
                  </a:lnTo>
                  <a:lnTo>
                    <a:pt x="5957" y="89052"/>
                  </a:lnTo>
                  <a:close/>
                  <a:moveTo>
                    <a:pt x="53002" y="89448"/>
                  </a:moveTo>
                  <a:lnTo>
                    <a:pt x="54419" y="89573"/>
                  </a:lnTo>
                  <a:lnTo>
                    <a:pt x="52398" y="90302"/>
                  </a:lnTo>
                  <a:lnTo>
                    <a:pt x="51774" y="89989"/>
                  </a:lnTo>
                  <a:lnTo>
                    <a:pt x="53002" y="89448"/>
                  </a:lnTo>
                  <a:close/>
                  <a:moveTo>
                    <a:pt x="24471" y="87594"/>
                  </a:moveTo>
                  <a:lnTo>
                    <a:pt x="25200" y="87948"/>
                  </a:lnTo>
                  <a:lnTo>
                    <a:pt x="9747" y="90531"/>
                  </a:lnTo>
                  <a:lnTo>
                    <a:pt x="7852" y="89635"/>
                  </a:lnTo>
                  <a:lnTo>
                    <a:pt x="9810" y="88740"/>
                  </a:lnTo>
                  <a:lnTo>
                    <a:pt x="24471" y="87594"/>
                  </a:lnTo>
                  <a:close/>
                  <a:moveTo>
                    <a:pt x="3874" y="89219"/>
                  </a:moveTo>
                  <a:lnTo>
                    <a:pt x="6186" y="90093"/>
                  </a:lnTo>
                  <a:lnTo>
                    <a:pt x="4999" y="90614"/>
                  </a:lnTo>
                  <a:lnTo>
                    <a:pt x="813" y="89469"/>
                  </a:lnTo>
                  <a:lnTo>
                    <a:pt x="3874" y="89219"/>
                  </a:lnTo>
                  <a:close/>
                  <a:moveTo>
                    <a:pt x="7519" y="89802"/>
                  </a:moveTo>
                  <a:lnTo>
                    <a:pt x="9247" y="90614"/>
                  </a:lnTo>
                  <a:lnTo>
                    <a:pt x="8685" y="90718"/>
                  </a:lnTo>
                  <a:lnTo>
                    <a:pt x="6936" y="90052"/>
                  </a:lnTo>
                  <a:lnTo>
                    <a:pt x="7519" y="89802"/>
                  </a:lnTo>
                  <a:close/>
                  <a:moveTo>
                    <a:pt x="34530" y="87678"/>
                  </a:moveTo>
                  <a:lnTo>
                    <a:pt x="49170" y="89073"/>
                  </a:lnTo>
                  <a:lnTo>
                    <a:pt x="51086" y="89989"/>
                  </a:lnTo>
                  <a:lnTo>
                    <a:pt x="49191" y="90864"/>
                  </a:lnTo>
                  <a:lnTo>
                    <a:pt x="33780" y="88011"/>
                  </a:lnTo>
                  <a:lnTo>
                    <a:pt x="34530" y="87678"/>
                  </a:lnTo>
                  <a:close/>
                  <a:moveTo>
                    <a:pt x="55106" y="89635"/>
                  </a:moveTo>
                  <a:lnTo>
                    <a:pt x="58146" y="89927"/>
                  </a:lnTo>
                  <a:lnTo>
                    <a:pt x="53940" y="91031"/>
                  </a:lnTo>
                  <a:lnTo>
                    <a:pt x="52773" y="90468"/>
                  </a:lnTo>
                  <a:lnTo>
                    <a:pt x="55106" y="89635"/>
                  </a:lnTo>
                  <a:close/>
                  <a:moveTo>
                    <a:pt x="6561" y="90218"/>
                  </a:moveTo>
                  <a:lnTo>
                    <a:pt x="8123" y="90802"/>
                  </a:lnTo>
                  <a:lnTo>
                    <a:pt x="6603" y="91051"/>
                  </a:lnTo>
                  <a:lnTo>
                    <a:pt x="5436" y="90739"/>
                  </a:lnTo>
                  <a:lnTo>
                    <a:pt x="6561" y="90218"/>
                  </a:lnTo>
                  <a:close/>
                  <a:moveTo>
                    <a:pt x="51441" y="90156"/>
                  </a:moveTo>
                  <a:lnTo>
                    <a:pt x="52003" y="90427"/>
                  </a:lnTo>
                  <a:lnTo>
                    <a:pt x="50253" y="91051"/>
                  </a:lnTo>
                  <a:lnTo>
                    <a:pt x="49691" y="90947"/>
                  </a:lnTo>
                  <a:lnTo>
                    <a:pt x="51441" y="90156"/>
                  </a:lnTo>
                  <a:close/>
                  <a:moveTo>
                    <a:pt x="52378" y="90614"/>
                  </a:moveTo>
                  <a:lnTo>
                    <a:pt x="53502" y="91135"/>
                  </a:lnTo>
                  <a:lnTo>
                    <a:pt x="52336" y="91447"/>
                  </a:lnTo>
                  <a:lnTo>
                    <a:pt x="50816" y="91156"/>
                  </a:lnTo>
                  <a:lnTo>
                    <a:pt x="52378" y="90614"/>
                  </a:lnTo>
                  <a:close/>
                  <a:moveTo>
                    <a:pt x="5041" y="90927"/>
                  </a:moveTo>
                  <a:lnTo>
                    <a:pt x="5936" y="91176"/>
                  </a:lnTo>
                  <a:lnTo>
                    <a:pt x="3645" y="91551"/>
                  </a:lnTo>
                  <a:lnTo>
                    <a:pt x="3645" y="91551"/>
                  </a:lnTo>
                  <a:lnTo>
                    <a:pt x="5041" y="90927"/>
                  </a:lnTo>
                  <a:close/>
                  <a:moveTo>
                    <a:pt x="53898" y="91322"/>
                  </a:moveTo>
                  <a:lnTo>
                    <a:pt x="55272" y="91989"/>
                  </a:lnTo>
                  <a:lnTo>
                    <a:pt x="55272" y="91989"/>
                  </a:lnTo>
                  <a:lnTo>
                    <a:pt x="53002" y="91572"/>
                  </a:lnTo>
                  <a:lnTo>
                    <a:pt x="53898" y="91322"/>
                  </a:lnTo>
                  <a:close/>
                  <a:moveTo>
                    <a:pt x="9706" y="90843"/>
                  </a:moveTo>
                  <a:lnTo>
                    <a:pt x="12163" y="92009"/>
                  </a:lnTo>
                  <a:lnTo>
                    <a:pt x="12163" y="92009"/>
                  </a:lnTo>
                  <a:lnTo>
                    <a:pt x="9227" y="90906"/>
                  </a:lnTo>
                  <a:lnTo>
                    <a:pt x="9706" y="90843"/>
                  </a:lnTo>
                  <a:close/>
                  <a:moveTo>
                    <a:pt x="25658" y="88157"/>
                  </a:moveTo>
                  <a:lnTo>
                    <a:pt x="26491" y="88552"/>
                  </a:lnTo>
                  <a:lnTo>
                    <a:pt x="12934" y="92051"/>
                  </a:lnTo>
                  <a:lnTo>
                    <a:pt x="10205" y="90760"/>
                  </a:lnTo>
                  <a:lnTo>
                    <a:pt x="25658" y="88157"/>
                  </a:lnTo>
                  <a:close/>
                  <a:moveTo>
                    <a:pt x="49233" y="91156"/>
                  </a:moveTo>
                  <a:lnTo>
                    <a:pt x="49691" y="91239"/>
                  </a:lnTo>
                  <a:lnTo>
                    <a:pt x="46755" y="92301"/>
                  </a:lnTo>
                  <a:lnTo>
                    <a:pt x="49233" y="91156"/>
                  </a:lnTo>
                  <a:close/>
                  <a:moveTo>
                    <a:pt x="33322" y="88219"/>
                  </a:moveTo>
                  <a:lnTo>
                    <a:pt x="48733" y="91072"/>
                  </a:lnTo>
                  <a:lnTo>
                    <a:pt x="45963" y="92322"/>
                  </a:lnTo>
                  <a:lnTo>
                    <a:pt x="32489" y="88594"/>
                  </a:lnTo>
                  <a:lnTo>
                    <a:pt x="33322" y="88219"/>
                  </a:lnTo>
                  <a:close/>
                  <a:moveTo>
                    <a:pt x="8664" y="91010"/>
                  </a:moveTo>
                  <a:lnTo>
                    <a:pt x="12080" y="92280"/>
                  </a:lnTo>
                  <a:lnTo>
                    <a:pt x="11517" y="92426"/>
                  </a:lnTo>
                  <a:lnTo>
                    <a:pt x="7269" y="91239"/>
                  </a:lnTo>
                  <a:lnTo>
                    <a:pt x="8664" y="91010"/>
                  </a:lnTo>
                  <a:close/>
                  <a:moveTo>
                    <a:pt x="50274" y="91343"/>
                  </a:moveTo>
                  <a:lnTo>
                    <a:pt x="51670" y="91614"/>
                  </a:lnTo>
                  <a:lnTo>
                    <a:pt x="47379" y="92718"/>
                  </a:lnTo>
                  <a:lnTo>
                    <a:pt x="46838" y="92572"/>
                  </a:lnTo>
                  <a:lnTo>
                    <a:pt x="50274" y="91343"/>
                  </a:lnTo>
                  <a:close/>
                  <a:moveTo>
                    <a:pt x="6582" y="91364"/>
                  </a:moveTo>
                  <a:lnTo>
                    <a:pt x="10976" y="92572"/>
                  </a:lnTo>
                  <a:lnTo>
                    <a:pt x="9477" y="92947"/>
                  </a:lnTo>
                  <a:lnTo>
                    <a:pt x="3583" y="91864"/>
                  </a:lnTo>
                  <a:lnTo>
                    <a:pt x="6582" y="91364"/>
                  </a:lnTo>
                  <a:close/>
                  <a:moveTo>
                    <a:pt x="52336" y="91739"/>
                  </a:moveTo>
                  <a:lnTo>
                    <a:pt x="55356" y="92301"/>
                  </a:lnTo>
                  <a:lnTo>
                    <a:pt x="49420" y="93280"/>
                  </a:lnTo>
                  <a:lnTo>
                    <a:pt x="47942" y="92884"/>
                  </a:lnTo>
                  <a:lnTo>
                    <a:pt x="52336" y="91739"/>
                  </a:lnTo>
                  <a:close/>
                  <a:moveTo>
                    <a:pt x="26887" y="88740"/>
                  </a:moveTo>
                  <a:lnTo>
                    <a:pt x="27782" y="89177"/>
                  </a:lnTo>
                  <a:lnTo>
                    <a:pt x="15891" y="93384"/>
                  </a:lnTo>
                  <a:lnTo>
                    <a:pt x="15287" y="93176"/>
                  </a:lnTo>
                  <a:lnTo>
                    <a:pt x="13350" y="92259"/>
                  </a:lnTo>
                  <a:lnTo>
                    <a:pt x="26887" y="88740"/>
                  </a:lnTo>
                  <a:close/>
                  <a:moveTo>
                    <a:pt x="12538" y="92468"/>
                  </a:moveTo>
                  <a:lnTo>
                    <a:pt x="15099" y="93405"/>
                  </a:lnTo>
                  <a:lnTo>
                    <a:pt x="12080" y="92572"/>
                  </a:lnTo>
                  <a:lnTo>
                    <a:pt x="12538" y="92468"/>
                  </a:lnTo>
                  <a:close/>
                  <a:moveTo>
                    <a:pt x="32073" y="88781"/>
                  </a:moveTo>
                  <a:lnTo>
                    <a:pt x="45568" y="92509"/>
                  </a:lnTo>
                  <a:lnTo>
                    <a:pt x="43610" y="93405"/>
                  </a:lnTo>
                  <a:lnTo>
                    <a:pt x="43006" y="93613"/>
                  </a:lnTo>
                  <a:lnTo>
                    <a:pt x="31177" y="89198"/>
                  </a:lnTo>
                  <a:lnTo>
                    <a:pt x="32073" y="88781"/>
                  </a:lnTo>
                  <a:close/>
                  <a:moveTo>
                    <a:pt x="46359" y="92738"/>
                  </a:moveTo>
                  <a:lnTo>
                    <a:pt x="46817" y="92863"/>
                  </a:lnTo>
                  <a:lnTo>
                    <a:pt x="43797" y="93655"/>
                  </a:lnTo>
                  <a:lnTo>
                    <a:pt x="43797" y="93655"/>
                  </a:lnTo>
                  <a:lnTo>
                    <a:pt x="46359" y="92738"/>
                  </a:lnTo>
                  <a:close/>
                  <a:moveTo>
                    <a:pt x="11517" y="92718"/>
                  </a:moveTo>
                  <a:lnTo>
                    <a:pt x="15037" y="93696"/>
                  </a:lnTo>
                  <a:lnTo>
                    <a:pt x="14496" y="93884"/>
                  </a:lnTo>
                  <a:lnTo>
                    <a:pt x="10143" y="93072"/>
                  </a:lnTo>
                  <a:lnTo>
                    <a:pt x="11517" y="92718"/>
                  </a:lnTo>
                  <a:close/>
                  <a:moveTo>
                    <a:pt x="47379" y="93030"/>
                  </a:moveTo>
                  <a:lnTo>
                    <a:pt x="48754" y="93405"/>
                  </a:lnTo>
                  <a:lnTo>
                    <a:pt x="44381" y="94134"/>
                  </a:lnTo>
                  <a:lnTo>
                    <a:pt x="43860" y="93925"/>
                  </a:lnTo>
                  <a:lnTo>
                    <a:pt x="47379" y="93030"/>
                  </a:lnTo>
                  <a:close/>
                  <a:moveTo>
                    <a:pt x="56189" y="92447"/>
                  </a:moveTo>
                  <a:lnTo>
                    <a:pt x="56272" y="92468"/>
                  </a:lnTo>
                  <a:lnTo>
                    <a:pt x="59209" y="93863"/>
                  </a:lnTo>
                  <a:lnTo>
                    <a:pt x="53190" y="94321"/>
                  </a:lnTo>
                  <a:lnTo>
                    <a:pt x="50087" y="93467"/>
                  </a:lnTo>
                  <a:lnTo>
                    <a:pt x="56189" y="92447"/>
                  </a:lnTo>
                  <a:close/>
                  <a:moveTo>
                    <a:pt x="15516" y="93821"/>
                  </a:moveTo>
                  <a:lnTo>
                    <a:pt x="16641" y="94134"/>
                  </a:lnTo>
                  <a:lnTo>
                    <a:pt x="17120" y="94363"/>
                  </a:lnTo>
                  <a:lnTo>
                    <a:pt x="15079" y="93988"/>
                  </a:lnTo>
                  <a:lnTo>
                    <a:pt x="15516" y="93821"/>
                  </a:lnTo>
                  <a:close/>
                  <a:moveTo>
                    <a:pt x="28157" y="89344"/>
                  </a:moveTo>
                  <a:lnTo>
                    <a:pt x="29136" y="89802"/>
                  </a:lnTo>
                  <a:lnTo>
                    <a:pt x="18931" y="94467"/>
                  </a:lnTo>
                  <a:lnTo>
                    <a:pt x="18307" y="94300"/>
                  </a:lnTo>
                  <a:lnTo>
                    <a:pt x="16307" y="93551"/>
                  </a:lnTo>
                  <a:lnTo>
                    <a:pt x="28157" y="89344"/>
                  </a:lnTo>
                  <a:close/>
                  <a:moveTo>
                    <a:pt x="43360" y="94050"/>
                  </a:moveTo>
                  <a:lnTo>
                    <a:pt x="43818" y="94217"/>
                  </a:lnTo>
                  <a:lnTo>
                    <a:pt x="41757" y="94571"/>
                  </a:lnTo>
                  <a:lnTo>
                    <a:pt x="42236" y="94363"/>
                  </a:lnTo>
                  <a:lnTo>
                    <a:pt x="43360" y="94050"/>
                  </a:lnTo>
                  <a:close/>
                  <a:moveTo>
                    <a:pt x="9497" y="93259"/>
                  </a:moveTo>
                  <a:lnTo>
                    <a:pt x="13954" y="94071"/>
                  </a:lnTo>
                  <a:lnTo>
                    <a:pt x="12496" y="94592"/>
                  </a:lnTo>
                  <a:lnTo>
                    <a:pt x="6519" y="94009"/>
                  </a:lnTo>
                  <a:lnTo>
                    <a:pt x="9497" y="93259"/>
                  </a:lnTo>
                  <a:close/>
                  <a:moveTo>
                    <a:pt x="30802" y="89365"/>
                  </a:moveTo>
                  <a:lnTo>
                    <a:pt x="42590" y="93780"/>
                  </a:lnTo>
                  <a:lnTo>
                    <a:pt x="40569" y="94488"/>
                  </a:lnTo>
                  <a:lnTo>
                    <a:pt x="39945" y="94654"/>
                  </a:lnTo>
                  <a:lnTo>
                    <a:pt x="29823" y="89823"/>
                  </a:lnTo>
                  <a:lnTo>
                    <a:pt x="30802" y="89365"/>
                  </a:lnTo>
                  <a:close/>
                  <a:moveTo>
                    <a:pt x="49400" y="93571"/>
                  </a:moveTo>
                  <a:lnTo>
                    <a:pt x="52357" y="94404"/>
                  </a:lnTo>
                  <a:lnTo>
                    <a:pt x="46359" y="94863"/>
                  </a:lnTo>
                  <a:lnTo>
                    <a:pt x="44922" y="94342"/>
                  </a:lnTo>
                  <a:lnTo>
                    <a:pt x="49400" y="93571"/>
                  </a:lnTo>
                  <a:close/>
                  <a:moveTo>
                    <a:pt x="14516" y="94175"/>
                  </a:moveTo>
                  <a:lnTo>
                    <a:pt x="18098" y="94842"/>
                  </a:lnTo>
                  <a:lnTo>
                    <a:pt x="17599" y="95071"/>
                  </a:lnTo>
                  <a:lnTo>
                    <a:pt x="13183" y="94654"/>
                  </a:lnTo>
                  <a:lnTo>
                    <a:pt x="14516" y="94175"/>
                  </a:lnTo>
                  <a:close/>
                  <a:moveTo>
                    <a:pt x="18452" y="95008"/>
                  </a:moveTo>
                  <a:lnTo>
                    <a:pt x="18869" y="95196"/>
                  </a:lnTo>
                  <a:lnTo>
                    <a:pt x="18161" y="95133"/>
                  </a:lnTo>
                  <a:lnTo>
                    <a:pt x="18452" y="95008"/>
                  </a:lnTo>
                  <a:close/>
                  <a:moveTo>
                    <a:pt x="44360" y="94425"/>
                  </a:moveTo>
                  <a:lnTo>
                    <a:pt x="45693" y="94925"/>
                  </a:lnTo>
                  <a:lnTo>
                    <a:pt x="41278" y="95279"/>
                  </a:lnTo>
                  <a:lnTo>
                    <a:pt x="40757" y="95029"/>
                  </a:lnTo>
                  <a:lnTo>
                    <a:pt x="44360" y="94425"/>
                  </a:lnTo>
                  <a:close/>
                  <a:moveTo>
                    <a:pt x="19244" y="95050"/>
                  </a:moveTo>
                  <a:lnTo>
                    <a:pt x="19744" y="95154"/>
                  </a:lnTo>
                  <a:lnTo>
                    <a:pt x="20243" y="95342"/>
                  </a:lnTo>
                  <a:lnTo>
                    <a:pt x="20243" y="95342"/>
                  </a:lnTo>
                  <a:lnTo>
                    <a:pt x="19723" y="95279"/>
                  </a:lnTo>
                  <a:lnTo>
                    <a:pt x="19244" y="95050"/>
                  </a:lnTo>
                  <a:close/>
                  <a:moveTo>
                    <a:pt x="40424" y="95175"/>
                  </a:moveTo>
                  <a:lnTo>
                    <a:pt x="40694" y="95321"/>
                  </a:lnTo>
                  <a:lnTo>
                    <a:pt x="39986" y="95383"/>
                  </a:lnTo>
                  <a:lnTo>
                    <a:pt x="40424" y="95175"/>
                  </a:lnTo>
                  <a:close/>
                  <a:moveTo>
                    <a:pt x="39632" y="95217"/>
                  </a:moveTo>
                  <a:lnTo>
                    <a:pt x="39153" y="95446"/>
                  </a:lnTo>
                  <a:lnTo>
                    <a:pt x="38612" y="95487"/>
                  </a:lnTo>
                  <a:lnTo>
                    <a:pt x="38612" y="95487"/>
                  </a:lnTo>
                  <a:lnTo>
                    <a:pt x="39112" y="95300"/>
                  </a:lnTo>
                  <a:lnTo>
                    <a:pt x="39632" y="95217"/>
                  </a:lnTo>
                  <a:close/>
                  <a:moveTo>
                    <a:pt x="12538" y="94883"/>
                  </a:moveTo>
                  <a:lnTo>
                    <a:pt x="17057" y="95321"/>
                  </a:lnTo>
                  <a:lnTo>
                    <a:pt x="15662" y="95966"/>
                  </a:lnTo>
                  <a:lnTo>
                    <a:pt x="9664" y="95904"/>
                  </a:lnTo>
                  <a:lnTo>
                    <a:pt x="12538" y="94883"/>
                  </a:lnTo>
                  <a:close/>
                  <a:moveTo>
                    <a:pt x="17640" y="95383"/>
                  </a:moveTo>
                  <a:lnTo>
                    <a:pt x="19639" y="95571"/>
                  </a:lnTo>
                  <a:lnTo>
                    <a:pt x="20535" y="96008"/>
                  </a:lnTo>
                  <a:lnTo>
                    <a:pt x="16349" y="95966"/>
                  </a:lnTo>
                  <a:lnTo>
                    <a:pt x="17640" y="95383"/>
                  </a:lnTo>
                  <a:close/>
                  <a:moveTo>
                    <a:pt x="20473" y="95654"/>
                  </a:moveTo>
                  <a:lnTo>
                    <a:pt x="21285" y="95716"/>
                  </a:lnTo>
                  <a:lnTo>
                    <a:pt x="22055" y="96008"/>
                  </a:lnTo>
                  <a:lnTo>
                    <a:pt x="21222" y="96008"/>
                  </a:lnTo>
                  <a:lnTo>
                    <a:pt x="20473" y="95654"/>
                  </a:lnTo>
                  <a:close/>
                  <a:moveTo>
                    <a:pt x="22409" y="95841"/>
                  </a:moveTo>
                  <a:lnTo>
                    <a:pt x="22930" y="95883"/>
                  </a:lnTo>
                  <a:lnTo>
                    <a:pt x="23430" y="96029"/>
                  </a:lnTo>
                  <a:lnTo>
                    <a:pt x="22909" y="96008"/>
                  </a:lnTo>
                  <a:lnTo>
                    <a:pt x="22409" y="95841"/>
                  </a:lnTo>
                  <a:close/>
                  <a:moveTo>
                    <a:pt x="29469" y="89969"/>
                  </a:moveTo>
                  <a:lnTo>
                    <a:pt x="39528" y="94758"/>
                  </a:lnTo>
                  <a:lnTo>
                    <a:pt x="37446" y="95300"/>
                  </a:lnTo>
                  <a:lnTo>
                    <a:pt x="34259" y="95821"/>
                  </a:lnTo>
                  <a:lnTo>
                    <a:pt x="31031" y="96091"/>
                  </a:lnTo>
                  <a:lnTo>
                    <a:pt x="27803" y="96050"/>
                  </a:lnTo>
                  <a:lnTo>
                    <a:pt x="24596" y="95758"/>
                  </a:lnTo>
                  <a:lnTo>
                    <a:pt x="21431" y="95154"/>
                  </a:lnTo>
                  <a:lnTo>
                    <a:pt x="19348" y="94592"/>
                  </a:lnTo>
                  <a:lnTo>
                    <a:pt x="29469" y="89969"/>
                  </a:lnTo>
                  <a:close/>
                  <a:moveTo>
                    <a:pt x="36446" y="95946"/>
                  </a:moveTo>
                  <a:lnTo>
                    <a:pt x="35946" y="96133"/>
                  </a:lnTo>
                  <a:lnTo>
                    <a:pt x="35405" y="96112"/>
                  </a:lnTo>
                  <a:lnTo>
                    <a:pt x="35925" y="95987"/>
                  </a:lnTo>
                  <a:lnTo>
                    <a:pt x="36446" y="95946"/>
                  </a:lnTo>
                  <a:close/>
                  <a:moveTo>
                    <a:pt x="38383" y="95800"/>
                  </a:moveTo>
                  <a:lnTo>
                    <a:pt x="37633" y="96133"/>
                  </a:lnTo>
                  <a:lnTo>
                    <a:pt x="36800" y="96133"/>
                  </a:lnTo>
                  <a:lnTo>
                    <a:pt x="37571" y="95862"/>
                  </a:lnTo>
                  <a:lnTo>
                    <a:pt x="38383" y="95800"/>
                  </a:lnTo>
                  <a:close/>
                  <a:moveTo>
                    <a:pt x="41215" y="95571"/>
                  </a:moveTo>
                  <a:lnTo>
                    <a:pt x="42506" y="96175"/>
                  </a:lnTo>
                  <a:lnTo>
                    <a:pt x="38299" y="96154"/>
                  </a:lnTo>
                  <a:lnTo>
                    <a:pt x="39216" y="95737"/>
                  </a:lnTo>
                  <a:lnTo>
                    <a:pt x="41215" y="95571"/>
                  </a:lnTo>
                  <a:close/>
                  <a:moveTo>
                    <a:pt x="46317" y="95175"/>
                  </a:moveTo>
                  <a:lnTo>
                    <a:pt x="49191" y="96237"/>
                  </a:lnTo>
                  <a:lnTo>
                    <a:pt x="43193" y="96175"/>
                  </a:lnTo>
                  <a:lnTo>
                    <a:pt x="41798" y="95529"/>
                  </a:lnTo>
                  <a:lnTo>
                    <a:pt x="46317" y="95175"/>
                  </a:lnTo>
                  <a:close/>
                  <a:moveTo>
                    <a:pt x="53169" y="94634"/>
                  </a:moveTo>
                  <a:lnTo>
                    <a:pt x="59292" y="96320"/>
                  </a:lnTo>
                  <a:lnTo>
                    <a:pt x="50045" y="96237"/>
                  </a:lnTo>
                  <a:lnTo>
                    <a:pt x="47005" y="95113"/>
                  </a:lnTo>
                  <a:lnTo>
                    <a:pt x="53169" y="94634"/>
                  </a:lnTo>
                  <a:close/>
                  <a:moveTo>
                    <a:pt x="25637" y="96320"/>
                  </a:moveTo>
                  <a:lnTo>
                    <a:pt x="26158" y="96341"/>
                  </a:lnTo>
                  <a:lnTo>
                    <a:pt x="26679" y="96425"/>
                  </a:lnTo>
                  <a:lnTo>
                    <a:pt x="26158" y="96466"/>
                  </a:lnTo>
                  <a:lnTo>
                    <a:pt x="25637" y="96320"/>
                  </a:lnTo>
                  <a:close/>
                  <a:moveTo>
                    <a:pt x="33218" y="96383"/>
                  </a:moveTo>
                  <a:lnTo>
                    <a:pt x="32697" y="96529"/>
                  </a:lnTo>
                  <a:lnTo>
                    <a:pt x="32177" y="96466"/>
                  </a:lnTo>
                  <a:lnTo>
                    <a:pt x="32676" y="96383"/>
                  </a:lnTo>
                  <a:close/>
                  <a:moveTo>
                    <a:pt x="24513" y="96320"/>
                  </a:moveTo>
                  <a:lnTo>
                    <a:pt x="25304" y="96529"/>
                  </a:lnTo>
                  <a:lnTo>
                    <a:pt x="24471" y="96612"/>
                  </a:lnTo>
                  <a:lnTo>
                    <a:pt x="23701" y="96320"/>
                  </a:lnTo>
                  <a:close/>
                  <a:moveTo>
                    <a:pt x="29428" y="96508"/>
                  </a:moveTo>
                  <a:lnTo>
                    <a:pt x="29948" y="96550"/>
                  </a:lnTo>
                  <a:lnTo>
                    <a:pt x="29428" y="96633"/>
                  </a:lnTo>
                  <a:lnTo>
                    <a:pt x="28907" y="96550"/>
                  </a:lnTo>
                  <a:lnTo>
                    <a:pt x="29428" y="96508"/>
                  </a:lnTo>
                  <a:close/>
                  <a:moveTo>
                    <a:pt x="35155" y="96404"/>
                  </a:moveTo>
                  <a:lnTo>
                    <a:pt x="34363" y="96695"/>
                  </a:lnTo>
                  <a:lnTo>
                    <a:pt x="33530" y="96612"/>
                  </a:lnTo>
                  <a:lnTo>
                    <a:pt x="34322" y="96404"/>
                  </a:lnTo>
                  <a:close/>
                  <a:moveTo>
                    <a:pt x="22847" y="96300"/>
                  </a:moveTo>
                  <a:lnTo>
                    <a:pt x="23784" y="96654"/>
                  </a:lnTo>
                  <a:lnTo>
                    <a:pt x="22763" y="96737"/>
                  </a:lnTo>
                  <a:lnTo>
                    <a:pt x="21847" y="96300"/>
                  </a:lnTo>
                  <a:close/>
                  <a:moveTo>
                    <a:pt x="37008" y="96425"/>
                  </a:moveTo>
                  <a:lnTo>
                    <a:pt x="36071" y="96841"/>
                  </a:lnTo>
                  <a:lnTo>
                    <a:pt x="35051" y="96758"/>
                  </a:lnTo>
                  <a:lnTo>
                    <a:pt x="35988" y="96425"/>
                  </a:lnTo>
                  <a:close/>
                  <a:moveTo>
                    <a:pt x="27782" y="96633"/>
                  </a:moveTo>
                  <a:lnTo>
                    <a:pt x="28595" y="96779"/>
                  </a:lnTo>
                  <a:lnTo>
                    <a:pt x="27762" y="96924"/>
                  </a:lnTo>
                  <a:lnTo>
                    <a:pt x="26970" y="96695"/>
                  </a:lnTo>
                  <a:lnTo>
                    <a:pt x="27782" y="96633"/>
                  </a:lnTo>
                  <a:close/>
                  <a:moveTo>
                    <a:pt x="31052" y="96654"/>
                  </a:moveTo>
                  <a:lnTo>
                    <a:pt x="31864" y="96737"/>
                  </a:lnTo>
                  <a:lnTo>
                    <a:pt x="31073" y="96945"/>
                  </a:lnTo>
                  <a:lnTo>
                    <a:pt x="30261" y="96799"/>
                  </a:lnTo>
                  <a:lnTo>
                    <a:pt x="31052" y="96654"/>
                  </a:lnTo>
                  <a:close/>
                  <a:moveTo>
                    <a:pt x="26116" y="96758"/>
                  </a:moveTo>
                  <a:lnTo>
                    <a:pt x="27095" y="97029"/>
                  </a:lnTo>
                  <a:lnTo>
                    <a:pt x="26075" y="97195"/>
                  </a:lnTo>
                  <a:lnTo>
                    <a:pt x="25117" y="96841"/>
                  </a:lnTo>
                  <a:lnTo>
                    <a:pt x="26116" y="96758"/>
                  </a:lnTo>
                  <a:close/>
                  <a:moveTo>
                    <a:pt x="32718" y="96820"/>
                  </a:moveTo>
                  <a:lnTo>
                    <a:pt x="33718" y="96924"/>
                  </a:lnTo>
                  <a:lnTo>
                    <a:pt x="32760" y="97258"/>
                  </a:lnTo>
                  <a:lnTo>
                    <a:pt x="31739" y="97070"/>
                  </a:lnTo>
                  <a:lnTo>
                    <a:pt x="32718" y="96820"/>
                  </a:lnTo>
                  <a:close/>
                  <a:moveTo>
                    <a:pt x="29428" y="96945"/>
                  </a:moveTo>
                  <a:lnTo>
                    <a:pt x="30406" y="97112"/>
                  </a:lnTo>
                  <a:lnTo>
                    <a:pt x="29407" y="97383"/>
                  </a:lnTo>
                  <a:lnTo>
                    <a:pt x="28428" y="97112"/>
                  </a:lnTo>
                  <a:lnTo>
                    <a:pt x="29428" y="96945"/>
                  </a:lnTo>
                  <a:close/>
                  <a:moveTo>
                    <a:pt x="24429" y="96904"/>
                  </a:moveTo>
                  <a:lnTo>
                    <a:pt x="25512" y="97299"/>
                  </a:lnTo>
                  <a:lnTo>
                    <a:pt x="24346" y="97487"/>
                  </a:lnTo>
                  <a:lnTo>
                    <a:pt x="23305" y="96987"/>
                  </a:lnTo>
                  <a:lnTo>
                    <a:pt x="24429" y="96904"/>
                  </a:lnTo>
                  <a:close/>
                  <a:moveTo>
                    <a:pt x="15724" y="96258"/>
                  </a:moveTo>
                  <a:lnTo>
                    <a:pt x="21160" y="96300"/>
                  </a:lnTo>
                  <a:lnTo>
                    <a:pt x="22201" y="96779"/>
                  </a:lnTo>
                  <a:lnTo>
                    <a:pt x="12954" y="97507"/>
                  </a:lnTo>
                  <a:lnTo>
                    <a:pt x="15724" y="96258"/>
                  </a:lnTo>
                  <a:close/>
                  <a:moveTo>
                    <a:pt x="34405" y="96987"/>
                  </a:moveTo>
                  <a:lnTo>
                    <a:pt x="35530" y="97091"/>
                  </a:lnTo>
                  <a:lnTo>
                    <a:pt x="34467" y="97570"/>
                  </a:lnTo>
                  <a:lnTo>
                    <a:pt x="33322" y="97362"/>
                  </a:lnTo>
                  <a:lnTo>
                    <a:pt x="34405" y="96987"/>
                  </a:lnTo>
                  <a:close/>
                  <a:moveTo>
                    <a:pt x="37695" y="96425"/>
                  </a:moveTo>
                  <a:lnTo>
                    <a:pt x="43131" y="96466"/>
                  </a:lnTo>
                  <a:lnTo>
                    <a:pt x="45880" y="97799"/>
                  </a:lnTo>
                  <a:lnTo>
                    <a:pt x="36654" y="96904"/>
                  </a:lnTo>
                  <a:lnTo>
                    <a:pt x="37695" y="96425"/>
                  </a:lnTo>
                  <a:close/>
                  <a:moveTo>
                    <a:pt x="27762" y="97216"/>
                  </a:moveTo>
                  <a:lnTo>
                    <a:pt x="28845" y="97528"/>
                  </a:lnTo>
                  <a:lnTo>
                    <a:pt x="27720" y="97820"/>
                  </a:lnTo>
                  <a:lnTo>
                    <a:pt x="26616" y="97403"/>
                  </a:lnTo>
                  <a:lnTo>
                    <a:pt x="27762" y="97216"/>
                  </a:lnTo>
                  <a:close/>
                  <a:moveTo>
                    <a:pt x="31073" y="97237"/>
                  </a:moveTo>
                  <a:lnTo>
                    <a:pt x="32197" y="97445"/>
                  </a:lnTo>
                  <a:lnTo>
                    <a:pt x="31094" y="97841"/>
                  </a:lnTo>
                  <a:lnTo>
                    <a:pt x="29969" y="97528"/>
                  </a:lnTo>
                  <a:lnTo>
                    <a:pt x="31073" y="97237"/>
                  </a:lnTo>
                  <a:close/>
                  <a:moveTo>
                    <a:pt x="8852" y="96195"/>
                  </a:moveTo>
                  <a:lnTo>
                    <a:pt x="15037" y="96237"/>
                  </a:lnTo>
                  <a:lnTo>
                    <a:pt x="12101" y="97591"/>
                  </a:lnTo>
                  <a:lnTo>
                    <a:pt x="4270" y="98195"/>
                  </a:lnTo>
                  <a:lnTo>
                    <a:pt x="3812" y="97986"/>
                  </a:lnTo>
                  <a:lnTo>
                    <a:pt x="8852" y="96195"/>
                  </a:lnTo>
                  <a:close/>
                  <a:moveTo>
                    <a:pt x="50837" y="96529"/>
                  </a:moveTo>
                  <a:lnTo>
                    <a:pt x="58959" y="96612"/>
                  </a:lnTo>
                  <a:lnTo>
                    <a:pt x="55377" y="98236"/>
                  </a:lnTo>
                  <a:lnTo>
                    <a:pt x="50837" y="96529"/>
                  </a:lnTo>
                  <a:close/>
                  <a:moveTo>
                    <a:pt x="26054" y="97507"/>
                  </a:moveTo>
                  <a:lnTo>
                    <a:pt x="27241" y="97945"/>
                  </a:lnTo>
                  <a:lnTo>
                    <a:pt x="25971" y="98257"/>
                  </a:lnTo>
                  <a:lnTo>
                    <a:pt x="24804" y="97716"/>
                  </a:lnTo>
                  <a:lnTo>
                    <a:pt x="26054" y="97507"/>
                  </a:lnTo>
                  <a:close/>
                  <a:moveTo>
                    <a:pt x="3416" y="98111"/>
                  </a:moveTo>
                  <a:lnTo>
                    <a:pt x="3687" y="98257"/>
                  </a:lnTo>
                  <a:lnTo>
                    <a:pt x="2875" y="98320"/>
                  </a:lnTo>
                  <a:lnTo>
                    <a:pt x="2875" y="98320"/>
                  </a:lnTo>
                  <a:lnTo>
                    <a:pt x="3416" y="98111"/>
                  </a:lnTo>
                  <a:close/>
                  <a:moveTo>
                    <a:pt x="32781" y="97549"/>
                  </a:moveTo>
                  <a:lnTo>
                    <a:pt x="34009" y="97778"/>
                  </a:lnTo>
                  <a:lnTo>
                    <a:pt x="32843" y="98320"/>
                  </a:lnTo>
                  <a:lnTo>
                    <a:pt x="31594" y="97986"/>
                  </a:lnTo>
                  <a:lnTo>
                    <a:pt x="32781" y="97549"/>
                  </a:lnTo>
                  <a:close/>
                  <a:moveTo>
                    <a:pt x="29407" y="97674"/>
                  </a:moveTo>
                  <a:lnTo>
                    <a:pt x="30636" y="98007"/>
                  </a:lnTo>
                  <a:lnTo>
                    <a:pt x="29407" y="98445"/>
                  </a:lnTo>
                  <a:lnTo>
                    <a:pt x="28199" y="97986"/>
                  </a:lnTo>
                  <a:lnTo>
                    <a:pt x="29407" y="97674"/>
                  </a:lnTo>
                  <a:close/>
                  <a:moveTo>
                    <a:pt x="43797" y="96487"/>
                  </a:moveTo>
                  <a:lnTo>
                    <a:pt x="49983" y="96529"/>
                  </a:lnTo>
                  <a:lnTo>
                    <a:pt x="55002" y="98403"/>
                  </a:lnTo>
                  <a:lnTo>
                    <a:pt x="54544" y="98611"/>
                  </a:lnTo>
                  <a:lnTo>
                    <a:pt x="46734" y="97862"/>
                  </a:lnTo>
                  <a:lnTo>
                    <a:pt x="43797" y="96487"/>
                  </a:lnTo>
                  <a:close/>
                  <a:moveTo>
                    <a:pt x="55397" y="98549"/>
                  </a:moveTo>
                  <a:lnTo>
                    <a:pt x="55939" y="98757"/>
                  </a:lnTo>
                  <a:lnTo>
                    <a:pt x="55127" y="98674"/>
                  </a:lnTo>
                  <a:lnTo>
                    <a:pt x="55397" y="98549"/>
                  </a:lnTo>
                  <a:close/>
                  <a:moveTo>
                    <a:pt x="27699" y="98111"/>
                  </a:moveTo>
                  <a:lnTo>
                    <a:pt x="28990" y="98590"/>
                  </a:lnTo>
                  <a:lnTo>
                    <a:pt x="27657" y="99069"/>
                  </a:lnTo>
                  <a:lnTo>
                    <a:pt x="26387" y="98465"/>
                  </a:lnTo>
                  <a:lnTo>
                    <a:pt x="27699" y="98111"/>
                  </a:lnTo>
                  <a:close/>
                  <a:moveTo>
                    <a:pt x="31115" y="98153"/>
                  </a:moveTo>
                  <a:lnTo>
                    <a:pt x="32427" y="98507"/>
                  </a:lnTo>
                  <a:lnTo>
                    <a:pt x="31156" y="99090"/>
                  </a:lnTo>
                  <a:lnTo>
                    <a:pt x="29823" y="98611"/>
                  </a:lnTo>
                  <a:lnTo>
                    <a:pt x="31115" y="98153"/>
                  </a:lnTo>
                  <a:close/>
                  <a:moveTo>
                    <a:pt x="58105" y="99257"/>
                  </a:moveTo>
                  <a:lnTo>
                    <a:pt x="58875" y="99319"/>
                  </a:lnTo>
                  <a:lnTo>
                    <a:pt x="58542" y="99423"/>
                  </a:lnTo>
                  <a:lnTo>
                    <a:pt x="58105" y="99257"/>
                  </a:lnTo>
                  <a:close/>
                  <a:moveTo>
                    <a:pt x="11330" y="97945"/>
                  </a:moveTo>
                  <a:lnTo>
                    <a:pt x="7436" y="99715"/>
                  </a:lnTo>
                  <a:lnTo>
                    <a:pt x="4791" y="98445"/>
                  </a:lnTo>
                  <a:lnTo>
                    <a:pt x="11330" y="97945"/>
                  </a:lnTo>
                  <a:close/>
                  <a:moveTo>
                    <a:pt x="29407" y="98757"/>
                  </a:moveTo>
                  <a:lnTo>
                    <a:pt x="30781" y="99257"/>
                  </a:lnTo>
                  <a:lnTo>
                    <a:pt x="29386" y="99902"/>
                  </a:lnTo>
                  <a:lnTo>
                    <a:pt x="28032" y="99236"/>
                  </a:lnTo>
                  <a:lnTo>
                    <a:pt x="29407" y="98757"/>
                  </a:lnTo>
                  <a:close/>
                  <a:moveTo>
                    <a:pt x="4208" y="98507"/>
                  </a:moveTo>
                  <a:lnTo>
                    <a:pt x="7082" y="99861"/>
                  </a:lnTo>
                  <a:lnTo>
                    <a:pt x="6915" y="99944"/>
                  </a:lnTo>
                  <a:lnTo>
                    <a:pt x="3229" y="98570"/>
                  </a:lnTo>
                  <a:lnTo>
                    <a:pt x="4208" y="98507"/>
                  </a:lnTo>
                  <a:close/>
                  <a:moveTo>
                    <a:pt x="47484" y="98236"/>
                  </a:moveTo>
                  <a:lnTo>
                    <a:pt x="54023" y="98861"/>
                  </a:lnTo>
                  <a:lnTo>
                    <a:pt x="51357" y="100069"/>
                  </a:lnTo>
                  <a:lnTo>
                    <a:pt x="47484" y="98236"/>
                  </a:lnTo>
                  <a:close/>
                  <a:moveTo>
                    <a:pt x="22722" y="97029"/>
                  </a:moveTo>
                  <a:lnTo>
                    <a:pt x="23846" y="97570"/>
                  </a:lnTo>
                  <a:lnTo>
                    <a:pt x="8394" y="100173"/>
                  </a:lnTo>
                  <a:lnTo>
                    <a:pt x="7769" y="99882"/>
                  </a:lnTo>
                  <a:lnTo>
                    <a:pt x="12184" y="97862"/>
                  </a:lnTo>
                  <a:lnTo>
                    <a:pt x="22722" y="97029"/>
                  </a:lnTo>
                  <a:close/>
                  <a:moveTo>
                    <a:pt x="7436" y="100027"/>
                  </a:moveTo>
                  <a:lnTo>
                    <a:pt x="7894" y="100257"/>
                  </a:lnTo>
                  <a:lnTo>
                    <a:pt x="7769" y="100277"/>
                  </a:lnTo>
                  <a:lnTo>
                    <a:pt x="7290" y="100090"/>
                  </a:lnTo>
                  <a:lnTo>
                    <a:pt x="7436" y="100027"/>
                  </a:lnTo>
                  <a:close/>
                  <a:moveTo>
                    <a:pt x="54585" y="98924"/>
                  </a:moveTo>
                  <a:lnTo>
                    <a:pt x="55585" y="99007"/>
                  </a:lnTo>
                  <a:lnTo>
                    <a:pt x="51878" y="100319"/>
                  </a:lnTo>
                  <a:lnTo>
                    <a:pt x="51690" y="100236"/>
                  </a:lnTo>
                  <a:lnTo>
                    <a:pt x="54585" y="98924"/>
                  </a:lnTo>
                  <a:close/>
                  <a:moveTo>
                    <a:pt x="2542" y="98632"/>
                  </a:moveTo>
                  <a:lnTo>
                    <a:pt x="6540" y="100132"/>
                  </a:lnTo>
                  <a:lnTo>
                    <a:pt x="5790" y="100465"/>
                  </a:lnTo>
                  <a:lnTo>
                    <a:pt x="750" y="99069"/>
                  </a:lnTo>
                  <a:lnTo>
                    <a:pt x="1813" y="98695"/>
                  </a:lnTo>
                  <a:lnTo>
                    <a:pt x="2542" y="98632"/>
                  </a:lnTo>
                  <a:close/>
                  <a:moveTo>
                    <a:pt x="6915" y="100257"/>
                  </a:moveTo>
                  <a:lnTo>
                    <a:pt x="7206" y="100361"/>
                  </a:lnTo>
                  <a:lnTo>
                    <a:pt x="6394" y="100506"/>
                  </a:lnTo>
                  <a:lnTo>
                    <a:pt x="6915" y="100257"/>
                  </a:lnTo>
                  <a:close/>
                  <a:moveTo>
                    <a:pt x="36113" y="97153"/>
                  </a:moveTo>
                  <a:lnTo>
                    <a:pt x="46651" y="98153"/>
                  </a:lnTo>
                  <a:lnTo>
                    <a:pt x="51003" y="100236"/>
                  </a:lnTo>
                  <a:lnTo>
                    <a:pt x="50378" y="100527"/>
                  </a:lnTo>
                  <a:lnTo>
                    <a:pt x="34967" y="97674"/>
                  </a:lnTo>
                  <a:lnTo>
                    <a:pt x="36113" y="97153"/>
                  </a:lnTo>
                  <a:close/>
                  <a:moveTo>
                    <a:pt x="8352" y="100465"/>
                  </a:moveTo>
                  <a:lnTo>
                    <a:pt x="8539" y="100569"/>
                  </a:lnTo>
                  <a:lnTo>
                    <a:pt x="8310" y="100486"/>
                  </a:lnTo>
                  <a:lnTo>
                    <a:pt x="8352" y="100465"/>
                  </a:lnTo>
                  <a:close/>
                  <a:moveTo>
                    <a:pt x="51357" y="100402"/>
                  </a:moveTo>
                  <a:lnTo>
                    <a:pt x="51482" y="100465"/>
                  </a:lnTo>
                  <a:lnTo>
                    <a:pt x="51003" y="100631"/>
                  </a:lnTo>
                  <a:lnTo>
                    <a:pt x="50878" y="100611"/>
                  </a:lnTo>
                  <a:lnTo>
                    <a:pt x="51357" y="100402"/>
                  </a:lnTo>
                  <a:close/>
                  <a:moveTo>
                    <a:pt x="56251" y="99069"/>
                  </a:moveTo>
                  <a:lnTo>
                    <a:pt x="56980" y="99153"/>
                  </a:lnTo>
                  <a:lnTo>
                    <a:pt x="58042" y="99548"/>
                  </a:lnTo>
                  <a:lnTo>
                    <a:pt x="52982" y="100860"/>
                  </a:lnTo>
                  <a:lnTo>
                    <a:pt x="52253" y="100506"/>
                  </a:lnTo>
                  <a:lnTo>
                    <a:pt x="56251" y="99069"/>
                  </a:lnTo>
                  <a:close/>
                  <a:moveTo>
                    <a:pt x="51857" y="100631"/>
                  </a:moveTo>
                  <a:lnTo>
                    <a:pt x="52378" y="100881"/>
                  </a:lnTo>
                  <a:lnTo>
                    <a:pt x="51565" y="100736"/>
                  </a:lnTo>
                  <a:lnTo>
                    <a:pt x="51857" y="100631"/>
                  </a:lnTo>
                  <a:close/>
                  <a:moveTo>
                    <a:pt x="50462" y="100819"/>
                  </a:moveTo>
                  <a:lnTo>
                    <a:pt x="50233" y="100902"/>
                  </a:lnTo>
                  <a:lnTo>
                    <a:pt x="50420" y="100819"/>
                  </a:lnTo>
                  <a:close/>
                  <a:moveTo>
                    <a:pt x="4270" y="101152"/>
                  </a:moveTo>
                  <a:lnTo>
                    <a:pt x="3854" y="101360"/>
                  </a:lnTo>
                  <a:lnTo>
                    <a:pt x="3499" y="101277"/>
                  </a:lnTo>
                  <a:lnTo>
                    <a:pt x="4270" y="101152"/>
                  </a:lnTo>
                  <a:close/>
                  <a:moveTo>
                    <a:pt x="54502" y="101569"/>
                  </a:moveTo>
                  <a:lnTo>
                    <a:pt x="55272" y="101714"/>
                  </a:lnTo>
                  <a:lnTo>
                    <a:pt x="54918" y="101777"/>
                  </a:lnTo>
                  <a:lnTo>
                    <a:pt x="54502" y="101569"/>
                  </a:lnTo>
                  <a:close/>
                  <a:moveTo>
                    <a:pt x="24304" y="97799"/>
                  </a:moveTo>
                  <a:lnTo>
                    <a:pt x="25533" y="98382"/>
                  </a:lnTo>
                  <a:lnTo>
                    <a:pt x="12059" y="101881"/>
                  </a:lnTo>
                  <a:lnTo>
                    <a:pt x="11663" y="101714"/>
                  </a:lnTo>
                  <a:lnTo>
                    <a:pt x="8852" y="100381"/>
                  </a:lnTo>
                  <a:lnTo>
                    <a:pt x="24304" y="97799"/>
                  </a:lnTo>
                  <a:close/>
                  <a:moveTo>
                    <a:pt x="7748" y="100569"/>
                  </a:moveTo>
                  <a:lnTo>
                    <a:pt x="11538" y="101985"/>
                  </a:lnTo>
                  <a:lnTo>
                    <a:pt x="11559" y="102006"/>
                  </a:lnTo>
                  <a:lnTo>
                    <a:pt x="11455" y="102027"/>
                  </a:lnTo>
                  <a:lnTo>
                    <a:pt x="6769" y="100736"/>
                  </a:lnTo>
                  <a:lnTo>
                    <a:pt x="7748" y="100569"/>
                  </a:lnTo>
                  <a:close/>
                  <a:moveTo>
                    <a:pt x="34509" y="97882"/>
                  </a:moveTo>
                  <a:lnTo>
                    <a:pt x="49920" y="100736"/>
                  </a:lnTo>
                  <a:lnTo>
                    <a:pt x="47088" y="102027"/>
                  </a:lnTo>
                  <a:lnTo>
                    <a:pt x="46692" y="102152"/>
                  </a:lnTo>
                  <a:lnTo>
                    <a:pt x="33280" y="98445"/>
                  </a:lnTo>
                  <a:lnTo>
                    <a:pt x="34509" y="97882"/>
                  </a:lnTo>
                  <a:close/>
                  <a:moveTo>
                    <a:pt x="51024" y="100923"/>
                  </a:moveTo>
                  <a:lnTo>
                    <a:pt x="52003" y="101110"/>
                  </a:lnTo>
                  <a:lnTo>
                    <a:pt x="47296" y="102318"/>
                  </a:lnTo>
                  <a:lnTo>
                    <a:pt x="47192" y="102297"/>
                  </a:lnTo>
                  <a:lnTo>
                    <a:pt x="47213" y="102277"/>
                  </a:lnTo>
                  <a:lnTo>
                    <a:pt x="51024" y="100923"/>
                  </a:lnTo>
                  <a:close/>
                  <a:moveTo>
                    <a:pt x="6103" y="100860"/>
                  </a:moveTo>
                  <a:lnTo>
                    <a:pt x="10893" y="102172"/>
                  </a:lnTo>
                  <a:lnTo>
                    <a:pt x="9810" y="102464"/>
                  </a:lnTo>
                  <a:lnTo>
                    <a:pt x="4333" y="101444"/>
                  </a:lnTo>
                  <a:lnTo>
                    <a:pt x="5374" y="100965"/>
                  </a:lnTo>
                  <a:lnTo>
                    <a:pt x="6103" y="100860"/>
                  </a:lnTo>
                  <a:close/>
                  <a:moveTo>
                    <a:pt x="52669" y="101235"/>
                  </a:moveTo>
                  <a:lnTo>
                    <a:pt x="53398" y="101360"/>
                  </a:lnTo>
                  <a:lnTo>
                    <a:pt x="54419" y="101860"/>
                  </a:lnTo>
                  <a:lnTo>
                    <a:pt x="48921" y="102776"/>
                  </a:lnTo>
                  <a:lnTo>
                    <a:pt x="47858" y="102485"/>
                  </a:lnTo>
                  <a:lnTo>
                    <a:pt x="52669" y="101235"/>
                  </a:lnTo>
                  <a:close/>
                  <a:moveTo>
                    <a:pt x="25950" y="98570"/>
                  </a:moveTo>
                  <a:lnTo>
                    <a:pt x="27262" y="99194"/>
                  </a:lnTo>
                  <a:lnTo>
                    <a:pt x="15849" y="103255"/>
                  </a:lnTo>
                  <a:lnTo>
                    <a:pt x="15454" y="103130"/>
                  </a:lnTo>
                  <a:lnTo>
                    <a:pt x="12538" y="102048"/>
                  </a:lnTo>
                  <a:lnTo>
                    <a:pt x="25950" y="98570"/>
                  </a:lnTo>
                  <a:close/>
                  <a:moveTo>
                    <a:pt x="11455" y="102339"/>
                  </a:moveTo>
                  <a:lnTo>
                    <a:pt x="13392" y="102860"/>
                  </a:lnTo>
                  <a:lnTo>
                    <a:pt x="14225" y="103276"/>
                  </a:lnTo>
                  <a:lnTo>
                    <a:pt x="10497" y="102589"/>
                  </a:lnTo>
                  <a:lnTo>
                    <a:pt x="11455" y="102339"/>
                  </a:lnTo>
                  <a:close/>
                  <a:moveTo>
                    <a:pt x="3874" y="101652"/>
                  </a:moveTo>
                  <a:lnTo>
                    <a:pt x="9143" y="102631"/>
                  </a:lnTo>
                  <a:lnTo>
                    <a:pt x="6436" y="103339"/>
                  </a:lnTo>
                  <a:lnTo>
                    <a:pt x="1292" y="102839"/>
                  </a:lnTo>
                  <a:lnTo>
                    <a:pt x="3874" y="101652"/>
                  </a:lnTo>
                  <a:close/>
                  <a:moveTo>
                    <a:pt x="14995" y="103318"/>
                  </a:moveTo>
                  <a:lnTo>
                    <a:pt x="15349" y="103422"/>
                  </a:lnTo>
                  <a:lnTo>
                    <a:pt x="15370" y="103422"/>
                  </a:lnTo>
                  <a:lnTo>
                    <a:pt x="15287" y="103443"/>
                  </a:lnTo>
                  <a:lnTo>
                    <a:pt x="14995" y="103318"/>
                  </a:lnTo>
                  <a:close/>
                  <a:moveTo>
                    <a:pt x="32864" y="98632"/>
                  </a:moveTo>
                  <a:lnTo>
                    <a:pt x="46213" y="102318"/>
                  </a:lnTo>
                  <a:lnTo>
                    <a:pt x="43298" y="103360"/>
                  </a:lnTo>
                  <a:lnTo>
                    <a:pt x="42881" y="103485"/>
                  </a:lnTo>
                  <a:lnTo>
                    <a:pt x="31531" y="99236"/>
                  </a:lnTo>
                  <a:lnTo>
                    <a:pt x="32864" y="98632"/>
                  </a:lnTo>
                  <a:close/>
                  <a:moveTo>
                    <a:pt x="47296" y="102631"/>
                  </a:moveTo>
                  <a:lnTo>
                    <a:pt x="48254" y="102901"/>
                  </a:lnTo>
                  <a:lnTo>
                    <a:pt x="44506" y="103526"/>
                  </a:lnTo>
                  <a:lnTo>
                    <a:pt x="44506" y="103526"/>
                  </a:lnTo>
                  <a:lnTo>
                    <a:pt x="45359" y="103130"/>
                  </a:lnTo>
                  <a:lnTo>
                    <a:pt x="47296" y="102631"/>
                  </a:lnTo>
                  <a:close/>
                  <a:moveTo>
                    <a:pt x="43735" y="103547"/>
                  </a:moveTo>
                  <a:lnTo>
                    <a:pt x="43443" y="103693"/>
                  </a:lnTo>
                  <a:lnTo>
                    <a:pt x="43360" y="103651"/>
                  </a:lnTo>
                  <a:lnTo>
                    <a:pt x="43381" y="103651"/>
                  </a:lnTo>
                  <a:lnTo>
                    <a:pt x="43735" y="103547"/>
                  </a:lnTo>
                  <a:close/>
                  <a:moveTo>
                    <a:pt x="54877" y="102068"/>
                  </a:moveTo>
                  <a:lnTo>
                    <a:pt x="57459" y="103297"/>
                  </a:lnTo>
                  <a:lnTo>
                    <a:pt x="52294" y="103714"/>
                  </a:lnTo>
                  <a:lnTo>
                    <a:pt x="49587" y="102964"/>
                  </a:lnTo>
                  <a:lnTo>
                    <a:pt x="54877" y="102068"/>
                  </a:lnTo>
                  <a:close/>
                  <a:moveTo>
                    <a:pt x="9831" y="102756"/>
                  </a:moveTo>
                  <a:lnTo>
                    <a:pt x="14704" y="103651"/>
                  </a:lnTo>
                  <a:lnTo>
                    <a:pt x="13662" y="104026"/>
                  </a:lnTo>
                  <a:lnTo>
                    <a:pt x="7269" y="103422"/>
                  </a:lnTo>
                  <a:lnTo>
                    <a:pt x="9831" y="102756"/>
                  </a:lnTo>
                  <a:close/>
                  <a:moveTo>
                    <a:pt x="15266" y="103755"/>
                  </a:moveTo>
                  <a:lnTo>
                    <a:pt x="16349" y="104276"/>
                  </a:lnTo>
                  <a:lnTo>
                    <a:pt x="16349" y="104276"/>
                  </a:lnTo>
                  <a:lnTo>
                    <a:pt x="14350" y="104088"/>
                  </a:lnTo>
                  <a:lnTo>
                    <a:pt x="15266" y="103755"/>
                  </a:lnTo>
                  <a:close/>
                  <a:moveTo>
                    <a:pt x="48921" y="103068"/>
                  </a:moveTo>
                  <a:lnTo>
                    <a:pt x="51461" y="103776"/>
                  </a:lnTo>
                  <a:lnTo>
                    <a:pt x="45047" y="104276"/>
                  </a:lnTo>
                  <a:lnTo>
                    <a:pt x="44006" y="103901"/>
                  </a:lnTo>
                  <a:lnTo>
                    <a:pt x="48921" y="103068"/>
                  </a:lnTo>
                  <a:close/>
                  <a:moveTo>
                    <a:pt x="27637" y="99382"/>
                  </a:moveTo>
                  <a:lnTo>
                    <a:pt x="29053" y="100048"/>
                  </a:lnTo>
                  <a:lnTo>
                    <a:pt x="19764" y="104297"/>
                  </a:lnTo>
                  <a:lnTo>
                    <a:pt x="19348" y="104213"/>
                  </a:lnTo>
                  <a:lnTo>
                    <a:pt x="16349" y="103380"/>
                  </a:lnTo>
                  <a:lnTo>
                    <a:pt x="27637" y="99382"/>
                  </a:lnTo>
                  <a:close/>
                  <a:moveTo>
                    <a:pt x="31156" y="99403"/>
                  </a:moveTo>
                  <a:lnTo>
                    <a:pt x="42381" y="103609"/>
                  </a:lnTo>
                  <a:lnTo>
                    <a:pt x="39382" y="104380"/>
                  </a:lnTo>
                  <a:lnTo>
                    <a:pt x="38966" y="104443"/>
                  </a:lnTo>
                  <a:lnTo>
                    <a:pt x="29740" y="100048"/>
                  </a:lnTo>
                  <a:lnTo>
                    <a:pt x="31156" y="99403"/>
                  </a:lnTo>
                  <a:close/>
                  <a:moveTo>
                    <a:pt x="16349" y="103964"/>
                  </a:moveTo>
                  <a:lnTo>
                    <a:pt x="17265" y="104130"/>
                  </a:lnTo>
                  <a:lnTo>
                    <a:pt x="18140" y="104463"/>
                  </a:lnTo>
                  <a:lnTo>
                    <a:pt x="17203" y="104359"/>
                  </a:lnTo>
                  <a:lnTo>
                    <a:pt x="16349" y="103964"/>
                  </a:lnTo>
                  <a:close/>
                  <a:moveTo>
                    <a:pt x="43443" y="104005"/>
                  </a:moveTo>
                  <a:lnTo>
                    <a:pt x="44360" y="104338"/>
                  </a:lnTo>
                  <a:lnTo>
                    <a:pt x="42360" y="104505"/>
                  </a:lnTo>
                  <a:lnTo>
                    <a:pt x="43443" y="104005"/>
                  </a:lnTo>
                  <a:close/>
                  <a:moveTo>
                    <a:pt x="18911" y="104422"/>
                  </a:moveTo>
                  <a:lnTo>
                    <a:pt x="19265" y="104505"/>
                  </a:lnTo>
                  <a:lnTo>
                    <a:pt x="19285" y="104505"/>
                  </a:lnTo>
                  <a:lnTo>
                    <a:pt x="19202" y="104547"/>
                  </a:lnTo>
                  <a:lnTo>
                    <a:pt x="18911" y="104422"/>
                  </a:lnTo>
                  <a:close/>
                  <a:moveTo>
                    <a:pt x="42381" y="104172"/>
                  </a:moveTo>
                  <a:lnTo>
                    <a:pt x="41507" y="104567"/>
                  </a:lnTo>
                  <a:lnTo>
                    <a:pt x="40569" y="104630"/>
                  </a:lnTo>
                  <a:lnTo>
                    <a:pt x="41444" y="104318"/>
                  </a:lnTo>
                  <a:lnTo>
                    <a:pt x="42381" y="104172"/>
                  </a:lnTo>
                  <a:close/>
                  <a:moveTo>
                    <a:pt x="39799" y="104609"/>
                  </a:moveTo>
                  <a:lnTo>
                    <a:pt x="39507" y="104713"/>
                  </a:lnTo>
                  <a:lnTo>
                    <a:pt x="39424" y="104672"/>
                  </a:lnTo>
                  <a:lnTo>
                    <a:pt x="39445" y="104672"/>
                  </a:lnTo>
                  <a:lnTo>
                    <a:pt x="39799" y="104609"/>
                  </a:lnTo>
                  <a:close/>
                  <a:moveTo>
                    <a:pt x="17973" y="104734"/>
                  </a:moveTo>
                  <a:lnTo>
                    <a:pt x="18661" y="104797"/>
                  </a:lnTo>
                  <a:lnTo>
                    <a:pt x="18369" y="104922"/>
                  </a:lnTo>
                  <a:lnTo>
                    <a:pt x="17973" y="104734"/>
                  </a:lnTo>
                  <a:close/>
                  <a:moveTo>
                    <a:pt x="40736" y="104922"/>
                  </a:moveTo>
                  <a:lnTo>
                    <a:pt x="40340" y="105109"/>
                  </a:lnTo>
                  <a:lnTo>
                    <a:pt x="40049" y="104963"/>
                  </a:lnTo>
                  <a:lnTo>
                    <a:pt x="40736" y="104922"/>
                  </a:lnTo>
                  <a:close/>
                  <a:moveTo>
                    <a:pt x="6457" y="103630"/>
                  </a:moveTo>
                  <a:lnTo>
                    <a:pt x="13017" y="104255"/>
                  </a:lnTo>
                  <a:lnTo>
                    <a:pt x="10372" y="105192"/>
                  </a:lnTo>
                  <a:lnTo>
                    <a:pt x="709" y="105109"/>
                  </a:lnTo>
                  <a:lnTo>
                    <a:pt x="6457" y="103630"/>
                  </a:lnTo>
                  <a:close/>
                  <a:moveTo>
                    <a:pt x="13704" y="104318"/>
                  </a:moveTo>
                  <a:lnTo>
                    <a:pt x="17120" y="104651"/>
                  </a:lnTo>
                  <a:lnTo>
                    <a:pt x="18036" y="105088"/>
                  </a:lnTo>
                  <a:lnTo>
                    <a:pt x="17640" y="105255"/>
                  </a:lnTo>
                  <a:lnTo>
                    <a:pt x="11226" y="105192"/>
                  </a:lnTo>
                  <a:lnTo>
                    <a:pt x="13704" y="104318"/>
                  </a:lnTo>
                  <a:close/>
                  <a:moveTo>
                    <a:pt x="18369" y="105234"/>
                  </a:moveTo>
                  <a:lnTo>
                    <a:pt x="18411" y="105255"/>
                  </a:lnTo>
                  <a:lnTo>
                    <a:pt x="18327" y="105255"/>
                  </a:lnTo>
                  <a:lnTo>
                    <a:pt x="18369" y="105234"/>
                  </a:lnTo>
                  <a:close/>
                  <a:moveTo>
                    <a:pt x="19223" y="104859"/>
                  </a:moveTo>
                  <a:lnTo>
                    <a:pt x="20348" y="105276"/>
                  </a:lnTo>
                  <a:lnTo>
                    <a:pt x="19098" y="105276"/>
                  </a:lnTo>
                  <a:lnTo>
                    <a:pt x="18723" y="105088"/>
                  </a:lnTo>
                  <a:lnTo>
                    <a:pt x="19223" y="104859"/>
                  </a:lnTo>
                  <a:close/>
                  <a:moveTo>
                    <a:pt x="20306" y="104963"/>
                  </a:moveTo>
                  <a:lnTo>
                    <a:pt x="21243" y="105046"/>
                  </a:lnTo>
                  <a:lnTo>
                    <a:pt x="22139" y="105296"/>
                  </a:lnTo>
                  <a:lnTo>
                    <a:pt x="21201" y="105276"/>
                  </a:lnTo>
                  <a:lnTo>
                    <a:pt x="20306" y="104963"/>
                  </a:lnTo>
                  <a:close/>
                  <a:moveTo>
                    <a:pt x="22909" y="105192"/>
                  </a:moveTo>
                  <a:lnTo>
                    <a:pt x="23263" y="105234"/>
                  </a:lnTo>
                  <a:lnTo>
                    <a:pt x="23638" y="105296"/>
                  </a:lnTo>
                  <a:lnTo>
                    <a:pt x="23263" y="105296"/>
                  </a:lnTo>
                  <a:lnTo>
                    <a:pt x="22909" y="105192"/>
                  </a:lnTo>
                  <a:close/>
                  <a:moveTo>
                    <a:pt x="29386" y="100215"/>
                  </a:moveTo>
                  <a:lnTo>
                    <a:pt x="38466" y="104526"/>
                  </a:lnTo>
                  <a:lnTo>
                    <a:pt x="35405" y="105046"/>
                  </a:lnTo>
                  <a:lnTo>
                    <a:pt x="31364" y="105359"/>
                  </a:lnTo>
                  <a:lnTo>
                    <a:pt x="27324" y="105338"/>
                  </a:lnTo>
                  <a:lnTo>
                    <a:pt x="23305" y="104942"/>
                  </a:lnTo>
                  <a:lnTo>
                    <a:pt x="20243" y="104380"/>
                  </a:lnTo>
                  <a:lnTo>
                    <a:pt x="29386" y="100215"/>
                  </a:lnTo>
                  <a:close/>
                  <a:moveTo>
                    <a:pt x="35800" y="105317"/>
                  </a:moveTo>
                  <a:lnTo>
                    <a:pt x="35446" y="105401"/>
                  </a:lnTo>
                  <a:lnTo>
                    <a:pt x="35071" y="105401"/>
                  </a:lnTo>
                  <a:lnTo>
                    <a:pt x="35425" y="105338"/>
                  </a:lnTo>
                  <a:lnTo>
                    <a:pt x="35800" y="105317"/>
                  </a:lnTo>
                  <a:close/>
                  <a:moveTo>
                    <a:pt x="38404" y="105109"/>
                  </a:moveTo>
                  <a:lnTo>
                    <a:pt x="37508" y="105421"/>
                  </a:lnTo>
                  <a:lnTo>
                    <a:pt x="36550" y="105421"/>
                  </a:lnTo>
                  <a:lnTo>
                    <a:pt x="37466" y="105171"/>
                  </a:lnTo>
                  <a:lnTo>
                    <a:pt x="38404" y="105109"/>
                  </a:lnTo>
                  <a:close/>
                  <a:moveTo>
                    <a:pt x="39486" y="105026"/>
                  </a:moveTo>
                  <a:lnTo>
                    <a:pt x="39986" y="105255"/>
                  </a:lnTo>
                  <a:lnTo>
                    <a:pt x="39611" y="105442"/>
                  </a:lnTo>
                  <a:lnTo>
                    <a:pt x="38362" y="105421"/>
                  </a:lnTo>
                  <a:lnTo>
                    <a:pt x="39486" y="105026"/>
                  </a:lnTo>
                  <a:close/>
                  <a:moveTo>
                    <a:pt x="40320" y="105421"/>
                  </a:moveTo>
                  <a:lnTo>
                    <a:pt x="40361" y="105442"/>
                  </a:lnTo>
                  <a:lnTo>
                    <a:pt x="40299" y="105442"/>
                  </a:lnTo>
                  <a:lnTo>
                    <a:pt x="40320" y="105421"/>
                  </a:lnTo>
                  <a:close/>
                  <a:moveTo>
                    <a:pt x="45005" y="104588"/>
                  </a:moveTo>
                  <a:lnTo>
                    <a:pt x="47484" y="105505"/>
                  </a:lnTo>
                  <a:lnTo>
                    <a:pt x="41048" y="105442"/>
                  </a:lnTo>
                  <a:lnTo>
                    <a:pt x="40674" y="105276"/>
                  </a:lnTo>
                  <a:lnTo>
                    <a:pt x="41590" y="104859"/>
                  </a:lnTo>
                  <a:lnTo>
                    <a:pt x="45005" y="104588"/>
                  </a:lnTo>
                  <a:close/>
                  <a:moveTo>
                    <a:pt x="52274" y="104005"/>
                  </a:moveTo>
                  <a:lnTo>
                    <a:pt x="58001" y="105588"/>
                  </a:lnTo>
                  <a:lnTo>
                    <a:pt x="48317" y="105505"/>
                  </a:lnTo>
                  <a:lnTo>
                    <a:pt x="45693" y="104526"/>
                  </a:lnTo>
                  <a:lnTo>
                    <a:pt x="52274" y="104005"/>
                  </a:lnTo>
                  <a:close/>
                  <a:moveTo>
                    <a:pt x="27324" y="105630"/>
                  </a:moveTo>
                  <a:lnTo>
                    <a:pt x="27678" y="105650"/>
                  </a:lnTo>
                  <a:lnTo>
                    <a:pt x="27303" y="105692"/>
                  </a:lnTo>
                  <a:lnTo>
                    <a:pt x="26949" y="105630"/>
                  </a:lnTo>
                  <a:close/>
                  <a:moveTo>
                    <a:pt x="31385" y="105650"/>
                  </a:moveTo>
                  <a:lnTo>
                    <a:pt x="31739" y="105671"/>
                  </a:lnTo>
                  <a:lnTo>
                    <a:pt x="31385" y="105713"/>
                  </a:lnTo>
                  <a:lnTo>
                    <a:pt x="31010" y="105692"/>
                  </a:lnTo>
                  <a:lnTo>
                    <a:pt x="31385" y="105650"/>
                  </a:lnTo>
                  <a:close/>
                  <a:moveTo>
                    <a:pt x="25283" y="105609"/>
                  </a:moveTo>
                  <a:lnTo>
                    <a:pt x="26200" y="105775"/>
                  </a:lnTo>
                  <a:lnTo>
                    <a:pt x="25242" y="105859"/>
                  </a:lnTo>
                  <a:lnTo>
                    <a:pt x="24346" y="105609"/>
                  </a:lnTo>
                  <a:close/>
                  <a:moveTo>
                    <a:pt x="33426" y="105671"/>
                  </a:moveTo>
                  <a:lnTo>
                    <a:pt x="34363" y="105692"/>
                  </a:lnTo>
                  <a:lnTo>
                    <a:pt x="33447" y="105921"/>
                  </a:lnTo>
                  <a:lnTo>
                    <a:pt x="32489" y="105838"/>
                  </a:lnTo>
                  <a:lnTo>
                    <a:pt x="33426" y="105671"/>
                  </a:lnTo>
                  <a:close/>
                  <a:moveTo>
                    <a:pt x="23222" y="105588"/>
                  </a:moveTo>
                  <a:lnTo>
                    <a:pt x="24409" y="105921"/>
                  </a:lnTo>
                  <a:lnTo>
                    <a:pt x="23159" y="106025"/>
                  </a:lnTo>
                  <a:lnTo>
                    <a:pt x="21993" y="105588"/>
                  </a:lnTo>
                  <a:close/>
                  <a:moveTo>
                    <a:pt x="29344" y="105817"/>
                  </a:moveTo>
                  <a:lnTo>
                    <a:pt x="30281" y="105900"/>
                  </a:lnTo>
                  <a:lnTo>
                    <a:pt x="29344" y="106067"/>
                  </a:lnTo>
                  <a:lnTo>
                    <a:pt x="28407" y="105900"/>
                  </a:lnTo>
                  <a:lnTo>
                    <a:pt x="29344" y="105817"/>
                  </a:lnTo>
                  <a:close/>
                  <a:moveTo>
                    <a:pt x="36717" y="105692"/>
                  </a:moveTo>
                  <a:lnTo>
                    <a:pt x="35530" y="106129"/>
                  </a:lnTo>
                  <a:lnTo>
                    <a:pt x="34280" y="106004"/>
                  </a:lnTo>
                  <a:lnTo>
                    <a:pt x="35467" y="105692"/>
                  </a:lnTo>
                  <a:close/>
                  <a:moveTo>
                    <a:pt x="21139" y="105567"/>
                  </a:moveTo>
                  <a:lnTo>
                    <a:pt x="22472" y="106067"/>
                  </a:lnTo>
                  <a:lnTo>
                    <a:pt x="21035" y="106192"/>
                  </a:lnTo>
                  <a:lnTo>
                    <a:pt x="19723" y="105567"/>
                  </a:lnTo>
                  <a:close/>
                  <a:moveTo>
                    <a:pt x="38987" y="105713"/>
                  </a:moveTo>
                  <a:lnTo>
                    <a:pt x="37654" y="106317"/>
                  </a:lnTo>
                  <a:lnTo>
                    <a:pt x="36217" y="106192"/>
                  </a:lnTo>
                  <a:lnTo>
                    <a:pt x="37550" y="105713"/>
                  </a:lnTo>
                  <a:close/>
                  <a:moveTo>
                    <a:pt x="27303" y="105984"/>
                  </a:moveTo>
                  <a:lnTo>
                    <a:pt x="28511" y="106213"/>
                  </a:lnTo>
                  <a:lnTo>
                    <a:pt x="27283" y="106421"/>
                  </a:lnTo>
                  <a:lnTo>
                    <a:pt x="26075" y="106088"/>
                  </a:lnTo>
                  <a:lnTo>
                    <a:pt x="27303" y="105984"/>
                  </a:lnTo>
                  <a:close/>
                  <a:moveTo>
                    <a:pt x="31385" y="106025"/>
                  </a:moveTo>
                  <a:lnTo>
                    <a:pt x="32614" y="106129"/>
                  </a:lnTo>
                  <a:lnTo>
                    <a:pt x="31406" y="106442"/>
                  </a:lnTo>
                  <a:lnTo>
                    <a:pt x="30177" y="106213"/>
                  </a:lnTo>
                  <a:lnTo>
                    <a:pt x="31385" y="106025"/>
                  </a:lnTo>
                  <a:close/>
                  <a:moveTo>
                    <a:pt x="19036" y="105546"/>
                  </a:moveTo>
                  <a:lnTo>
                    <a:pt x="20452" y="106234"/>
                  </a:lnTo>
                  <a:lnTo>
                    <a:pt x="15308" y="106629"/>
                  </a:lnTo>
                  <a:lnTo>
                    <a:pt x="17703" y="105546"/>
                  </a:lnTo>
                  <a:close/>
                  <a:moveTo>
                    <a:pt x="25221" y="106150"/>
                  </a:moveTo>
                  <a:lnTo>
                    <a:pt x="26595" y="106525"/>
                  </a:lnTo>
                  <a:lnTo>
                    <a:pt x="25158" y="106775"/>
                  </a:lnTo>
                  <a:lnTo>
                    <a:pt x="23805" y="106254"/>
                  </a:lnTo>
                  <a:lnTo>
                    <a:pt x="25221" y="106150"/>
                  </a:lnTo>
                  <a:close/>
                  <a:moveTo>
                    <a:pt x="33468" y="106213"/>
                  </a:moveTo>
                  <a:lnTo>
                    <a:pt x="34884" y="106359"/>
                  </a:lnTo>
                  <a:lnTo>
                    <a:pt x="33509" y="106837"/>
                  </a:lnTo>
                  <a:lnTo>
                    <a:pt x="32073" y="106567"/>
                  </a:lnTo>
                  <a:lnTo>
                    <a:pt x="33468" y="106213"/>
                  </a:lnTo>
                  <a:close/>
                  <a:moveTo>
                    <a:pt x="40986" y="105734"/>
                  </a:moveTo>
                  <a:lnTo>
                    <a:pt x="43360" y="106879"/>
                  </a:lnTo>
                  <a:lnTo>
                    <a:pt x="38237" y="106379"/>
                  </a:lnTo>
                  <a:lnTo>
                    <a:pt x="39674" y="105734"/>
                  </a:lnTo>
                  <a:close/>
                  <a:moveTo>
                    <a:pt x="29344" y="106359"/>
                  </a:moveTo>
                  <a:lnTo>
                    <a:pt x="30740" y="106608"/>
                  </a:lnTo>
                  <a:lnTo>
                    <a:pt x="29344" y="106983"/>
                  </a:lnTo>
                  <a:lnTo>
                    <a:pt x="27928" y="106588"/>
                  </a:lnTo>
                  <a:lnTo>
                    <a:pt x="29344" y="106359"/>
                  </a:lnTo>
                  <a:close/>
                  <a:moveTo>
                    <a:pt x="23117" y="106317"/>
                  </a:moveTo>
                  <a:lnTo>
                    <a:pt x="24596" y="106858"/>
                  </a:lnTo>
                  <a:lnTo>
                    <a:pt x="23013" y="107129"/>
                  </a:lnTo>
                  <a:lnTo>
                    <a:pt x="21555" y="106442"/>
                  </a:lnTo>
                  <a:lnTo>
                    <a:pt x="23117" y="106317"/>
                  </a:lnTo>
                  <a:close/>
                  <a:moveTo>
                    <a:pt x="35571" y="106421"/>
                  </a:moveTo>
                  <a:lnTo>
                    <a:pt x="37133" y="106567"/>
                  </a:lnTo>
                  <a:lnTo>
                    <a:pt x="35655" y="107233"/>
                  </a:lnTo>
                  <a:lnTo>
                    <a:pt x="34072" y="106942"/>
                  </a:lnTo>
                  <a:lnTo>
                    <a:pt x="35571" y="106421"/>
                  </a:lnTo>
                  <a:close/>
                  <a:moveTo>
                    <a:pt x="10414" y="105484"/>
                  </a:moveTo>
                  <a:lnTo>
                    <a:pt x="17015" y="105546"/>
                  </a:lnTo>
                  <a:lnTo>
                    <a:pt x="14454" y="106713"/>
                  </a:lnTo>
                  <a:lnTo>
                    <a:pt x="4832" y="107462"/>
                  </a:lnTo>
                  <a:lnTo>
                    <a:pt x="10414" y="105484"/>
                  </a:lnTo>
                  <a:close/>
                  <a:moveTo>
                    <a:pt x="27262" y="106713"/>
                  </a:moveTo>
                  <a:lnTo>
                    <a:pt x="28782" y="107129"/>
                  </a:lnTo>
                  <a:lnTo>
                    <a:pt x="27220" y="107525"/>
                  </a:lnTo>
                  <a:lnTo>
                    <a:pt x="25700" y="106962"/>
                  </a:lnTo>
                  <a:lnTo>
                    <a:pt x="27262" y="106713"/>
                  </a:lnTo>
                  <a:close/>
                  <a:moveTo>
                    <a:pt x="31427" y="106733"/>
                  </a:moveTo>
                  <a:lnTo>
                    <a:pt x="32968" y="107025"/>
                  </a:lnTo>
                  <a:lnTo>
                    <a:pt x="31448" y="107566"/>
                  </a:lnTo>
                  <a:lnTo>
                    <a:pt x="29886" y="107129"/>
                  </a:lnTo>
                  <a:lnTo>
                    <a:pt x="31427" y="106733"/>
                  </a:lnTo>
                  <a:close/>
                  <a:moveTo>
                    <a:pt x="41673" y="105734"/>
                  </a:moveTo>
                  <a:lnTo>
                    <a:pt x="48275" y="105796"/>
                  </a:lnTo>
                  <a:lnTo>
                    <a:pt x="53835" y="107879"/>
                  </a:lnTo>
                  <a:lnTo>
                    <a:pt x="44214" y="106962"/>
                  </a:lnTo>
                  <a:lnTo>
                    <a:pt x="41673" y="105734"/>
                  </a:lnTo>
                  <a:close/>
                  <a:moveTo>
                    <a:pt x="25138" y="107067"/>
                  </a:moveTo>
                  <a:lnTo>
                    <a:pt x="26720" y="107650"/>
                  </a:lnTo>
                  <a:lnTo>
                    <a:pt x="25033" y="108108"/>
                  </a:lnTo>
                  <a:lnTo>
                    <a:pt x="23451" y="107337"/>
                  </a:lnTo>
                  <a:lnTo>
                    <a:pt x="25138" y="107067"/>
                  </a:lnTo>
                  <a:close/>
                  <a:moveTo>
                    <a:pt x="33530" y="107129"/>
                  </a:moveTo>
                  <a:lnTo>
                    <a:pt x="35196" y="107441"/>
                  </a:lnTo>
                  <a:lnTo>
                    <a:pt x="33614" y="108170"/>
                  </a:lnTo>
                  <a:lnTo>
                    <a:pt x="31927" y="107712"/>
                  </a:lnTo>
                  <a:lnTo>
                    <a:pt x="33530" y="107129"/>
                  </a:lnTo>
                  <a:close/>
                  <a:moveTo>
                    <a:pt x="29323" y="107275"/>
                  </a:moveTo>
                  <a:lnTo>
                    <a:pt x="30969" y="107733"/>
                  </a:lnTo>
                  <a:lnTo>
                    <a:pt x="29323" y="108316"/>
                  </a:lnTo>
                  <a:lnTo>
                    <a:pt x="27699" y="107712"/>
                  </a:lnTo>
                  <a:lnTo>
                    <a:pt x="29323" y="107275"/>
                  </a:lnTo>
                  <a:close/>
                  <a:moveTo>
                    <a:pt x="27199" y="107837"/>
                  </a:moveTo>
                  <a:lnTo>
                    <a:pt x="28907" y="108462"/>
                  </a:lnTo>
                  <a:lnTo>
                    <a:pt x="27137" y="109087"/>
                  </a:lnTo>
                  <a:lnTo>
                    <a:pt x="25450" y="108295"/>
                  </a:lnTo>
                  <a:lnTo>
                    <a:pt x="27199" y="107837"/>
                  </a:lnTo>
                  <a:close/>
                  <a:moveTo>
                    <a:pt x="31448" y="107879"/>
                  </a:moveTo>
                  <a:lnTo>
                    <a:pt x="33197" y="108358"/>
                  </a:lnTo>
                  <a:lnTo>
                    <a:pt x="31510" y="109128"/>
                  </a:lnTo>
                  <a:lnTo>
                    <a:pt x="29740" y="108483"/>
                  </a:lnTo>
                  <a:lnTo>
                    <a:pt x="31448" y="107879"/>
                  </a:lnTo>
                  <a:close/>
                  <a:moveTo>
                    <a:pt x="20972" y="106483"/>
                  </a:moveTo>
                  <a:lnTo>
                    <a:pt x="22513" y="107212"/>
                  </a:lnTo>
                  <a:lnTo>
                    <a:pt x="9143" y="109462"/>
                  </a:lnTo>
                  <a:lnTo>
                    <a:pt x="9143" y="109462"/>
                  </a:lnTo>
                  <a:lnTo>
                    <a:pt x="14537" y="106983"/>
                  </a:lnTo>
                  <a:lnTo>
                    <a:pt x="20972" y="106483"/>
                  </a:lnTo>
                  <a:close/>
                  <a:moveTo>
                    <a:pt x="37716" y="106629"/>
                  </a:moveTo>
                  <a:lnTo>
                    <a:pt x="44131" y="107233"/>
                  </a:lnTo>
                  <a:lnTo>
                    <a:pt x="49483" y="109795"/>
                  </a:lnTo>
                  <a:lnTo>
                    <a:pt x="36154" y="107316"/>
                  </a:lnTo>
                  <a:lnTo>
                    <a:pt x="37716" y="106629"/>
                  </a:lnTo>
                  <a:close/>
                  <a:moveTo>
                    <a:pt x="29323" y="108629"/>
                  </a:moveTo>
                  <a:lnTo>
                    <a:pt x="31135" y="109295"/>
                  </a:lnTo>
                  <a:lnTo>
                    <a:pt x="29303" y="110128"/>
                  </a:lnTo>
                  <a:lnTo>
                    <a:pt x="27512" y="109274"/>
                  </a:lnTo>
                  <a:lnTo>
                    <a:pt x="29323" y="108629"/>
                  </a:lnTo>
                  <a:close/>
                  <a:moveTo>
                    <a:pt x="3708" y="1"/>
                  </a:moveTo>
                  <a:lnTo>
                    <a:pt x="27574" y="8914"/>
                  </a:lnTo>
                  <a:lnTo>
                    <a:pt x="25825" y="9706"/>
                  </a:lnTo>
                  <a:lnTo>
                    <a:pt x="1" y="2562"/>
                  </a:lnTo>
                  <a:lnTo>
                    <a:pt x="1" y="2875"/>
                  </a:lnTo>
                  <a:lnTo>
                    <a:pt x="25408" y="9893"/>
                  </a:lnTo>
                  <a:lnTo>
                    <a:pt x="23763" y="10664"/>
                  </a:lnTo>
                  <a:lnTo>
                    <a:pt x="8956" y="7915"/>
                  </a:lnTo>
                  <a:lnTo>
                    <a:pt x="1" y="3666"/>
                  </a:lnTo>
                  <a:lnTo>
                    <a:pt x="1" y="3978"/>
                  </a:lnTo>
                  <a:lnTo>
                    <a:pt x="7852" y="7706"/>
                  </a:lnTo>
                  <a:lnTo>
                    <a:pt x="7852" y="7706"/>
                  </a:lnTo>
                  <a:lnTo>
                    <a:pt x="1" y="6269"/>
                  </a:lnTo>
                  <a:lnTo>
                    <a:pt x="1" y="6561"/>
                  </a:lnTo>
                  <a:lnTo>
                    <a:pt x="8873" y="8206"/>
                  </a:lnTo>
                  <a:lnTo>
                    <a:pt x="14496" y="10872"/>
                  </a:lnTo>
                  <a:lnTo>
                    <a:pt x="4582" y="9935"/>
                  </a:lnTo>
                  <a:lnTo>
                    <a:pt x="1" y="8227"/>
                  </a:lnTo>
                  <a:lnTo>
                    <a:pt x="1" y="8519"/>
                  </a:lnTo>
                  <a:lnTo>
                    <a:pt x="3458" y="9810"/>
                  </a:lnTo>
                  <a:lnTo>
                    <a:pt x="1" y="9477"/>
                  </a:lnTo>
                  <a:lnTo>
                    <a:pt x="1" y="9768"/>
                  </a:lnTo>
                  <a:lnTo>
                    <a:pt x="4520" y="10205"/>
                  </a:lnTo>
                  <a:lnTo>
                    <a:pt x="10351" y="12392"/>
                  </a:lnTo>
                  <a:lnTo>
                    <a:pt x="396" y="12309"/>
                  </a:lnTo>
                  <a:lnTo>
                    <a:pt x="1" y="12205"/>
                  </a:lnTo>
                  <a:lnTo>
                    <a:pt x="1" y="12600"/>
                  </a:lnTo>
                  <a:lnTo>
                    <a:pt x="355" y="12600"/>
                  </a:lnTo>
                  <a:lnTo>
                    <a:pt x="6353" y="14246"/>
                  </a:lnTo>
                  <a:lnTo>
                    <a:pt x="1479" y="14641"/>
                  </a:lnTo>
                  <a:lnTo>
                    <a:pt x="1" y="13933"/>
                  </a:lnTo>
                  <a:lnTo>
                    <a:pt x="1" y="14266"/>
                  </a:lnTo>
                  <a:lnTo>
                    <a:pt x="917" y="14683"/>
                  </a:lnTo>
                  <a:lnTo>
                    <a:pt x="1" y="14745"/>
                  </a:lnTo>
                  <a:lnTo>
                    <a:pt x="1" y="15037"/>
                  </a:lnTo>
                  <a:lnTo>
                    <a:pt x="1438" y="14933"/>
                  </a:lnTo>
                  <a:lnTo>
                    <a:pt x="4083" y="16203"/>
                  </a:lnTo>
                  <a:lnTo>
                    <a:pt x="3354" y="16328"/>
                  </a:lnTo>
                  <a:lnTo>
                    <a:pt x="1" y="15703"/>
                  </a:lnTo>
                  <a:lnTo>
                    <a:pt x="1" y="15995"/>
                  </a:lnTo>
                  <a:lnTo>
                    <a:pt x="2521" y="16453"/>
                  </a:lnTo>
                  <a:lnTo>
                    <a:pt x="1" y="16891"/>
                  </a:lnTo>
                  <a:lnTo>
                    <a:pt x="1" y="17182"/>
                  </a:lnTo>
                  <a:lnTo>
                    <a:pt x="3354" y="16620"/>
                  </a:lnTo>
                  <a:lnTo>
                    <a:pt x="5978" y="17099"/>
                  </a:lnTo>
                  <a:lnTo>
                    <a:pt x="6061" y="17140"/>
                  </a:lnTo>
                  <a:lnTo>
                    <a:pt x="938" y="18473"/>
                  </a:lnTo>
                  <a:lnTo>
                    <a:pt x="1" y="18119"/>
                  </a:lnTo>
                  <a:lnTo>
                    <a:pt x="1" y="18432"/>
                  </a:lnTo>
                  <a:lnTo>
                    <a:pt x="438" y="18598"/>
                  </a:lnTo>
                  <a:lnTo>
                    <a:pt x="1" y="18702"/>
                  </a:lnTo>
                  <a:lnTo>
                    <a:pt x="1" y="19098"/>
                  </a:lnTo>
                  <a:lnTo>
                    <a:pt x="2417" y="19327"/>
                  </a:lnTo>
                  <a:lnTo>
                    <a:pt x="2500" y="19369"/>
                  </a:lnTo>
                  <a:lnTo>
                    <a:pt x="1" y="20243"/>
                  </a:lnTo>
                  <a:lnTo>
                    <a:pt x="1" y="20556"/>
                  </a:lnTo>
                  <a:lnTo>
                    <a:pt x="2916" y="19515"/>
                  </a:lnTo>
                  <a:lnTo>
                    <a:pt x="3687" y="19806"/>
                  </a:lnTo>
                  <a:lnTo>
                    <a:pt x="1" y="21493"/>
                  </a:lnTo>
                  <a:lnTo>
                    <a:pt x="1" y="22139"/>
                  </a:lnTo>
                  <a:lnTo>
                    <a:pt x="5436" y="23638"/>
                  </a:lnTo>
                  <a:lnTo>
                    <a:pt x="1" y="24055"/>
                  </a:lnTo>
                  <a:lnTo>
                    <a:pt x="1" y="24534"/>
                  </a:lnTo>
                  <a:lnTo>
                    <a:pt x="2083" y="25533"/>
                  </a:lnTo>
                  <a:lnTo>
                    <a:pt x="1" y="25138"/>
                  </a:lnTo>
                  <a:lnTo>
                    <a:pt x="1" y="25429"/>
                  </a:lnTo>
                  <a:lnTo>
                    <a:pt x="2458" y="25887"/>
                  </a:lnTo>
                  <a:lnTo>
                    <a:pt x="1" y="26304"/>
                  </a:lnTo>
                  <a:lnTo>
                    <a:pt x="1" y="26595"/>
                  </a:lnTo>
                  <a:lnTo>
                    <a:pt x="3187" y="26054"/>
                  </a:lnTo>
                  <a:lnTo>
                    <a:pt x="5124" y="26970"/>
                  </a:lnTo>
                  <a:lnTo>
                    <a:pt x="480" y="28178"/>
                  </a:lnTo>
                  <a:lnTo>
                    <a:pt x="376" y="28157"/>
                  </a:lnTo>
                  <a:lnTo>
                    <a:pt x="1" y="28032"/>
                  </a:lnTo>
                  <a:lnTo>
                    <a:pt x="1" y="28595"/>
                  </a:lnTo>
                  <a:lnTo>
                    <a:pt x="417" y="28491"/>
                  </a:lnTo>
                  <a:lnTo>
                    <a:pt x="2417" y="29240"/>
                  </a:lnTo>
                  <a:lnTo>
                    <a:pt x="1" y="30094"/>
                  </a:lnTo>
                  <a:lnTo>
                    <a:pt x="1" y="30407"/>
                  </a:lnTo>
                  <a:lnTo>
                    <a:pt x="2833" y="29407"/>
                  </a:lnTo>
                  <a:lnTo>
                    <a:pt x="4041" y="29844"/>
                  </a:lnTo>
                  <a:lnTo>
                    <a:pt x="1792" y="30886"/>
                  </a:lnTo>
                  <a:lnTo>
                    <a:pt x="1" y="30865"/>
                  </a:lnTo>
                  <a:lnTo>
                    <a:pt x="1" y="31156"/>
                  </a:lnTo>
                  <a:lnTo>
                    <a:pt x="1167" y="31156"/>
                  </a:lnTo>
                  <a:lnTo>
                    <a:pt x="334" y="31552"/>
                  </a:lnTo>
                  <a:lnTo>
                    <a:pt x="1" y="31448"/>
                  </a:lnTo>
                  <a:lnTo>
                    <a:pt x="1" y="32010"/>
                  </a:lnTo>
                  <a:lnTo>
                    <a:pt x="355" y="31864"/>
                  </a:lnTo>
                  <a:lnTo>
                    <a:pt x="4541" y="33010"/>
                  </a:lnTo>
                  <a:lnTo>
                    <a:pt x="1" y="33385"/>
                  </a:lnTo>
                  <a:lnTo>
                    <a:pt x="1" y="33655"/>
                  </a:lnTo>
                  <a:lnTo>
                    <a:pt x="5374" y="33239"/>
                  </a:lnTo>
                  <a:lnTo>
                    <a:pt x="8893" y="34218"/>
                  </a:lnTo>
                  <a:lnTo>
                    <a:pt x="3208" y="35176"/>
                  </a:lnTo>
                  <a:lnTo>
                    <a:pt x="292" y="34634"/>
                  </a:lnTo>
                  <a:lnTo>
                    <a:pt x="1" y="34488"/>
                  </a:lnTo>
                  <a:lnTo>
                    <a:pt x="1" y="34863"/>
                  </a:lnTo>
                  <a:lnTo>
                    <a:pt x="209" y="34905"/>
                  </a:lnTo>
                  <a:lnTo>
                    <a:pt x="1396" y="35467"/>
                  </a:lnTo>
                  <a:lnTo>
                    <a:pt x="1" y="35696"/>
                  </a:lnTo>
                  <a:lnTo>
                    <a:pt x="1" y="36009"/>
                  </a:lnTo>
                  <a:lnTo>
                    <a:pt x="1854" y="35696"/>
                  </a:lnTo>
                  <a:lnTo>
                    <a:pt x="4187" y="36800"/>
                  </a:lnTo>
                  <a:lnTo>
                    <a:pt x="1229" y="37571"/>
                  </a:lnTo>
                  <a:lnTo>
                    <a:pt x="1" y="37446"/>
                  </a:lnTo>
                  <a:lnTo>
                    <a:pt x="1" y="37737"/>
                  </a:lnTo>
                  <a:lnTo>
                    <a:pt x="396" y="37779"/>
                  </a:lnTo>
                  <a:lnTo>
                    <a:pt x="1" y="37883"/>
                  </a:lnTo>
                  <a:lnTo>
                    <a:pt x="1" y="38237"/>
                  </a:lnTo>
                  <a:lnTo>
                    <a:pt x="2333" y="39112"/>
                  </a:lnTo>
                  <a:lnTo>
                    <a:pt x="1" y="39945"/>
                  </a:lnTo>
                  <a:lnTo>
                    <a:pt x="1" y="40424"/>
                  </a:lnTo>
                  <a:lnTo>
                    <a:pt x="3166" y="40465"/>
                  </a:lnTo>
                  <a:lnTo>
                    <a:pt x="1105" y="41403"/>
                  </a:lnTo>
                  <a:lnTo>
                    <a:pt x="1" y="41090"/>
                  </a:lnTo>
                  <a:lnTo>
                    <a:pt x="1" y="41382"/>
                  </a:lnTo>
                  <a:lnTo>
                    <a:pt x="709" y="41590"/>
                  </a:lnTo>
                  <a:lnTo>
                    <a:pt x="1" y="41902"/>
                  </a:lnTo>
                  <a:lnTo>
                    <a:pt x="1" y="42215"/>
                  </a:lnTo>
                  <a:lnTo>
                    <a:pt x="1125" y="41694"/>
                  </a:lnTo>
                  <a:lnTo>
                    <a:pt x="3645" y="42402"/>
                  </a:lnTo>
                  <a:lnTo>
                    <a:pt x="1" y="42694"/>
                  </a:lnTo>
                  <a:lnTo>
                    <a:pt x="1" y="42965"/>
                  </a:lnTo>
                  <a:lnTo>
                    <a:pt x="4457" y="42631"/>
                  </a:lnTo>
                  <a:lnTo>
                    <a:pt x="8394" y="43714"/>
                  </a:lnTo>
                  <a:lnTo>
                    <a:pt x="3125" y="44589"/>
                  </a:lnTo>
                  <a:lnTo>
                    <a:pt x="1" y="44006"/>
                  </a:lnTo>
                  <a:lnTo>
                    <a:pt x="1" y="44318"/>
                  </a:lnTo>
                  <a:lnTo>
                    <a:pt x="2292" y="44735"/>
                  </a:lnTo>
                  <a:lnTo>
                    <a:pt x="542" y="45026"/>
                  </a:lnTo>
                  <a:lnTo>
                    <a:pt x="1" y="44776"/>
                  </a:lnTo>
                  <a:lnTo>
                    <a:pt x="1" y="45089"/>
                  </a:lnTo>
                  <a:lnTo>
                    <a:pt x="42" y="45110"/>
                  </a:lnTo>
                  <a:lnTo>
                    <a:pt x="1" y="45110"/>
                  </a:lnTo>
                  <a:lnTo>
                    <a:pt x="1" y="45401"/>
                  </a:lnTo>
                  <a:lnTo>
                    <a:pt x="501" y="45318"/>
                  </a:lnTo>
                  <a:lnTo>
                    <a:pt x="3250" y="46630"/>
                  </a:lnTo>
                  <a:lnTo>
                    <a:pt x="1958" y="46963"/>
                  </a:lnTo>
                  <a:lnTo>
                    <a:pt x="1" y="46776"/>
                  </a:lnTo>
                  <a:lnTo>
                    <a:pt x="1" y="47067"/>
                  </a:lnTo>
                  <a:lnTo>
                    <a:pt x="1146" y="47171"/>
                  </a:lnTo>
                  <a:lnTo>
                    <a:pt x="1" y="47463"/>
                  </a:lnTo>
                  <a:lnTo>
                    <a:pt x="1" y="47775"/>
                  </a:lnTo>
                  <a:lnTo>
                    <a:pt x="1979" y="47255"/>
                  </a:lnTo>
                  <a:lnTo>
                    <a:pt x="5186" y="47567"/>
                  </a:lnTo>
                  <a:lnTo>
                    <a:pt x="5665" y="47796"/>
                  </a:lnTo>
                  <a:lnTo>
                    <a:pt x="2687" y="48837"/>
                  </a:lnTo>
                  <a:lnTo>
                    <a:pt x="1" y="47838"/>
                  </a:lnTo>
                  <a:lnTo>
                    <a:pt x="1" y="48150"/>
                  </a:lnTo>
                  <a:lnTo>
                    <a:pt x="2250" y="48983"/>
                  </a:lnTo>
                  <a:lnTo>
                    <a:pt x="1021" y="49441"/>
                  </a:lnTo>
                  <a:lnTo>
                    <a:pt x="1" y="49421"/>
                  </a:lnTo>
                  <a:lnTo>
                    <a:pt x="1" y="49712"/>
                  </a:lnTo>
                  <a:lnTo>
                    <a:pt x="209" y="49712"/>
                  </a:lnTo>
                  <a:lnTo>
                    <a:pt x="1" y="49795"/>
                  </a:lnTo>
                  <a:lnTo>
                    <a:pt x="1" y="50087"/>
                  </a:lnTo>
                  <a:lnTo>
                    <a:pt x="1063" y="49733"/>
                  </a:lnTo>
                  <a:lnTo>
                    <a:pt x="4291" y="49754"/>
                  </a:lnTo>
                  <a:lnTo>
                    <a:pt x="4770" y="49920"/>
                  </a:lnTo>
                  <a:lnTo>
                    <a:pt x="1896" y="51232"/>
                  </a:lnTo>
                  <a:lnTo>
                    <a:pt x="1" y="50712"/>
                  </a:lnTo>
                  <a:lnTo>
                    <a:pt x="1" y="51024"/>
                  </a:lnTo>
                  <a:lnTo>
                    <a:pt x="1479" y="51420"/>
                  </a:lnTo>
                  <a:lnTo>
                    <a:pt x="271" y="51982"/>
                  </a:lnTo>
                  <a:lnTo>
                    <a:pt x="1" y="52003"/>
                  </a:lnTo>
                  <a:lnTo>
                    <a:pt x="1" y="52419"/>
                  </a:lnTo>
                  <a:lnTo>
                    <a:pt x="355" y="52253"/>
                  </a:lnTo>
                  <a:lnTo>
                    <a:pt x="3562" y="52003"/>
                  </a:lnTo>
                  <a:lnTo>
                    <a:pt x="7894" y="53211"/>
                  </a:lnTo>
                  <a:lnTo>
                    <a:pt x="3041" y="54023"/>
                  </a:lnTo>
                  <a:lnTo>
                    <a:pt x="1" y="53461"/>
                  </a:lnTo>
                  <a:lnTo>
                    <a:pt x="1" y="53752"/>
                  </a:lnTo>
                  <a:lnTo>
                    <a:pt x="2208" y="54148"/>
                  </a:lnTo>
                  <a:lnTo>
                    <a:pt x="1" y="54523"/>
                  </a:lnTo>
                  <a:lnTo>
                    <a:pt x="1" y="54814"/>
                  </a:lnTo>
                  <a:lnTo>
                    <a:pt x="3041" y="54315"/>
                  </a:lnTo>
                  <a:lnTo>
                    <a:pt x="7477" y="55127"/>
                  </a:lnTo>
                  <a:lnTo>
                    <a:pt x="2729" y="56356"/>
                  </a:lnTo>
                  <a:lnTo>
                    <a:pt x="1" y="55064"/>
                  </a:lnTo>
                  <a:lnTo>
                    <a:pt x="1" y="55377"/>
                  </a:lnTo>
                  <a:lnTo>
                    <a:pt x="1917" y="56293"/>
                  </a:lnTo>
                  <a:lnTo>
                    <a:pt x="1" y="56106"/>
                  </a:lnTo>
                  <a:lnTo>
                    <a:pt x="1" y="56397"/>
                  </a:lnTo>
                  <a:lnTo>
                    <a:pt x="1896" y="56564"/>
                  </a:lnTo>
                  <a:lnTo>
                    <a:pt x="1" y="57064"/>
                  </a:lnTo>
                  <a:lnTo>
                    <a:pt x="1" y="57355"/>
                  </a:lnTo>
                  <a:lnTo>
                    <a:pt x="2708" y="56668"/>
                  </a:lnTo>
                  <a:lnTo>
                    <a:pt x="5145" y="57813"/>
                  </a:lnTo>
                  <a:lnTo>
                    <a:pt x="2604" y="58709"/>
                  </a:lnTo>
                  <a:lnTo>
                    <a:pt x="1" y="57751"/>
                  </a:lnTo>
                  <a:lnTo>
                    <a:pt x="1" y="58063"/>
                  </a:lnTo>
                  <a:lnTo>
                    <a:pt x="1771" y="58730"/>
                  </a:lnTo>
                  <a:lnTo>
                    <a:pt x="1" y="58709"/>
                  </a:lnTo>
                  <a:lnTo>
                    <a:pt x="1" y="59000"/>
                  </a:lnTo>
                  <a:lnTo>
                    <a:pt x="1771" y="59000"/>
                  </a:lnTo>
                  <a:lnTo>
                    <a:pt x="1" y="59625"/>
                  </a:lnTo>
                  <a:lnTo>
                    <a:pt x="1" y="59938"/>
                  </a:lnTo>
                  <a:lnTo>
                    <a:pt x="2604" y="59021"/>
                  </a:lnTo>
                  <a:lnTo>
                    <a:pt x="5124" y="59958"/>
                  </a:lnTo>
                  <a:lnTo>
                    <a:pt x="2666" y="61083"/>
                  </a:lnTo>
                  <a:lnTo>
                    <a:pt x="1" y="60354"/>
                  </a:lnTo>
                  <a:lnTo>
                    <a:pt x="1" y="60646"/>
                  </a:lnTo>
                  <a:lnTo>
                    <a:pt x="1854" y="61166"/>
                  </a:lnTo>
                  <a:lnTo>
                    <a:pt x="1" y="61312"/>
                  </a:lnTo>
                  <a:lnTo>
                    <a:pt x="1" y="61604"/>
                  </a:lnTo>
                  <a:lnTo>
                    <a:pt x="1875" y="61437"/>
                  </a:lnTo>
                  <a:lnTo>
                    <a:pt x="1875" y="61437"/>
                  </a:lnTo>
                  <a:lnTo>
                    <a:pt x="1" y="62291"/>
                  </a:lnTo>
                  <a:lnTo>
                    <a:pt x="1" y="62624"/>
                  </a:lnTo>
                  <a:lnTo>
                    <a:pt x="2687" y="61395"/>
                  </a:lnTo>
                  <a:lnTo>
                    <a:pt x="7415" y="62687"/>
                  </a:lnTo>
                  <a:lnTo>
                    <a:pt x="2979" y="63436"/>
                  </a:lnTo>
                  <a:lnTo>
                    <a:pt x="1" y="62895"/>
                  </a:lnTo>
                  <a:lnTo>
                    <a:pt x="1" y="63186"/>
                  </a:lnTo>
                  <a:lnTo>
                    <a:pt x="2146" y="63582"/>
                  </a:lnTo>
                  <a:lnTo>
                    <a:pt x="1" y="63936"/>
                  </a:lnTo>
                  <a:lnTo>
                    <a:pt x="1" y="64228"/>
                  </a:lnTo>
                  <a:lnTo>
                    <a:pt x="2979" y="63728"/>
                  </a:lnTo>
                  <a:lnTo>
                    <a:pt x="7810" y="64623"/>
                  </a:lnTo>
                  <a:lnTo>
                    <a:pt x="3458" y="65748"/>
                  </a:lnTo>
                  <a:lnTo>
                    <a:pt x="251" y="65456"/>
                  </a:lnTo>
                  <a:lnTo>
                    <a:pt x="1" y="65332"/>
                  </a:lnTo>
                  <a:lnTo>
                    <a:pt x="1" y="65706"/>
                  </a:lnTo>
                  <a:lnTo>
                    <a:pt x="167" y="65727"/>
                  </a:lnTo>
                  <a:lnTo>
                    <a:pt x="1354" y="66290"/>
                  </a:lnTo>
                  <a:lnTo>
                    <a:pt x="1" y="66644"/>
                  </a:lnTo>
                  <a:lnTo>
                    <a:pt x="1" y="66956"/>
                  </a:lnTo>
                  <a:lnTo>
                    <a:pt x="1771" y="66498"/>
                  </a:lnTo>
                  <a:lnTo>
                    <a:pt x="4624" y="67851"/>
                  </a:lnTo>
                  <a:lnTo>
                    <a:pt x="4124" y="68018"/>
                  </a:lnTo>
                  <a:lnTo>
                    <a:pt x="917" y="67997"/>
                  </a:lnTo>
                  <a:lnTo>
                    <a:pt x="1" y="67664"/>
                  </a:lnTo>
                  <a:lnTo>
                    <a:pt x="1" y="67976"/>
                  </a:lnTo>
                  <a:lnTo>
                    <a:pt x="1" y="68268"/>
                  </a:lnTo>
                  <a:lnTo>
                    <a:pt x="855" y="68289"/>
                  </a:lnTo>
                  <a:lnTo>
                    <a:pt x="2083" y="68747"/>
                  </a:lnTo>
                  <a:lnTo>
                    <a:pt x="1" y="69476"/>
                  </a:lnTo>
                  <a:lnTo>
                    <a:pt x="1" y="69788"/>
                  </a:lnTo>
                  <a:lnTo>
                    <a:pt x="2521" y="68893"/>
                  </a:lnTo>
                  <a:lnTo>
                    <a:pt x="5478" y="69997"/>
                  </a:lnTo>
                  <a:lnTo>
                    <a:pt x="4999" y="70226"/>
                  </a:lnTo>
                  <a:lnTo>
                    <a:pt x="1792" y="70476"/>
                  </a:lnTo>
                  <a:lnTo>
                    <a:pt x="1" y="69976"/>
                  </a:lnTo>
                  <a:lnTo>
                    <a:pt x="1" y="70267"/>
                  </a:lnTo>
                  <a:lnTo>
                    <a:pt x="959" y="70538"/>
                  </a:lnTo>
                  <a:lnTo>
                    <a:pt x="1" y="70621"/>
                  </a:lnTo>
                  <a:lnTo>
                    <a:pt x="1" y="70913"/>
                  </a:lnTo>
                  <a:lnTo>
                    <a:pt x="1771" y="70767"/>
                  </a:lnTo>
                  <a:lnTo>
                    <a:pt x="3041" y="71121"/>
                  </a:lnTo>
                  <a:lnTo>
                    <a:pt x="271" y="72371"/>
                  </a:lnTo>
                  <a:lnTo>
                    <a:pt x="1" y="72329"/>
                  </a:lnTo>
                  <a:lnTo>
                    <a:pt x="1" y="72808"/>
                  </a:lnTo>
                  <a:lnTo>
                    <a:pt x="313" y="72683"/>
                  </a:lnTo>
                  <a:lnTo>
                    <a:pt x="2063" y="72995"/>
                  </a:lnTo>
                  <a:lnTo>
                    <a:pt x="1" y="73349"/>
                  </a:lnTo>
                  <a:lnTo>
                    <a:pt x="1" y="73641"/>
                  </a:lnTo>
                  <a:lnTo>
                    <a:pt x="2896" y="73162"/>
                  </a:lnTo>
                  <a:lnTo>
                    <a:pt x="8144" y="74120"/>
                  </a:lnTo>
                  <a:lnTo>
                    <a:pt x="4187" y="75141"/>
                  </a:lnTo>
                  <a:lnTo>
                    <a:pt x="1" y="74745"/>
                  </a:lnTo>
                  <a:lnTo>
                    <a:pt x="1" y="75036"/>
                  </a:lnTo>
                  <a:lnTo>
                    <a:pt x="3375" y="75370"/>
                  </a:lnTo>
                  <a:lnTo>
                    <a:pt x="855" y="76015"/>
                  </a:lnTo>
                  <a:lnTo>
                    <a:pt x="1" y="75619"/>
                  </a:lnTo>
                  <a:lnTo>
                    <a:pt x="1" y="75932"/>
                  </a:lnTo>
                  <a:lnTo>
                    <a:pt x="417" y="76119"/>
                  </a:lnTo>
                  <a:lnTo>
                    <a:pt x="1" y="76244"/>
                  </a:lnTo>
                  <a:lnTo>
                    <a:pt x="1" y="76536"/>
                  </a:lnTo>
                  <a:lnTo>
                    <a:pt x="813" y="76328"/>
                  </a:lnTo>
                  <a:lnTo>
                    <a:pt x="2854" y="77286"/>
                  </a:lnTo>
                  <a:lnTo>
                    <a:pt x="1" y="77265"/>
                  </a:lnTo>
                  <a:lnTo>
                    <a:pt x="1" y="77556"/>
                  </a:lnTo>
                  <a:lnTo>
                    <a:pt x="3479" y="77577"/>
                  </a:lnTo>
                  <a:lnTo>
                    <a:pt x="4083" y="77890"/>
                  </a:lnTo>
                  <a:lnTo>
                    <a:pt x="2437" y="78473"/>
                  </a:lnTo>
                  <a:lnTo>
                    <a:pt x="1" y="77556"/>
                  </a:lnTo>
                  <a:lnTo>
                    <a:pt x="1" y="77869"/>
                  </a:lnTo>
                  <a:lnTo>
                    <a:pt x="2021" y="78618"/>
                  </a:lnTo>
                  <a:lnTo>
                    <a:pt x="1" y="79327"/>
                  </a:lnTo>
                  <a:lnTo>
                    <a:pt x="1" y="79910"/>
                  </a:lnTo>
                  <a:lnTo>
                    <a:pt x="42" y="79910"/>
                  </a:lnTo>
                  <a:lnTo>
                    <a:pt x="1" y="79930"/>
                  </a:lnTo>
                  <a:lnTo>
                    <a:pt x="1" y="80222"/>
                  </a:lnTo>
                  <a:lnTo>
                    <a:pt x="875" y="80139"/>
                  </a:lnTo>
                  <a:lnTo>
                    <a:pt x="3812" y="80951"/>
                  </a:lnTo>
                  <a:lnTo>
                    <a:pt x="1459" y="82034"/>
                  </a:lnTo>
                  <a:lnTo>
                    <a:pt x="1" y="81763"/>
                  </a:lnTo>
                  <a:lnTo>
                    <a:pt x="1" y="82055"/>
                  </a:lnTo>
                  <a:lnTo>
                    <a:pt x="1000" y="82242"/>
                  </a:lnTo>
                  <a:lnTo>
                    <a:pt x="1" y="82700"/>
                  </a:lnTo>
                  <a:lnTo>
                    <a:pt x="1" y="83054"/>
                  </a:lnTo>
                  <a:lnTo>
                    <a:pt x="2812" y="82575"/>
                  </a:lnTo>
                  <a:lnTo>
                    <a:pt x="8477" y="83637"/>
                  </a:lnTo>
                  <a:lnTo>
                    <a:pt x="4936" y="84533"/>
                  </a:lnTo>
                  <a:lnTo>
                    <a:pt x="1" y="84075"/>
                  </a:lnTo>
                  <a:lnTo>
                    <a:pt x="1" y="84366"/>
                  </a:lnTo>
                  <a:lnTo>
                    <a:pt x="4124" y="84762"/>
                  </a:lnTo>
                  <a:lnTo>
                    <a:pt x="1" y="85824"/>
                  </a:lnTo>
                  <a:lnTo>
                    <a:pt x="1" y="86220"/>
                  </a:lnTo>
                  <a:lnTo>
                    <a:pt x="709" y="86553"/>
                  </a:lnTo>
                  <a:lnTo>
                    <a:pt x="1" y="86553"/>
                  </a:lnTo>
                  <a:lnTo>
                    <a:pt x="1" y="86845"/>
                  </a:lnTo>
                  <a:lnTo>
                    <a:pt x="1334" y="86845"/>
                  </a:lnTo>
                  <a:lnTo>
                    <a:pt x="3562" y="87907"/>
                  </a:lnTo>
                  <a:lnTo>
                    <a:pt x="2354" y="88344"/>
                  </a:lnTo>
                  <a:lnTo>
                    <a:pt x="1" y="87469"/>
                  </a:lnTo>
                  <a:lnTo>
                    <a:pt x="1" y="87782"/>
                  </a:lnTo>
                  <a:lnTo>
                    <a:pt x="1938" y="88490"/>
                  </a:lnTo>
                  <a:lnTo>
                    <a:pt x="1" y="89177"/>
                  </a:lnTo>
                  <a:lnTo>
                    <a:pt x="1" y="89531"/>
                  </a:lnTo>
                  <a:lnTo>
                    <a:pt x="4603" y="90802"/>
                  </a:lnTo>
                  <a:lnTo>
                    <a:pt x="2646" y="91697"/>
                  </a:lnTo>
                  <a:lnTo>
                    <a:pt x="1" y="91197"/>
                  </a:lnTo>
                  <a:lnTo>
                    <a:pt x="1" y="91510"/>
                  </a:lnTo>
                  <a:lnTo>
                    <a:pt x="1896" y="91843"/>
                  </a:lnTo>
                  <a:lnTo>
                    <a:pt x="1" y="92176"/>
                  </a:lnTo>
                  <a:lnTo>
                    <a:pt x="1" y="92468"/>
                  </a:lnTo>
                  <a:lnTo>
                    <a:pt x="1521" y="92197"/>
                  </a:lnTo>
                  <a:lnTo>
                    <a:pt x="1521" y="92197"/>
                  </a:lnTo>
                  <a:lnTo>
                    <a:pt x="1" y="92905"/>
                  </a:lnTo>
                  <a:lnTo>
                    <a:pt x="1" y="93217"/>
                  </a:lnTo>
                  <a:lnTo>
                    <a:pt x="2625" y="92030"/>
                  </a:lnTo>
                  <a:lnTo>
                    <a:pt x="2729" y="92009"/>
                  </a:lnTo>
                  <a:lnTo>
                    <a:pt x="8810" y="93134"/>
                  </a:lnTo>
                  <a:lnTo>
                    <a:pt x="5686" y="93946"/>
                  </a:lnTo>
                  <a:lnTo>
                    <a:pt x="1" y="93384"/>
                  </a:lnTo>
                  <a:lnTo>
                    <a:pt x="1" y="93676"/>
                  </a:lnTo>
                  <a:lnTo>
                    <a:pt x="4853" y="94155"/>
                  </a:lnTo>
                  <a:lnTo>
                    <a:pt x="1" y="95404"/>
                  </a:lnTo>
                  <a:lnTo>
                    <a:pt x="1" y="95716"/>
                  </a:lnTo>
                  <a:lnTo>
                    <a:pt x="5707" y="94238"/>
                  </a:lnTo>
                  <a:lnTo>
                    <a:pt x="11851" y="94821"/>
                  </a:lnTo>
                  <a:lnTo>
                    <a:pt x="8810" y="95904"/>
                  </a:lnTo>
                  <a:lnTo>
                    <a:pt x="1" y="95821"/>
                  </a:lnTo>
                  <a:lnTo>
                    <a:pt x="1" y="96112"/>
                  </a:lnTo>
                  <a:lnTo>
                    <a:pt x="8019" y="96175"/>
                  </a:lnTo>
                  <a:lnTo>
                    <a:pt x="3437" y="97799"/>
                  </a:lnTo>
                  <a:lnTo>
                    <a:pt x="1" y="96175"/>
                  </a:lnTo>
                  <a:lnTo>
                    <a:pt x="1" y="96487"/>
                  </a:lnTo>
                  <a:lnTo>
                    <a:pt x="3041" y="97945"/>
                  </a:lnTo>
                  <a:lnTo>
                    <a:pt x="2271" y="98216"/>
                  </a:lnTo>
                  <a:lnTo>
                    <a:pt x="1" y="97383"/>
                  </a:lnTo>
                  <a:lnTo>
                    <a:pt x="1" y="97695"/>
                  </a:lnTo>
                  <a:lnTo>
                    <a:pt x="1854" y="98361"/>
                  </a:lnTo>
                  <a:lnTo>
                    <a:pt x="1750" y="98403"/>
                  </a:lnTo>
                  <a:lnTo>
                    <a:pt x="1" y="98549"/>
                  </a:lnTo>
                  <a:lnTo>
                    <a:pt x="1" y="98840"/>
                  </a:lnTo>
                  <a:lnTo>
                    <a:pt x="709" y="98778"/>
                  </a:lnTo>
                  <a:lnTo>
                    <a:pt x="251" y="98944"/>
                  </a:lnTo>
                  <a:lnTo>
                    <a:pt x="1" y="98861"/>
                  </a:lnTo>
                  <a:lnTo>
                    <a:pt x="1" y="99340"/>
                  </a:lnTo>
                  <a:lnTo>
                    <a:pt x="271" y="99236"/>
                  </a:lnTo>
                  <a:lnTo>
                    <a:pt x="5374" y="100652"/>
                  </a:lnTo>
                  <a:lnTo>
                    <a:pt x="5291" y="100694"/>
                  </a:lnTo>
                  <a:lnTo>
                    <a:pt x="2666" y="101131"/>
                  </a:lnTo>
                  <a:lnTo>
                    <a:pt x="1" y="100652"/>
                  </a:lnTo>
                  <a:lnTo>
                    <a:pt x="1" y="100944"/>
                  </a:lnTo>
                  <a:lnTo>
                    <a:pt x="1833" y="101277"/>
                  </a:lnTo>
                  <a:lnTo>
                    <a:pt x="1" y="101569"/>
                  </a:lnTo>
                  <a:lnTo>
                    <a:pt x="1" y="101881"/>
                  </a:lnTo>
                  <a:lnTo>
                    <a:pt x="2666" y="101423"/>
                  </a:lnTo>
                  <a:lnTo>
                    <a:pt x="3375" y="101569"/>
                  </a:lnTo>
                  <a:lnTo>
                    <a:pt x="709" y="102776"/>
                  </a:lnTo>
                  <a:lnTo>
                    <a:pt x="1" y="102714"/>
                  </a:lnTo>
                  <a:lnTo>
                    <a:pt x="1" y="103006"/>
                  </a:lnTo>
                  <a:lnTo>
                    <a:pt x="167" y="103026"/>
                  </a:lnTo>
                  <a:lnTo>
                    <a:pt x="1" y="103110"/>
                  </a:lnTo>
                  <a:lnTo>
                    <a:pt x="1" y="103422"/>
                  </a:lnTo>
                  <a:lnTo>
                    <a:pt x="750" y="103089"/>
                  </a:lnTo>
                  <a:lnTo>
                    <a:pt x="5603" y="103547"/>
                  </a:lnTo>
                  <a:lnTo>
                    <a:pt x="1" y="105005"/>
                  </a:lnTo>
                  <a:lnTo>
                    <a:pt x="1" y="105401"/>
                  </a:lnTo>
                  <a:lnTo>
                    <a:pt x="9581" y="105484"/>
                  </a:lnTo>
                  <a:lnTo>
                    <a:pt x="3708" y="107566"/>
                  </a:lnTo>
                  <a:lnTo>
                    <a:pt x="1" y="107858"/>
                  </a:lnTo>
                  <a:lnTo>
                    <a:pt x="1" y="108150"/>
                  </a:lnTo>
                  <a:lnTo>
                    <a:pt x="2646" y="107941"/>
                  </a:lnTo>
                  <a:lnTo>
                    <a:pt x="1" y="108878"/>
                  </a:lnTo>
                  <a:lnTo>
                    <a:pt x="1" y="109170"/>
                  </a:lnTo>
                  <a:lnTo>
                    <a:pt x="3770" y="107837"/>
                  </a:lnTo>
                  <a:lnTo>
                    <a:pt x="13683" y="107067"/>
                  </a:lnTo>
                  <a:lnTo>
                    <a:pt x="8040" y="109649"/>
                  </a:lnTo>
                  <a:lnTo>
                    <a:pt x="1" y="110982"/>
                  </a:lnTo>
                  <a:lnTo>
                    <a:pt x="1" y="111273"/>
                  </a:lnTo>
                  <a:lnTo>
                    <a:pt x="7019" y="110107"/>
                  </a:lnTo>
                  <a:lnTo>
                    <a:pt x="1" y="113294"/>
                  </a:lnTo>
                  <a:lnTo>
                    <a:pt x="1" y="113627"/>
                  </a:lnTo>
                  <a:lnTo>
                    <a:pt x="8123" y="109920"/>
                  </a:lnTo>
                  <a:lnTo>
                    <a:pt x="22972" y="107421"/>
                  </a:lnTo>
                  <a:lnTo>
                    <a:pt x="24596" y="108212"/>
                  </a:lnTo>
                  <a:lnTo>
                    <a:pt x="1" y="114585"/>
                  </a:lnTo>
                  <a:lnTo>
                    <a:pt x="1" y="114876"/>
                  </a:lnTo>
                  <a:lnTo>
                    <a:pt x="25013" y="108399"/>
                  </a:lnTo>
                  <a:lnTo>
                    <a:pt x="26741" y="109232"/>
                  </a:lnTo>
                  <a:lnTo>
                    <a:pt x="1" y="118708"/>
                  </a:lnTo>
                  <a:lnTo>
                    <a:pt x="1" y="119021"/>
                  </a:lnTo>
                  <a:lnTo>
                    <a:pt x="27116" y="109420"/>
                  </a:lnTo>
                  <a:lnTo>
                    <a:pt x="28969" y="110295"/>
                  </a:lnTo>
                  <a:lnTo>
                    <a:pt x="8227" y="119750"/>
                  </a:lnTo>
                  <a:lnTo>
                    <a:pt x="8914" y="119750"/>
                  </a:lnTo>
                  <a:lnTo>
                    <a:pt x="29303" y="110461"/>
                  </a:lnTo>
                  <a:lnTo>
                    <a:pt x="48837" y="119750"/>
                  </a:lnTo>
                  <a:lnTo>
                    <a:pt x="49504" y="119750"/>
                  </a:lnTo>
                  <a:lnTo>
                    <a:pt x="29657" y="110295"/>
                  </a:lnTo>
                  <a:lnTo>
                    <a:pt x="31510" y="109441"/>
                  </a:lnTo>
                  <a:lnTo>
                    <a:pt x="59125" y="119750"/>
                  </a:lnTo>
                  <a:lnTo>
                    <a:pt x="59458" y="119750"/>
                  </a:lnTo>
                  <a:lnTo>
                    <a:pt x="59458" y="119562"/>
                  </a:lnTo>
                  <a:lnTo>
                    <a:pt x="31885" y="109274"/>
                  </a:lnTo>
                  <a:lnTo>
                    <a:pt x="33634" y="108483"/>
                  </a:lnTo>
                  <a:lnTo>
                    <a:pt x="59458" y="115626"/>
                  </a:lnTo>
                  <a:lnTo>
                    <a:pt x="59458" y="115314"/>
                  </a:lnTo>
                  <a:lnTo>
                    <a:pt x="34051" y="108295"/>
                  </a:lnTo>
                  <a:lnTo>
                    <a:pt x="35696" y="107546"/>
                  </a:lnTo>
                  <a:lnTo>
                    <a:pt x="50503" y="110274"/>
                  </a:lnTo>
                  <a:lnTo>
                    <a:pt x="59458" y="114543"/>
                  </a:lnTo>
                  <a:lnTo>
                    <a:pt x="59458" y="114210"/>
                  </a:lnTo>
                  <a:lnTo>
                    <a:pt x="51607" y="110482"/>
                  </a:lnTo>
                  <a:lnTo>
                    <a:pt x="59458" y="111919"/>
                  </a:lnTo>
                  <a:lnTo>
                    <a:pt x="59458" y="111627"/>
                  </a:lnTo>
                  <a:lnTo>
                    <a:pt x="50587" y="110003"/>
                  </a:lnTo>
                  <a:lnTo>
                    <a:pt x="44985" y="107316"/>
                  </a:lnTo>
                  <a:lnTo>
                    <a:pt x="54877" y="108274"/>
                  </a:lnTo>
                  <a:lnTo>
                    <a:pt x="59458" y="109982"/>
                  </a:lnTo>
                  <a:lnTo>
                    <a:pt x="59458" y="109670"/>
                  </a:lnTo>
                  <a:lnTo>
                    <a:pt x="56001" y="108379"/>
                  </a:lnTo>
                  <a:lnTo>
                    <a:pt x="56001" y="108379"/>
                  </a:lnTo>
                  <a:lnTo>
                    <a:pt x="59458" y="108712"/>
                  </a:lnTo>
                  <a:lnTo>
                    <a:pt x="59458" y="108420"/>
                  </a:lnTo>
                  <a:lnTo>
                    <a:pt x="54960" y="107983"/>
                  </a:lnTo>
                  <a:lnTo>
                    <a:pt x="49129" y="105796"/>
                  </a:lnTo>
                  <a:lnTo>
                    <a:pt x="49129" y="105796"/>
                  </a:lnTo>
                  <a:lnTo>
                    <a:pt x="59084" y="105880"/>
                  </a:lnTo>
                  <a:lnTo>
                    <a:pt x="59458" y="105984"/>
                  </a:lnTo>
                  <a:lnTo>
                    <a:pt x="59458" y="105609"/>
                  </a:lnTo>
                  <a:lnTo>
                    <a:pt x="59125" y="105588"/>
                  </a:lnTo>
                  <a:lnTo>
                    <a:pt x="53127" y="103943"/>
                  </a:lnTo>
                  <a:lnTo>
                    <a:pt x="57980" y="103547"/>
                  </a:lnTo>
                  <a:lnTo>
                    <a:pt x="59458" y="104255"/>
                  </a:lnTo>
                  <a:lnTo>
                    <a:pt x="59458" y="103943"/>
                  </a:lnTo>
                  <a:lnTo>
                    <a:pt x="58563" y="103505"/>
                  </a:lnTo>
                  <a:lnTo>
                    <a:pt x="59458" y="103443"/>
                  </a:lnTo>
                  <a:lnTo>
                    <a:pt x="59458" y="103151"/>
                  </a:lnTo>
                  <a:lnTo>
                    <a:pt x="58042" y="103255"/>
                  </a:lnTo>
                  <a:lnTo>
                    <a:pt x="55377" y="101985"/>
                  </a:lnTo>
                  <a:lnTo>
                    <a:pt x="56105" y="101860"/>
                  </a:lnTo>
                  <a:lnTo>
                    <a:pt x="59458" y="102485"/>
                  </a:lnTo>
                  <a:lnTo>
                    <a:pt x="59458" y="102193"/>
                  </a:lnTo>
                  <a:lnTo>
                    <a:pt x="56939" y="101735"/>
                  </a:lnTo>
                  <a:lnTo>
                    <a:pt x="59458" y="101298"/>
                  </a:lnTo>
                  <a:lnTo>
                    <a:pt x="59458" y="101006"/>
                  </a:lnTo>
                  <a:lnTo>
                    <a:pt x="56105" y="101569"/>
                  </a:lnTo>
                  <a:lnTo>
                    <a:pt x="53481" y="101090"/>
                  </a:lnTo>
                  <a:lnTo>
                    <a:pt x="53398" y="101048"/>
                  </a:lnTo>
                  <a:lnTo>
                    <a:pt x="58521" y="99715"/>
                  </a:lnTo>
                  <a:lnTo>
                    <a:pt x="59458" y="100069"/>
                  </a:lnTo>
                  <a:lnTo>
                    <a:pt x="59458" y="99757"/>
                  </a:lnTo>
                  <a:lnTo>
                    <a:pt x="59021" y="99590"/>
                  </a:lnTo>
                  <a:lnTo>
                    <a:pt x="59458" y="99486"/>
                  </a:lnTo>
                  <a:lnTo>
                    <a:pt x="59458" y="99090"/>
                  </a:lnTo>
                  <a:lnTo>
                    <a:pt x="57043" y="98861"/>
                  </a:lnTo>
                  <a:lnTo>
                    <a:pt x="56959" y="98820"/>
                  </a:lnTo>
                  <a:lnTo>
                    <a:pt x="59458" y="97945"/>
                  </a:lnTo>
                  <a:lnTo>
                    <a:pt x="59458" y="97632"/>
                  </a:lnTo>
                  <a:lnTo>
                    <a:pt x="56543" y="98674"/>
                  </a:lnTo>
                  <a:lnTo>
                    <a:pt x="55772" y="98382"/>
                  </a:lnTo>
                  <a:lnTo>
                    <a:pt x="59458" y="96695"/>
                  </a:lnTo>
                  <a:lnTo>
                    <a:pt x="59458" y="96071"/>
                  </a:lnTo>
                  <a:lnTo>
                    <a:pt x="54023" y="94550"/>
                  </a:lnTo>
                  <a:lnTo>
                    <a:pt x="59458" y="94134"/>
                  </a:lnTo>
                  <a:lnTo>
                    <a:pt x="59458" y="93655"/>
                  </a:lnTo>
                  <a:lnTo>
                    <a:pt x="57376" y="92676"/>
                  </a:lnTo>
                  <a:lnTo>
                    <a:pt x="59458" y="93051"/>
                  </a:lnTo>
                  <a:lnTo>
                    <a:pt x="59458" y="92759"/>
                  </a:lnTo>
                  <a:lnTo>
                    <a:pt x="57022" y="92301"/>
                  </a:lnTo>
                  <a:lnTo>
                    <a:pt x="59458" y="91905"/>
                  </a:lnTo>
                  <a:lnTo>
                    <a:pt x="59458" y="91593"/>
                  </a:lnTo>
                  <a:lnTo>
                    <a:pt x="56272" y="92134"/>
                  </a:lnTo>
                  <a:lnTo>
                    <a:pt x="54335" y="91218"/>
                  </a:lnTo>
                  <a:lnTo>
                    <a:pt x="58979" y="90010"/>
                  </a:lnTo>
                  <a:lnTo>
                    <a:pt x="59084" y="90031"/>
                  </a:lnTo>
                  <a:lnTo>
                    <a:pt x="59458" y="90156"/>
                  </a:lnTo>
                  <a:lnTo>
                    <a:pt x="59458" y="89594"/>
                  </a:lnTo>
                  <a:lnTo>
                    <a:pt x="59042" y="89698"/>
                  </a:lnTo>
                  <a:lnTo>
                    <a:pt x="57043" y="88948"/>
                  </a:lnTo>
                  <a:lnTo>
                    <a:pt x="59458" y="88094"/>
                  </a:lnTo>
                  <a:lnTo>
                    <a:pt x="59458" y="87782"/>
                  </a:lnTo>
                  <a:lnTo>
                    <a:pt x="56626" y="88802"/>
                  </a:lnTo>
                  <a:lnTo>
                    <a:pt x="55418" y="88344"/>
                  </a:lnTo>
                  <a:lnTo>
                    <a:pt x="57667" y="87324"/>
                  </a:lnTo>
                  <a:lnTo>
                    <a:pt x="59458" y="87324"/>
                  </a:lnTo>
                  <a:lnTo>
                    <a:pt x="59458" y="87032"/>
                  </a:lnTo>
                  <a:lnTo>
                    <a:pt x="58292" y="87032"/>
                  </a:lnTo>
                  <a:lnTo>
                    <a:pt x="59125" y="86636"/>
                  </a:lnTo>
                  <a:lnTo>
                    <a:pt x="59458" y="86741"/>
                  </a:lnTo>
                  <a:lnTo>
                    <a:pt x="59458" y="86178"/>
                  </a:lnTo>
                  <a:lnTo>
                    <a:pt x="59104" y="86345"/>
                  </a:lnTo>
                  <a:lnTo>
                    <a:pt x="54918" y="85179"/>
                  </a:lnTo>
                  <a:lnTo>
                    <a:pt x="59458" y="84825"/>
                  </a:lnTo>
                  <a:lnTo>
                    <a:pt x="59458" y="84533"/>
                  </a:lnTo>
                  <a:lnTo>
                    <a:pt x="54106" y="84949"/>
                  </a:lnTo>
                  <a:lnTo>
                    <a:pt x="50587" y="83971"/>
                  </a:lnTo>
                  <a:lnTo>
                    <a:pt x="56251" y="83013"/>
                  </a:lnTo>
                  <a:lnTo>
                    <a:pt x="59167" y="83554"/>
                  </a:lnTo>
                  <a:lnTo>
                    <a:pt x="59458" y="83700"/>
                  </a:lnTo>
                  <a:lnTo>
                    <a:pt x="59458" y="83325"/>
                  </a:lnTo>
                  <a:lnTo>
                    <a:pt x="59250" y="83283"/>
                  </a:lnTo>
                  <a:lnTo>
                    <a:pt x="58063" y="82721"/>
                  </a:lnTo>
                  <a:lnTo>
                    <a:pt x="59458" y="82492"/>
                  </a:lnTo>
                  <a:lnTo>
                    <a:pt x="59458" y="82200"/>
                  </a:lnTo>
                  <a:lnTo>
                    <a:pt x="57626" y="82492"/>
                  </a:lnTo>
                  <a:lnTo>
                    <a:pt x="55272" y="81388"/>
                  </a:lnTo>
                  <a:lnTo>
                    <a:pt x="58251" y="80618"/>
                  </a:lnTo>
                  <a:lnTo>
                    <a:pt x="59458" y="80743"/>
                  </a:lnTo>
                  <a:lnTo>
                    <a:pt x="59458" y="80451"/>
                  </a:lnTo>
                  <a:lnTo>
                    <a:pt x="59063" y="80409"/>
                  </a:lnTo>
                  <a:lnTo>
                    <a:pt x="59458" y="80305"/>
                  </a:lnTo>
                  <a:lnTo>
                    <a:pt x="59458" y="79951"/>
                  </a:lnTo>
                  <a:lnTo>
                    <a:pt x="57126" y="79077"/>
                  </a:lnTo>
                  <a:lnTo>
                    <a:pt x="59458" y="78244"/>
                  </a:lnTo>
                  <a:lnTo>
                    <a:pt x="59458" y="77765"/>
                  </a:lnTo>
                  <a:lnTo>
                    <a:pt x="56314" y="77723"/>
                  </a:lnTo>
                  <a:lnTo>
                    <a:pt x="58355" y="76807"/>
                  </a:lnTo>
                  <a:lnTo>
                    <a:pt x="59458" y="77098"/>
                  </a:lnTo>
                  <a:lnTo>
                    <a:pt x="59458" y="76807"/>
                  </a:lnTo>
                  <a:lnTo>
                    <a:pt x="58771" y="76619"/>
                  </a:lnTo>
                  <a:lnTo>
                    <a:pt x="59458" y="76286"/>
                  </a:lnTo>
                  <a:lnTo>
                    <a:pt x="59458" y="75974"/>
                  </a:lnTo>
                  <a:lnTo>
                    <a:pt x="58334" y="76494"/>
                  </a:lnTo>
                  <a:lnTo>
                    <a:pt x="55814" y="75786"/>
                  </a:lnTo>
                  <a:lnTo>
                    <a:pt x="59458" y="75515"/>
                  </a:lnTo>
                  <a:lnTo>
                    <a:pt x="59458" y="75224"/>
                  </a:lnTo>
                  <a:lnTo>
                    <a:pt x="55002" y="75578"/>
                  </a:lnTo>
                  <a:lnTo>
                    <a:pt x="51066" y="74474"/>
                  </a:lnTo>
                  <a:lnTo>
                    <a:pt x="56335" y="73599"/>
                  </a:lnTo>
                  <a:lnTo>
                    <a:pt x="59458" y="74183"/>
                  </a:lnTo>
                  <a:lnTo>
                    <a:pt x="59458" y="73870"/>
                  </a:lnTo>
                  <a:lnTo>
                    <a:pt x="57168" y="73454"/>
                  </a:lnTo>
                  <a:lnTo>
                    <a:pt x="58917" y="73162"/>
                  </a:lnTo>
                  <a:lnTo>
                    <a:pt x="59458" y="73412"/>
                  </a:lnTo>
                  <a:lnTo>
                    <a:pt x="59458" y="73100"/>
                  </a:lnTo>
                  <a:lnTo>
                    <a:pt x="59417" y="73079"/>
                  </a:lnTo>
                  <a:lnTo>
                    <a:pt x="59458" y="73079"/>
                  </a:lnTo>
                  <a:lnTo>
                    <a:pt x="59458" y="72787"/>
                  </a:lnTo>
                  <a:lnTo>
                    <a:pt x="58959" y="72870"/>
                  </a:lnTo>
                  <a:lnTo>
                    <a:pt x="56230" y="71558"/>
                  </a:lnTo>
                  <a:lnTo>
                    <a:pt x="57501" y="71225"/>
                  </a:lnTo>
                  <a:lnTo>
                    <a:pt x="59458" y="71413"/>
                  </a:lnTo>
                  <a:lnTo>
                    <a:pt x="59458" y="71121"/>
                  </a:lnTo>
                  <a:lnTo>
                    <a:pt x="58313" y="71017"/>
                  </a:lnTo>
                  <a:lnTo>
                    <a:pt x="59458" y="70725"/>
                  </a:lnTo>
                  <a:lnTo>
                    <a:pt x="59458" y="70413"/>
                  </a:lnTo>
                  <a:lnTo>
                    <a:pt x="57480" y="70934"/>
                  </a:lnTo>
                  <a:lnTo>
                    <a:pt x="54273" y="70621"/>
                  </a:lnTo>
                  <a:lnTo>
                    <a:pt x="53815" y="70413"/>
                  </a:lnTo>
                  <a:lnTo>
                    <a:pt x="56772" y="69351"/>
                  </a:lnTo>
                  <a:lnTo>
                    <a:pt x="59458" y="70351"/>
                  </a:lnTo>
                  <a:lnTo>
                    <a:pt x="59458" y="70038"/>
                  </a:lnTo>
                  <a:lnTo>
                    <a:pt x="57209" y="69205"/>
                  </a:lnTo>
                  <a:lnTo>
                    <a:pt x="58459" y="68768"/>
                  </a:lnTo>
                  <a:lnTo>
                    <a:pt x="59458" y="68768"/>
                  </a:lnTo>
                  <a:lnTo>
                    <a:pt x="59458" y="68476"/>
                  </a:lnTo>
                  <a:lnTo>
                    <a:pt x="59250" y="68476"/>
                  </a:lnTo>
                  <a:lnTo>
                    <a:pt x="59458" y="68393"/>
                  </a:lnTo>
                  <a:lnTo>
                    <a:pt x="59458" y="68101"/>
                  </a:lnTo>
                  <a:lnTo>
                    <a:pt x="58396" y="68476"/>
                  </a:lnTo>
                  <a:lnTo>
                    <a:pt x="55189" y="68435"/>
                  </a:lnTo>
                  <a:lnTo>
                    <a:pt x="54710" y="68268"/>
                  </a:lnTo>
                  <a:lnTo>
                    <a:pt x="57563" y="66956"/>
                  </a:lnTo>
                  <a:lnTo>
                    <a:pt x="59458" y="67477"/>
                  </a:lnTo>
                  <a:lnTo>
                    <a:pt x="59458" y="67164"/>
                  </a:lnTo>
                  <a:lnTo>
                    <a:pt x="57980" y="66769"/>
                  </a:lnTo>
                  <a:lnTo>
                    <a:pt x="59188" y="66227"/>
                  </a:lnTo>
                  <a:lnTo>
                    <a:pt x="59458" y="66206"/>
                  </a:lnTo>
                  <a:lnTo>
                    <a:pt x="59458" y="65769"/>
                  </a:lnTo>
                  <a:lnTo>
                    <a:pt x="59104" y="65935"/>
                  </a:lnTo>
                  <a:lnTo>
                    <a:pt x="55897" y="66185"/>
                  </a:lnTo>
                  <a:lnTo>
                    <a:pt x="51565" y="64998"/>
                  </a:lnTo>
                  <a:lnTo>
                    <a:pt x="56418" y="64165"/>
                  </a:lnTo>
                  <a:lnTo>
                    <a:pt x="59458" y="64728"/>
                  </a:lnTo>
                  <a:lnTo>
                    <a:pt x="59458" y="64436"/>
                  </a:lnTo>
                  <a:lnTo>
                    <a:pt x="57251" y="64040"/>
                  </a:lnTo>
                  <a:lnTo>
                    <a:pt x="59458" y="63665"/>
                  </a:lnTo>
                  <a:lnTo>
                    <a:pt x="59458" y="63374"/>
                  </a:lnTo>
                  <a:lnTo>
                    <a:pt x="56418" y="63874"/>
                  </a:lnTo>
                  <a:lnTo>
                    <a:pt x="52003" y="63061"/>
                  </a:lnTo>
                  <a:lnTo>
                    <a:pt x="56730" y="61833"/>
                  </a:lnTo>
                  <a:lnTo>
                    <a:pt x="59458" y="63145"/>
                  </a:lnTo>
                  <a:lnTo>
                    <a:pt x="59458" y="62812"/>
                  </a:lnTo>
                  <a:lnTo>
                    <a:pt x="57542" y="61916"/>
                  </a:lnTo>
                  <a:lnTo>
                    <a:pt x="59458" y="62083"/>
                  </a:lnTo>
                  <a:lnTo>
                    <a:pt x="59458" y="61791"/>
                  </a:lnTo>
                  <a:lnTo>
                    <a:pt x="57584" y="61625"/>
                  </a:lnTo>
                  <a:lnTo>
                    <a:pt x="59458" y="61125"/>
                  </a:lnTo>
                  <a:lnTo>
                    <a:pt x="59458" y="60833"/>
                  </a:lnTo>
                  <a:lnTo>
                    <a:pt x="56751" y="61520"/>
                  </a:lnTo>
                  <a:lnTo>
                    <a:pt x="54335" y="60375"/>
                  </a:lnTo>
                  <a:lnTo>
                    <a:pt x="56855" y="59479"/>
                  </a:lnTo>
                  <a:lnTo>
                    <a:pt x="59458" y="60437"/>
                  </a:lnTo>
                  <a:lnTo>
                    <a:pt x="59458" y="60125"/>
                  </a:lnTo>
                  <a:lnTo>
                    <a:pt x="57688" y="59479"/>
                  </a:lnTo>
                  <a:lnTo>
                    <a:pt x="59458" y="59479"/>
                  </a:lnTo>
                  <a:lnTo>
                    <a:pt x="59458" y="59188"/>
                  </a:lnTo>
                  <a:lnTo>
                    <a:pt x="57688" y="59188"/>
                  </a:lnTo>
                  <a:lnTo>
                    <a:pt x="59458" y="58563"/>
                  </a:lnTo>
                  <a:lnTo>
                    <a:pt x="59458" y="58251"/>
                  </a:lnTo>
                  <a:lnTo>
                    <a:pt x="56876" y="59167"/>
                  </a:lnTo>
                  <a:lnTo>
                    <a:pt x="54356" y="58230"/>
                  </a:lnTo>
                  <a:lnTo>
                    <a:pt x="56793" y="57105"/>
                  </a:lnTo>
                  <a:lnTo>
                    <a:pt x="59458" y="57834"/>
                  </a:lnTo>
                  <a:lnTo>
                    <a:pt x="59458" y="57543"/>
                  </a:lnTo>
                  <a:lnTo>
                    <a:pt x="57605" y="57043"/>
                  </a:lnTo>
                  <a:lnTo>
                    <a:pt x="59458" y="56897"/>
                  </a:lnTo>
                  <a:lnTo>
                    <a:pt x="59458" y="56605"/>
                  </a:lnTo>
                  <a:lnTo>
                    <a:pt x="57584" y="56751"/>
                  </a:lnTo>
                  <a:lnTo>
                    <a:pt x="59458" y="55897"/>
                  </a:lnTo>
                  <a:lnTo>
                    <a:pt x="59458" y="55585"/>
                  </a:lnTo>
                  <a:lnTo>
                    <a:pt x="56772" y="56793"/>
                  </a:lnTo>
                  <a:lnTo>
                    <a:pt x="52065" y="55502"/>
                  </a:lnTo>
                  <a:lnTo>
                    <a:pt x="56501" y="54752"/>
                  </a:lnTo>
                  <a:lnTo>
                    <a:pt x="59458" y="55293"/>
                  </a:lnTo>
                  <a:lnTo>
                    <a:pt x="59458" y="55002"/>
                  </a:lnTo>
                  <a:lnTo>
                    <a:pt x="57334" y="54606"/>
                  </a:lnTo>
                  <a:lnTo>
                    <a:pt x="59458" y="54252"/>
                  </a:lnTo>
                  <a:lnTo>
                    <a:pt x="59458" y="53961"/>
                  </a:lnTo>
                  <a:lnTo>
                    <a:pt x="56501" y="54460"/>
                  </a:lnTo>
                  <a:lnTo>
                    <a:pt x="51649" y="53565"/>
                  </a:lnTo>
                  <a:lnTo>
                    <a:pt x="56001" y="52440"/>
                  </a:lnTo>
                  <a:lnTo>
                    <a:pt x="59209" y="52753"/>
                  </a:lnTo>
                  <a:lnTo>
                    <a:pt x="59458" y="52857"/>
                  </a:lnTo>
                  <a:lnTo>
                    <a:pt x="59458" y="52482"/>
                  </a:lnTo>
                  <a:lnTo>
                    <a:pt x="59292" y="52461"/>
                  </a:lnTo>
                  <a:lnTo>
                    <a:pt x="58105" y="51899"/>
                  </a:lnTo>
                  <a:lnTo>
                    <a:pt x="59458" y="51545"/>
                  </a:lnTo>
                  <a:lnTo>
                    <a:pt x="59458" y="51253"/>
                  </a:lnTo>
                  <a:lnTo>
                    <a:pt x="57709" y="51691"/>
                  </a:lnTo>
                  <a:lnTo>
                    <a:pt x="54856" y="50337"/>
                  </a:lnTo>
                  <a:lnTo>
                    <a:pt x="55335" y="50170"/>
                  </a:lnTo>
                  <a:lnTo>
                    <a:pt x="58542" y="50191"/>
                  </a:lnTo>
                  <a:lnTo>
                    <a:pt x="59458" y="50524"/>
                  </a:lnTo>
                  <a:lnTo>
                    <a:pt x="59458" y="50233"/>
                  </a:lnTo>
                  <a:lnTo>
                    <a:pt x="59396" y="50212"/>
                  </a:lnTo>
                  <a:lnTo>
                    <a:pt x="59458" y="50212"/>
                  </a:lnTo>
                  <a:lnTo>
                    <a:pt x="59458" y="49920"/>
                  </a:lnTo>
                  <a:lnTo>
                    <a:pt x="58605" y="49900"/>
                  </a:lnTo>
                  <a:lnTo>
                    <a:pt x="57376" y="49441"/>
                  </a:lnTo>
                  <a:lnTo>
                    <a:pt x="59458" y="48712"/>
                  </a:lnTo>
                  <a:lnTo>
                    <a:pt x="59458" y="48400"/>
                  </a:lnTo>
                  <a:lnTo>
                    <a:pt x="56939" y="49296"/>
                  </a:lnTo>
                  <a:lnTo>
                    <a:pt x="53981" y="48192"/>
                  </a:lnTo>
                  <a:lnTo>
                    <a:pt x="54460" y="47984"/>
                  </a:lnTo>
                  <a:lnTo>
                    <a:pt x="57667" y="47713"/>
                  </a:lnTo>
                  <a:lnTo>
                    <a:pt x="59458" y="48213"/>
                  </a:lnTo>
                  <a:lnTo>
                    <a:pt x="59458" y="47921"/>
                  </a:lnTo>
                  <a:lnTo>
                    <a:pt x="58521" y="47650"/>
                  </a:lnTo>
                  <a:lnTo>
                    <a:pt x="59458" y="47588"/>
                  </a:lnTo>
                  <a:lnTo>
                    <a:pt x="59458" y="47296"/>
                  </a:lnTo>
                  <a:lnTo>
                    <a:pt x="57688" y="47421"/>
                  </a:lnTo>
                  <a:lnTo>
                    <a:pt x="56418" y="47067"/>
                  </a:lnTo>
                  <a:lnTo>
                    <a:pt x="59188" y="45818"/>
                  </a:lnTo>
                  <a:lnTo>
                    <a:pt x="59458" y="45859"/>
                  </a:lnTo>
                  <a:lnTo>
                    <a:pt x="59458" y="45380"/>
                  </a:lnTo>
                  <a:lnTo>
                    <a:pt x="59146" y="45505"/>
                  </a:lnTo>
                  <a:lnTo>
                    <a:pt x="57397" y="45193"/>
                  </a:lnTo>
                  <a:lnTo>
                    <a:pt x="59458" y="44839"/>
                  </a:lnTo>
                  <a:lnTo>
                    <a:pt x="59458" y="44547"/>
                  </a:lnTo>
                  <a:lnTo>
                    <a:pt x="56564" y="45026"/>
                  </a:lnTo>
                  <a:lnTo>
                    <a:pt x="51316" y="44068"/>
                  </a:lnTo>
                  <a:lnTo>
                    <a:pt x="55272" y="43048"/>
                  </a:lnTo>
                  <a:lnTo>
                    <a:pt x="59458" y="43444"/>
                  </a:lnTo>
                  <a:lnTo>
                    <a:pt x="59458" y="43152"/>
                  </a:lnTo>
                  <a:lnTo>
                    <a:pt x="56085" y="42840"/>
                  </a:lnTo>
                  <a:lnTo>
                    <a:pt x="58605" y="42173"/>
                  </a:lnTo>
                  <a:lnTo>
                    <a:pt x="59458" y="42569"/>
                  </a:lnTo>
                  <a:lnTo>
                    <a:pt x="59458" y="42256"/>
                  </a:lnTo>
                  <a:lnTo>
                    <a:pt x="59042" y="42069"/>
                  </a:lnTo>
                  <a:lnTo>
                    <a:pt x="59458" y="41965"/>
                  </a:lnTo>
                  <a:lnTo>
                    <a:pt x="59458" y="41652"/>
                  </a:lnTo>
                  <a:lnTo>
                    <a:pt x="58646" y="41861"/>
                  </a:lnTo>
                  <a:lnTo>
                    <a:pt x="56605" y="40903"/>
                  </a:lnTo>
                  <a:lnTo>
                    <a:pt x="59458" y="40924"/>
                  </a:lnTo>
                  <a:lnTo>
                    <a:pt x="59458" y="40632"/>
                  </a:lnTo>
                  <a:lnTo>
                    <a:pt x="56001" y="40611"/>
                  </a:lnTo>
                  <a:lnTo>
                    <a:pt x="55377" y="40320"/>
                  </a:lnTo>
                  <a:lnTo>
                    <a:pt x="57022" y="39716"/>
                  </a:lnTo>
                  <a:lnTo>
                    <a:pt x="59458" y="40632"/>
                  </a:lnTo>
                  <a:lnTo>
                    <a:pt x="59458" y="40320"/>
                  </a:lnTo>
                  <a:lnTo>
                    <a:pt x="57459" y="39570"/>
                  </a:lnTo>
                  <a:lnTo>
                    <a:pt x="59458" y="38862"/>
                  </a:lnTo>
                  <a:lnTo>
                    <a:pt x="59458" y="38279"/>
                  </a:lnTo>
                  <a:lnTo>
                    <a:pt x="59458" y="37987"/>
                  </a:lnTo>
                  <a:lnTo>
                    <a:pt x="58584" y="38050"/>
                  </a:lnTo>
                  <a:lnTo>
                    <a:pt x="55647" y="37237"/>
                  </a:lnTo>
                  <a:lnTo>
                    <a:pt x="58001" y="36154"/>
                  </a:lnTo>
                  <a:lnTo>
                    <a:pt x="59458" y="36425"/>
                  </a:lnTo>
                  <a:lnTo>
                    <a:pt x="59458" y="36134"/>
                  </a:lnTo>
                  <a:lnTo>
                    <a:pt x="58459" y="35946"/>
                  </a:lnTo>
                  <a:lnTo>
                    <a:pt x="59458" y="35488"/>
                  </a:lnTo>
                  <a:lnTo>
                    <a:pt x="59458" y="35134"/>
                  </a:lnTo>
                  <a:lnTo>
                    <a:pt x="56647" y="35613"/>
                  </a:lnTo>
                  <a:lnTo>
                    <a:pt x="50982" y="34572"/>
                  </a:lnTo>
                  <a:lnTo>
                    <a:pt x="54523" y="33655"/>
                  </a:lnTo>
                  <a:lnTo>
                    <a:pt x="59458" y="34114"/>
                  </a:lnTo>
                  <a:lnTo>
                    <a:pt x="59458" y="33822"/>
                  </a:lnTo>
                  <a:lnTo>
                    <a:pt x="55335" y="33426"/>
                  </a:lnTo>
                  <a:lnTo>
                    <a:pt x="59458" y="32364"/>
                  </a:lnTo>
                  <a:lnTo>
                    <a:pt x="59458" y="31968"/>
                  </a:lnTo>
                  <a:lnTo>
                    <a:pt x="58750" y="31635"/>
                  </a:lnTo>
                  <a:lnTo>
                    <a:pt x="59458" y="31635"/>
                  </a:lnTo>
                  <a:lnTo>
                    <a:pt x="59458" y="31344"/>
                  </a:lnTo>
                  <a:lnTo>
                    <a:pt x="58126" y="31344"/>
                  </a:lnTo>
                  <a:lnTo>
                    <a:pt x="55897" y="30282"/>
                  </a:lnTo>
                  <a:lnTo>
                    <a:pt x="57105" y="29844"/>
                  </a:lnTo>
                  <a:lnTo>
                    <a:pt x="59458" y="30719"/>
                  </a:lnTo>
                  <a:lnTo>
                    <a:pt x="59458" y="30407"/>
                  </a:lnTo>
                  <a:lnTo>
                    <a:pt x="57542" y="29698"/>
                  </a:lnTo>
                  <a:lnTo>
                    <a:pt x="59458" y="29011"/>
                  </a:lnTo>
                  <a:lnTo>
                    <a:pt x="59458" y="28657"/>
                  </a:lnTo>
                  <a:lnTo>
                    <a:pt x="54856" y="27387"/>
                  </a:lnTo>
                  <a:lnTo>
                    <a:pt x="56814" y="26491"/>
                  </a:lnTo>
                  <a:lnTo>
                    <a:pt x="59458" y="26991"/>
                  </a:lnTo>
                  <a:lnTo>
                    <a:pt x="59458" y="26700"/>
                  </a:lnTo>
                  <a:lnTo>
                    <a:pt x="57563" y="26345"/>
                  </a:lnTo>
                  <a:lnTo>
                    <a:pt x="59458" y="26033"/>
                  </a:lnTo>
                  <a:lnTo>
                    <a:pt x="59458" y="25721"/>
                  </a:lnTo>
                  <a:lnTo>
                    <a:pt x="57938" y="25991"/>
                  </a:lnTo>
                  <a:lnTo>
                    <a:pt x="59458" y="25283"/>
                  </a:lnTo>
                  <a:lnTo>
                    <a:pt x="59458" y="24971"/>
                  </a:lnTo>
                  <a:lnTo>
                    <a:pt x="56834" y="26179"/>
                  </a:lnTo>
                  <a:lnTo>
                    <a:pt x="56730" y="26179"/>
                  </a:lnTo>
                  <a:lnTo>
                    <a:pt x="50649" y="25054"/>
                  </a:lnTo>
                  <a:lnTo>
                    <a:pt x="53773" y="24263"/>
                  </a:lnTo>
                  <a:lnTo>
                    <a:pt x="59458" y="24804"/>
                  </a:lnTo>
                  <a:lnTo>
                    <a:pt x="59458" y="24513"/>
                  </a:lnTo>
                  <a:lnTo>
                    <a:pt x="54606" y="24034"/>
                  </a:lnTo>
                  <a:lnTo>
                    <a:pt x="59458" y="22784"/>
                  </a:lnTo>
                  <a:lnTo>
                    <a:pt x="59458" y="22493"/>
                  </a:lnTo>
                  <a:lnTo>
                    <a:pt x="53752" y="23950"/>
                  </a:lnTo>
                  <a:lnTo>
                    <a:pt x="47609" y="23367"/>
                  </a:lnTo>
                  <a:lnTo>
                    <a:pt x="50649" y="22284"/>
                  </a:lnTo>
                  <a:lnTo>
                    <a:pt x="59458" y="22368"/>
                  </a:lnTo>
                  <a:lnTo>
                    <a:pt x="59458" y="22076"/>
                  </a:lnTo>
                  <a:lnTo>
                    <a:pt x="51441" y="22014"/>
                  </a:lnTo>
                  <a:lnTo>
                    <a:pt x="56022" y="20389"/>
                  </a:lnTo>
                  <a:lnTo>
                    <a:pt x="59458" y="22014"/>
                  </a:lnTo>
                  <a:lnTo>
                    <a:pt x="59458" y="21701"/>
                  </a:lnTo>
                  <a:lnTo>
                    <a:pt x="56418" y="20243"/>
                  </a:lnTo>
                  <a:lnTo>
                    <a:pt x="57188" y="19973"/>
                  </a:lnTo>
                  <a:lnTo>
                    <a:pt x="59458" y="20806"/>
                  </a:lnTo>
                  <a:lnTo>
                    <a:pt x="59458" y="20514"/>
                  </a:lnTo>
                  <a:lnTo>
                    <a:pt x="57626" y="19827"/>
                  </a:lnTo>
                  <a:lnTo>
                    <a:pt x="57709" y="19785"/>
                  </a:lnTo>
                  <a:lnTo>
                    <a:pt x="59458" y="19640"/>
                  </a:lnTo>
                  <a:lnTo>
                    <a:pt x="59458" y="19369"/>
                  </a:lnTo>
                  <a:lnTo>
                    <a:pt x="58771" y="19410"/>
                  </a:lnTo>
                  <a:lnTo>
                    <a:pt x="59209" y="19265"/>
                  </a:lnTo>
                  <a:lnTo>
                    <a:pt x="59458" y="19327"/>
                  </a:lnTo>
                  <a:lnTo>
                    <a:pt x="59458" y="18869"/>
                  </a:lnTo>
                  <a:lnTo>
                    <a:pt x="59188" y="18952"/>
                  </a:lnTo>
                  <a:lnTo>
                    <a:pt x="54085" y="17536"/>
                  </a:lnTo>
                  <a:lnTo>
                    <a:pt x="54169" y="17494"/>
                  </a:lnTo>
                  <a:lnTo>
                    <a:pt x="56793" y="17057"/>
                  </a:lnTo>
                  <a:lnTo>
                    <a:pt x="59458" y="17557"/>
                  </a:lnTo>
                  <a:lnTo>
                    <a:pt x="59458" y="17245"/>
                  </a:lnTo>
                  <a:lnTo>
                    <a:pt x="57647" y="16911"/>
                  </a:lnTo>
                  <a:lnTo>
                    <a:pt x="59458" y="16620"/>
                  </a:lnTo>
                  <a:lnTo>
                    <a:pt x="59458" y="16328"/>
                  </a:lnTo>
                  <a:lnTo>
                    <a:pt x="56814" y="16766"/>
                  </a:lnTo>
                  <a:lnTo>
                    <a:pt x="56085" y="16620"/>
                  </a:lnTo>
                  <a:lnTo>
                    <a:pt x="58750" y="15412"/>
                  </a:lnTo>
                  <a:lnTo>
                    <a:pt x="59458" y="15474"/>
                  </a:lnTo>
                  <a:lnTo>
                    <a:pt x="59458" y="15183"/>
                  </a:lnTo>
                  <a:lnTo>
                    <a:pt x="59292" y="15162"/>
                  </a:lnTo>
                  <a:lnTo>
                    <a:pt x="59458" y="15099"/>
                  </a:lnTo>
                  <a:lnTo>
                    <a:pt x="59458" y="14766"/>
                  </a:lnTo>
                  <a:lnTo>
                    <a:pt x="58709" y="15120"/>
                  </a:lnTo>
                  <a:lnTo>
                    <a:pt x="53856" y="14641"/>
                  </a:lnTo>
                  <a:lnTo>
                    <a:pt x="59458" y="13204"/>
                  </a:lnTo>
                  <a:lnTo>
                    <a:pt x="59458" y="12788"/>
                  </a:lnTo>
                  <a:lnTo>
                    <a:pt x="49899" y="12705"/>
                  </a:lnTo>
                  <a:lnTo>
                    <a:pt x="55751" y="10643"/>
                  </a:lnTo>
                  <a:lnTo>
                    <a:pt x="59458" y="10330"/>
                  </a:lnTo>
                  <a:lnTo>
                    <a:pt x="59458" y="10039"/>
                  </a:lnTo>
                  <a:lnTo>
                    <a:pt x="56814" y="10268"/>
                  </a:lnTo>
                  <a:lnTo>
                    <a:pt x="59458" y="9331"/>
                  </a:lnTo>
                  <a:lnTo>
                    <a:pt x="59458" y="9018"/>
                  </a:lnTo>
                  <a:lnTo>
                    <a:pt x="55689" y="10351"/>
                  </a:lnTo>
                  <a:lnTo>
                    <a:pt x="45776" y="11143"/>
                  </a:lnTo>
                  <a:lnTo>
                    <a:pt x="45776" y="11143"/>
                  </a:lnTo>
                  <a:lnTo>
                    <a:pt x="51441" y="8539"/>
                  </a:lnTo>
                  <a:lnTo>
                    <a:pt x="59458" y="7206"/>
                  </a:lnTo>
                  <a:lnTo>
                    <a:pt x="59458" y="6915"/>
                  </a:lnTo>
                  <a:lnTo>
                    <a:pt x="52461" y="8081"/>
                  </a:lnTo>
                  <a:lnTo>
                    <a:pt x="59458" y="4895"/>
                  </a:lnTo>
                  <a:lnTo>
                    <a:pt x="59458" y="4562"/>
                  </a:lnTo>
                  <a:lnTo>
                    <a:pt x="51336" y="8269"/>
                  </a:lnTo>
                  <a:lnTo>
                    <a:pt x="36508" y="10768"/>
                  </a:lnTo>
                  <a:lnTo>
                    <a:pt x="34863" y="9976"/>
                  </a:lnTo>
                  <a:lnTo>
                    <a:pt x="59458" y="3604"/>
                  </a:lnTo>
                  <a:lnTo>
                    <a:pt x="59458" y="3312"/>
                  </a:lnTo>
                  <a:lnTo>
                    <a:pt x="34447" y="9789"/>
                  </a:lnTo>
                  <a:lnTo>
                    <a:pt x="32718" y="8956"/>
                  </a:lnTo>
                  <a:lnTo>
                    <a:pt x="57980" y="1"/>
                  </a:lnTo>
                  <a:lnTo>
                    <a:pt x="57105" y="1"/>
                  </a:lnTo>
                  <a:lnTo>
                    <a:pt x="32343" y="8789"/>
                  </a:lnTo>
                  <a:lnTo>
                    <a:pt x="30490" y="7894"/>
                  </a:lnTo>
                  <a:lnTo>
                    <a:pt x="47817" y="1"/>
                  </a:lnTo>
                  <a:lnTo>
                    <a:pt x="47109" y="1"/>
                  </a:lnTo>
                  <a:lnTo>
                    <a:pt x="30157" y="7727"/>
                  </a:lnTo>
                  <a:lnTo>
                    <a:pt x="13912" y="1"/>
                  </a:lnTo>
                  <a:lnTo>
                    <a:pt x="13246" y="1"/>
                  </a:lnTo>
                  <a:lnTo>
                    <a:pt x="29802" y="7894"/>
                  </a:lnTo>
                  <a:lnTo>
                    <a:pt x="27949" y="8748"/>
                  </a:lnTo>
                  <a:lnTo>
                    <a:pt x="45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80" name="Google Shape;15780;p21"/>
          <p:cNvGrpSpPr/>
          <p:nvPr/>
        </p:nvGrpSpPr>
        <p:grpSpPr>
          <a:xfrm flipH="1">
            <a:off x="-18140" y="-8"/>
            <a:ext cx="9162135" cy="5143388"/>
            <a:chOff x="-18140" y="-8"/>
            <a:chExt cx="9162135" cy="5143388"/>
          </a:xfrm>
        </p:grpSpPr>
        <p:grpSp>
          <p:nvGrpSpPr>
            <p:cNvPr id="15781" name="Google Shape;15781;p21"/>
            <p:cNvGrpSpPr/>
            <p:nvPr/>
          </p:nvGrpSpPr>
          <p:grpSpPr>
            <a:xfrm>
              <a:off x="5618690" y="-8"/>
              <a:ext cx="3525305" cy="5143388"/>
              <a:chOff x="-3180025" y="325925"/>
              <a:chExt cx="3078600" cy="4491650"/>
            </a:xfrm>
          </p:grpSpPr>
          <p:sp>
            <p:nvSpPr>
              <p:cNvPr id="15782" name="Google Shape;15782;p21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3" name="Google Shape;15783;p21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4" name="Google Shape;15784;p21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5" name="Google Shape;15785;p21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6" name="Google Shape;15786;p21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7" name="Google Shape;15787;p21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8" name="Google Shape;15788;p21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9" name="Google Shape;15789;p21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0" name="Google Shape;15790;p21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1" name="Google Shape;15791;p21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2" name="Google Shape;15792;p21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3" name="Google Shape;15793;p21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4" name="Google Shape;15794;p21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5" name="Google Shape;15795;p21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6" name="Google Shape;15796;p21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7" name="Google Shape;15797;p21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8" name="Google Shape;15798;p21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9" name="Google Shape;15799;p21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0" name="Google Shape;15800;p21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1" name="Google Shape;15801;p21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2" name="Google Shape;15802;p21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3" name="Google Shape;15803;p21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4" name="Google Shape;15804;p21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5" name="Google Shape;15805;p21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6" name="Google Shape;15806;p21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7" name="Google Shape;15807;p21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8" name="Google Shape;15808;p21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9" name="Google Shape;15809;p21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0" name="Google Shape;15810;p21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1" name="Google Shape;15811;p21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2" name="Google Shape;15812;p21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3" name="Google Shape;15813;p21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4" name="Google Shape;15814;p21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5" name="Google Shape;15815;p21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6" name="Google Shape;15816;p21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7" name="Google Shape;15817;p21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8" name="Google Shape;15818;p21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9" name="Google Shape;15819;p21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0" name="Google Shape;15820;p21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1" name="Google Shape;15821;p21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2" name="Google Shape;15822;p21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3" name="Google Shape;15823;p21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4" name="Google Shape;15824;p21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5" name="Google Shape;15825;p21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6" name="Google Shape;15826;p21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7" name="Google Shape;15827;p21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8" name="Google Shape;15828;p21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9" name="Google Shape;15829;p21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0" name="Google Shape;15830;p21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1" name="Google Shape;15831;p21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2" name="Google Shape;15832;p21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3" name="Google Shape;15833;p21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4" name="Google Shape;15834;p21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5" name="Google Shape;15835;p21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6" name="Google Shape;15836;p21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7" name="Google Shape;15837;p21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8" name="Google Shape;15838;p21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9" name="Google Shape;15839;p21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0" name="Google Shape;15840;p21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1" name="Google Shape;15841;p21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2" name="Google Shape;15842;p21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3" name="Google Shape;15843;p21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4" name="Google Shape;15844;p21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5" name="Google Shape;15845;p21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6" name="Google Shape;15846;p21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7" name="Google Shape;15847;p21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8" name="Google Shape;15848;p21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9" name="Google Shape;15849;p21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0" name="Google Shape;15850;p21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1" name="Google Shape;15851;p21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2" name="Google Shape;15852;p21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3" name="Google Shape;15853;p21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4" name="Google Shape;15854;p21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5" name="Google Shape;15855;p21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6" name="Google Shape;15856;p21"/>
              <p:cNvSpPr/>
              <p:nvPr/>
            </p:nvSpPr>
            <p:spPr>
              <a:xfrm>
                <a:off x="-736650" y="3649400"/>
                <a:ext cx="42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7" name="Google Shape;15857;p21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8" name="Google Shape;15858;p21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9" name="Google Shape;15859;p21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0" name="Google Shape;15860;p21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1" name="Google Shape;15861;p21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2" name="Google Shape;15862;p21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3" name="Google Shape;15863;p21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4" name="Google Shape;15864;p21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5" name="Google Shape;15865;p21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6" name="Google Shape;15866;p21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7" name="Google Shape;15867;p21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8" name="Google Shape;15868;p21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9" name="Google Shape;15869;p21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0" name="Google Shape;15870;p21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1" name="Google Shape;15871;p21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2" name="Google Shape;15872;p21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3" name="Google Shape;15873;p21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4" name="Google Shape;15874;p21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5" name="Google Shape;15875;p21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6" name="Google Shape;15876;p21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7" name="Google Shape;15877;p21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8" name="Google Shape;15878;p21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9" name="Google Shape;15879;p21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0" name="Google Shape;15880;p21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1" name="Google Shape;15881;p21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2" name="Google Shape;15882;p21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3" name="Google Shape;15883;p21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4" name="Google Shape;15884;p21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5" name="Google Shape;15885;p21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6" name="Google Shape;15886;p21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7" name="Google Shape;15887;p21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8" name="Google Shape;15888;p21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9" name="Google Shape;15889;p21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0" name="Google Shape;15890;p21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1" name="Google Shape;15891;p21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2" name="Google Shape;15892;p21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3" name="Google Shape;15893;p21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4" name="Google Shape;15894;p21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5" name="Google Shape;15895;p21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6" name="Google Shape;15896;p21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7" name="Google Shape;15897;p21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8" name="Google Shape;15898;p21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9" name="Google Shape;15899;p21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0" name="Google Shape;15900;p21"/>
              <p:cNvSpPr/>
              <p:nvPr/>
            </p:nvSpPr>
            <p:spPr>
              <a:xfrm>
                <a:off x="-1319775" y="1600325"/>
                <a:ext cx="4115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1" name="Google Shape;15901;p21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2" name="Google Shape;15902;p21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3" name="Google Shape;15903;p21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4" name="Google Shape;15904;p21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5" name="Google Shape;15905;p21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6" name="Google Shape;15906;p21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7" name="Google Shape;15907;p21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8" name="Google Shape;15908;p21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9" name="Google Shape;15909;p21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0" name="Google Shape;15910;p21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1" name="Google Shape;15911;p21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2" name="Google Shape;15912;p21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3" name="Google Shape;15913;p21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4" name="Google Shape;15914;p21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5" name="Google Shape;15915;p21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6" name="Google Shape;15916;p21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7" name="Google Shape;15917;p21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8" name="Google Shape;15918;p21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9" name="Google Shape;15919;p21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0" name="Google Shape;15920;p21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1" name="Google Shape;15921;p21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2" name="Google Shape;15922;p21"/>
              <p:cNvSpPr/>
              <p:nvPr/>
            </p:nvSpPr>
            <p:spPr>
              <a:xfrm>
                <a:off x="-1382775" y="2227975"/>
                <a:ext cx="141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3" name="Google Shape;15923;p21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4" name="Google Shape;15924;p21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5" name="Google Shape;15925;p21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6" name="Google Shape;15926;p21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7" name="Google Shape;15927;p21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8" name="Google Shape;15928;p21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9" name="Google Shape;15929;p21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0" name="Google Shape;15930;p21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1" name="Google Shape;15931;p21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2" name="Google Shape;15932;p21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3" name="Google Shape;15933;p21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4" name="Google Shape;15934;p21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5" name="Google Shape;15935;p21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6" name="Google Shape;15936;p21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37" name="Google Shape;15937;p21"/>
            <p:cNvGrpSpPr/>
            <p:nvPr/>
          </p:nvGrpSpPr>
          <p:grpSpPr>
            <a:xfrm>
              <a:off x="2093390" y="-8"/>
              <a:ext cx="3525305" cy="5143388"/>
              <a:chOff x="-3180025" y="325925"/>
              <a:chExt cx="3078600" cy="4491650"/>
            </a:xfrm>
          </p:grpSpPr>
          <p:sp>
            <p:nvSpPr>
              <p:cNvPr id="15938" name="Google Shape;15938;p21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9" name="Google Shape;15939;p21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0" name="Google Shape;15940;p21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1" name="Google Shape;15941;p21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2" name="Google Shape;15942;p21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3" name="Google Shape;15943;p21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4" name="Google Shape;15944;p21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5" name="Google Shape;15945;p21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6" name="Google Shape;15946;p21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7" name="Google Shape;15947;p21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8" name="Google Shape;15948;p21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9" name="Google Shape;15949;p21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0" name="Google Shape;15950;p21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1" name="Google Shape;15951;p21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2" name="Google Shape;15952;p21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3" name="Google Shape;15953;p21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4" name="Google Shape;15954;p21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5" name="Google Shape;15955;p21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6" name="Google Shape;15956;p21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7" name="Google Shape;15957;p21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8" name="Google Shape;15958;p21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9" name="Google Shape;15959;p21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0" name="Google Shape;15960;p21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1" name="Google Shape;15961;p21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2" name="Google Shape;15962;p21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3" name="Google Shape;15963;p21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4" name="Google Shape;15964;p21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5" name="Google Shape;15965;p21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6" name="Google Shape;15966;p21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7" name="Google Shape;15967;p21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8" name="Google Shape;15968;p21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9" name="Google Shape;15969;p21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0" name="Google Shape;15970;p21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1" name="Google Shape;15971;p21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2" name="Google Shape;15972;p21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3" name="Google Shape;15973;p21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4" name="Google Shape;15974;p21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5" name="Google Shape;15975;p21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6" name="Google Shape;15976;p21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7" name="Google Shape;15977;p21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8" name="Google Shape;15978;p21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9" name="Google Shape;15979;p21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0" name="Google Shape;15980;p21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1" name="Google Shape;15981;p21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2" name="Google Shape;15982;p21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3" name="Google Shape;15983;p21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4" name="Google Shape;15984;p21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5" name="Google Shape;15985;p21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6" name="Google Shape;15986;p21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7" name="Google Shape;15987;p21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8" name="Google Shape;15988;p21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9" name="Google Shape;15989;p21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0" name="Google Shape;15990;p21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1" name="Google Shape;15991;p21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2" name="Google Shape;15992;p21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3" name="Google Shape;15993;p21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4" name="Google Shape;15994;p21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5" name="Google Shape;15995;p21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6" name="Google Shape;15996;p21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7" name="Google Shape;15997;p21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8" name="Google Shape;15998;p21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9" name="Google Shape;15999;p21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0" name="Google Shape;16000;p21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1" name="Google Shape;16001;p21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2" name="Google Shape;16002;p21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3" name="Google Shape;16003;p21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4" name="Google Shape;16004;p21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5" name="Google Shape;16005;p21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6" name="Google Shape;16006;p21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7" name="Google Shape;16007;p21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8" name="Google Shape;16008;p21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9" name="Google Shape;16009;p21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0" name="Google Shape;16010;p21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1" name="Google Shape;16011;p21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2" name="Google Shape;16012;p21"/>
              <p:cNvSpPr/>
              <p:nvPr/>
            </p:nvSpPr>
            <p:spPr>
              <a:xfrm>
                <a:off x="-736650" y="3649400"/>
                <a:ext cx="42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3" name="Google Shape;16013;p21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4" name="Google Shape;16014;p21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5" name="Google Shape;16015;p21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6" name="Google Shape;16016;p21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7" name="Google Shape;16017;p21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8" name="Google Shape;16018;p21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9" name="Google Shape;16019;p21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0" name="Google Shape;16020;p21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1" name="Google Shape;16021;p21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2" name="Google Shape;16022;p21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3" name="Google Shape;16023;p21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4" name="Google Shape;16024;p21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5" name="Google Shape;16025;p21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6" name="Google Shape;16026;p21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7" name="Google Shape;16027;p21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8" name="Google Shape;16028;p21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9" name="Google Shape;16029;p21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0" name="Google Shape;16030;p21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1" name="Google Shape;16031;p21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2" name="Google Shape;16032;p21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3" name="Google Shape;16033;p21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4" name="Google Shape;16034;p21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5" name="Google Shape;16035;p21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6" name="Google Shape;16036;p21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7" name="Google Shape;16037;p21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8" name="Google Shape;16038;p21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9" name="Google Shape;16039;p21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0" name="Google Shape;16040;p21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1" name="Google Shape;16041;p21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2" name="Google Shape;16042;p21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3" name="Google Shape;16043;p21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4" name="Google Shape;16044;p21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5" name="Google Shape;16045;p21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6" name="Google Shape;16046;p21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7" name="Google Shape;16047;p21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8" name="Google Shape;16048;p21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9" name="Google Shape;16049;p21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0" name="Google Shape;16050;p21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1" name="Google Shape;16051;p21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2" name="Google Shape;16052;p21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3" name="Google Shape;16053;p21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4" name="Google Shape;16054;p21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5" name="Google Shape;16055;p21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6" name="Google Shape;16056;p21"/>
              <p:cNvSpPr/>
              <p:nvPr/>
            </p:nvSpPr>
            <p:spPr>
              <a:xfrm>
                <a:off x="-1319775" y="1600325"/>
                <a:ext cx="4115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7" name="Google Shape;16057;p21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8" name="Google Shape;16058;p21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9" name="Google Shape;16059;p21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0" name="Google Shape;16060;p21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1" name="Google Shape;16061;p21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2" name="Google Shape;16062;p21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3" name="Google Shape;16063;p21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4" name="Google Shape;16064;p21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5" name="Google Shape;16065;p21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6" name="Google Shape;16066;p21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7" name="Google Shape;16067;p21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8" name="Google Shape;16068;p21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9" name="Google Shape;16069;p21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0" name="Google Shape;16070;p21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1" name="Google Shape;16071;p21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2" name="Google Shape;16072;p21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3" name="Google Shape;16073;p21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4" name="Google Shape;16074;p21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5" name="Google Shape;16075;p21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6" name="Google Shape;16076;p21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7" name="Google Shape;16077;p21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8" name="Google Shape;16078;p21"/>
              <p:cNvSpPr/>
              <p:nvPr/>
            </p:nvSpPr>
            <p:spPr>
              <a:xfrm>
                <a:off x="-1382775" y="2227975"/>
                <a:ext cx="141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9" name="Google Shape;16079;p21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0" name="Google Shape;16080;p21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1" name="Google Shape;16081;p21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2" name="Google Shape;16082;p21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3" name="Google Shape;16083;p21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4" name="Google Shape;16084;p21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5" name="Google Shape;16085;p21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6" name="Google Shape;16086;p21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7" name="Google Shape;16087;p21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8" name="Google Shape;16088;p21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9" name="Google Shape;16089;p21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0" name="Google Shape;16090;p21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1" name="Google Shape;16091;p21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2" name="Google Shape;16092;p21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93" name="Google Shape;16093;p21"/>
            <p:cNvGrpSpPr/>
            <p:nvPr/>
          </p:nvGrpSpPr>
          <p:grpSpPr>
            <a:xfrm>
              <a:off x="-18140" y="-8"/>
              <a:ext cx="2109360" cy="5118339"/>
              <a:chOff x="-18140" y="-8"/>
              <a:chExt cx="2109360" cy="5118339"/>
            </a:xfrm>
          </p:grpSpPr>
          <p:sp>
            <p:nvSpPr>
              <p:cNvPr id="16094" name="Google Shape;16094;p21"/>
              <p:cNvSpPr/>
              <p:nvPr/>
            </p:nvSpPr>
            <p:spPr>
              <a:xfrm>
                <a:off x="1264258" y="3713666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5" name="Google Shape;16095;p21"/>
              <p:cNvSpPr/>
              <p:nvPr/>
            </p:nvSpPr>
            <p:spPr>
              <a:xfrm>
                <a:off x="1264258" y="380965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6" name="Google Shape;16096;p21"/>
              <p:cNvSpPr/>
              <p:nvPr/>
            </p:nvSpPr>
            <p:spPr>
              <a:xfrm>
                <a:off x="1264258" y="4047548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7" name="Google Shape;16097;p21"/>
              <p:cNvSpPr/>
              <p:nvPr/>
            </p:nvSpPr>
            <p:spPr>
              <a:xfrm>
                <a:off x="1264258" y="440347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8" name="Google Shape;16098;p21"/>
              <p:cNvSpPr/>
              <p:nvPr/>
            </p:nvSpPr>
            <p:spPr>
              <a:xfrm>
                <a:off x="1264258" y="455906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9" name="Google Shape;16099;p21"/>
              <p:cNvSpPr/>
              <p:nvPr/>
            </p:nvSpPr>
            <p:spPr>
              <a:xfrm>
                <a:off x="519628" y="1344998"/>
                <a:ext cx="7758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0" name="Google Shape;16100;p21"/>
              <p:cNvSpPr/>
              <p:nvPr/>
            </p:nvSpPr>
            <p:spPr>
              <a:xfrm>
                <a:off x="743781" y="1735505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1" name="Google Shape;16101;p21"/>
              <p:cNvSpPr/>
              <p:nvPr/>
            </p:nvSpPr>
            <p:spPr>
              <a:xfrm>
                <a:off x="1306598" y="1590020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2" name="Google Shape;16102;p21"/>
              <p:cNvSpPr/>
              <p:nvPr/>
            </p:nvSpPr>
            <p:spPr>
              <a:xfrm>
                <a:off x="1668478" y="1688413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3" name="Google Shape;16103;p21"/>
              <p:cNvSpPr/>
              <p:nvPr/>
            </p:nvSpPr>
            <p:spPr>
              <a:xfrm>
                <a:off x="1575467" y="1598981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4" name="Google Shape;16104;p21"/>
              <p:cNvSpPr/>
              <p:nvPr/>
            </p:nvSpPr>
            <p:spPr>
              <a:xfrm>
                <a:off x="1177230" y="2502207"/>
                <a:ext cx="16117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5" name="Google Shape;16105;p21"/>
              <p:cNvSpPr/>
              <p:nvPr/>
            </p:nvSpPr>
            <p:spPr>
              <a:xfrm>
                <a:off x="1140243" y="2629800"/>
                <a:ext cx="16146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6" name="Google Shape;16106;p21"/>
              <p:cNvSpPr/>
              <p:nvPr/>
            </p:nvSpPr>
            <p:spPr>
              <a:xfrm>
                <a:off x="1378138" y="2248825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7" name="Google Shape;16107;p21"/>
              <p:cNvSpPr/>
              <p:nvPr/>
            </p:nvSpPr>
            <p:spPr>
              <a:xfrm>
                <a:off x="1703060" y="2484315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8" name="Google Shape;16108;p21"/>
              <p:cNvSpPr/>
              <p:nvPr/>
            </p:nvSpPr>
            <p:spPr>
              <a:xfrm>
                <a:off x="2064940" y="2582106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9" name="Google Shape;16109;p21"/>
              <p:cNvSpPr/>
              <p:nvPr/>
            </p:nvSpPr>
            <p:spPr>
              <a:xfrm>
                <a:off x="1971929" y="2493275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0" name="Google Shape;16110;p21"/>
              <p:cNvSpPr/>
              <p:nvPr/>
            </p:nvSpPr>
            <p:spPr>
              <a:xfrm>
                <a:off x="1839584" y="1469012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1" name="Google Shape;16111;p21"/>
              <p:cNvSpPr/>
              <p:nvPr/>
            </p:nvSpPr>
            <p:spPr>
              <a:xfrm>
                <a:off x="-13388" y="5026494"/>
                <a:ext cx="14944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2" name="Google Shape;16112;p21"/>
              <p:cNvSpPr/>
              <p:nvPr/>
            </p:nvSpPr>
            <p:spPr>
              <a:xfrm>
                <a:off x="322871" y="4539111"/>
                <a:ext cx="31032" cy="2857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3" name="Google Shape;16113;p21"/>
              <p:cNvSpPr/>
              <p:nvPr/>
            </p:nvSpPr>
            <p:spPr>
              <a:xfrm>
                <a:off x="613812" y="4705150"/>
                <a:ext cx="7186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4" name="Google Shape;16114;p21"/>
              <p:cNvSpPr/>
              <p:nvPr/>
            </p:nvSpPr>
            <p:spPr>
              <a:xfrm>
                <a:off x="874952" y="4968065"/>
                <a:ext cx="15516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5" name="Google Shape;16115;p21"/>
              <p:cNvSpPr/>
              <p:nvPr/>
            </p:nvSpPr>
            <p:spPr>
              <a:xfrm>
                <a:off x="837393" y="5095658"/>
                <a:ext cx="16117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6" name="Google Shape;16116;p21"/>
              <p:cNvSpPr/>
              <p:nvPr/>
            </p:nvSpPr>
            <p:spPr>
              <a:xfrm>
                <a:off x="1400181" y="4950173"/>
                <a:ext cx="3035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7" name="Google Shape;16117;p21"/>
              <p:cNvSpPr/>
              <p:nvPr/>
            </p:nvSpPr>
            <p:spPr>
              <a:xfrm>
                <a:off x="1762090" y="5048537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8" name="Google Shape;16118;p21"/>
              <p:cNvSpPr/>
              <p:nvPr/>
            </p:nvSpPr>
            <p:spPr>
              <a:xfrm>
                <a:off x="1933798" y="4829136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9" name="Google Shape;16119;p21"/>
              <p:cNvSpPr/>
              <p:nvPr/>
            </p:nvSpPr>
            <p:spPr>
              <a:xfrm>
                <a:off x="1933798" y="776828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0" name="Google Shape;16120;p21"/>
              <p:cNvSpPr/>
              <p:nvPr/>
            </p:nvSpPr>
            <p:spPr>
              <a:xfrm>
                <a:off x="684751" y="5186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1" name="Google Shape;16121;p21"/>
              <p:cNvSpPr/>
              <p:nvPr/>
            </p:nvSpPr>
            <p:spPr>
              <a:xfrm>
                <a:off x="282936" y="312404"/>
                <a:ext cx="12539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2" name="Google Shape;16122;p21"/>
              <p:cNvSpPr/>
              <p:nvPr/>
            </p:nvSpPr>
            <p:spPr>
              <a:xfrm>
                <a:off x="1714396" y="2046114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3" name="Google Shape;16123;p21"/>
              <p:cNvSpPr/>
              <p:nvPr/>
            </p:nvSpPr>
            <p:spPr>
              <a:xfrm>
                <a:off x="316315" y="67810"/>
                <a:ext cx="29257" cy="24162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4" name="Google Shape;16124;p21"/>
              <p:cNvSpPr/>
              <p:nvPr/>
            </p:nvSpPr>
            <p:spPr>
              <a:xfrm>
                <a:off x="228686" y="3594575"/>
                <a:ext cx="31605" cy="28341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5" name="Google Shape;16125;p21"/>
              <p:cNvSpPr/>
              <p:nvPr/>
            </p:nvSpPr>
            <p:spPr>
              <a:xfrm>
                <a:off x="519628" y="3760758"/>
                <a:ext cx="7758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6" name="Google Shape;16126;p21"/>
              <p:cNvSpPr/>
              <p:nvPr/>
            </p:nvSpPr>
            <p:spPr>
              <a:xfrm>
                <a:off x="743781" y="4151266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7" name="Google Shape;16127;p21"/>
              <p:cNvSpPr/>
              <p:nvPr/>
            </p:nvSpPr>
            <p:spPr>
              <a:xfrm>
                <a:off x="981676" y="3770319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8" name="Google Shape;16128;p21"/>
              <p:cNvSpPr/>
              <p:nvPr/>
            </p:nvSpPr>
            <p:spPr>
              <a:xfrm>
                <a:off x="1306598" y="4005809"/>
                <a:ext cx="3006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9" name="Google Shape;16129;p21"/>
              <p:cNvSpPr/>
              <p:nvPr/>
            </p:nvSpPr>
            <p:spPr>
              <a:xfrm>
                <a:off x="1668478" y="4103572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0" name="Google Shape;16130;p21"/>
              <p:cNvSpPr/>
              <p:nvPr/>
            </p:nvSpPr>
            <p:spPr>
              <a:xfrm>
                <a:off x="1575467" y="4014741"/>
                <a:ext cx="18522" cy="18064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1" name="Google Shape;16131;p21"/>
              <p:cNvSpPr/>
              <p:nvPr/>
            </p:nvSpPr>
            <p:spPr>
              <a:xfrm>
                <a:off x="1839584" y="3884343"/>
                <a:ext cx="17921" cy="1417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2" name="Google Shape;16132;p21"/>
              <p:cNvSpPr/>
              <p:nvPr/>
            </p:nvSpPr>
            <p:spPr>
              <a:xfrm>
                <a:off x="1933798" y="3192588"/>
                <a:ext cx="17291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3" name="Google Shape;16133;p21"/>
              <p:cNvSpPr/>
              <p:nvPr/>
            </p:nvSpPr>
            <p:spPr>
              <a:xfrm>
                <a:off x="1802626" y="2991680"/>
                <a:ext cx="14342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4" name="Google Shape;16134;p21"/>
              <p:cNvSpPr/>
              <p:nvPr/>
            </p:nvSpPr>
            <p:spPr>
              <a:xfrm>
                <a:off x="684751" y="246762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5" name="Google Shape;16135;p21"/>
              <p:cNvSpPr/>
              <p:nvPr/>
            </p:nvSpPr>
            <p:spPr>
              <a:xfrm>
                <a:off x="282936" y="2727563"/>
                <a:ext cx="12539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6" name="Google Shape;16136;p21"/>
              <p:cNvSpPr/>
              <p:nvPr/>
            </p:nvSpPr>
            <p:spPr>
              <a:xfrm>
                <a:off x="1714396" y="4461301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7" name="Google Shape;16137;p21"/>
              <p:cNvSpPr/>
              <p:nvPr/>
            </p:nvSpPr>
            <p:spPr>
              <a:xfrm>
                <a:off x="1877745" y="3764336"/>
                <a:ext cx="38189" cy="29858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8" name="Google Shape;16138;p21"/>
              <p:cNvSpPr/>
              <p:nvPr/>
            </p:nvSpPr>
            <p:spPr>
              <a:xfrm>
                <a:off x="1726907" y="3739459"/>
                <a:ext cx="5382" cy="881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9" name="Google Shape;16139;p21"/>
              <p:cNvSpPr/>
              <p:nvPr/>
            </p:nvSpPr>
            <p:spPr>
              <a:xfrm>
                <a:off x="1751956" y="3746473"/>
                <a:ext cx="12539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0" name="Google Shape;16140;p21"/>
              <p:cNvSpPr/>
              <p:nvPr/>
            </p:nvSpPr>
            <p:spPr>
              <a:xfrm>
                <a:off x="1363824" y="3805703"/>
                <a:ext cx="48323" cy="48352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1" name="Google Shape;16141;p21"/>
              <p:cNvSpPr/>
              <p:nvPr/>
            </p:nvSpPr>
            <p:spPr>
              <a:xfrm>
                <a:off x="1021010" y="3359543"/>
                <a:ext cx="17320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2" name="Google Shape;16142;p21"/>
              <p:cNvSpPr/>
              <p:nvPr/>
            </p:nvSpPr>
            <p:spPr>
              <a:xfrm>
                <a:off x="746758" y="3464463"/>
                <a:ext cx="24477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3" name="Google Shape;16143;p21"/>
              <p:cNvSpPr/>
              <p:nvPr/>
            </p:nvSpPr>
            <p:spPr>
              <a:xfrm>
                <a:off x="131496" y="3788784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4" name="Google Shape;16144;p21"/>
              <p:cNvSpPr/>
              <p:nvPr/>
            </p:nvSpPr>
            <p:spPr>
              <a:xfrm>
                <a:off x="1765668" y="404813"/>
                <a:ext cx="38160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5" name="Google Shape;16145;p21"/>
              <p:cNvSpPr/>
              <p:nvPr/>
            </p:nvSpPr>
            <p:spPr>
              <a:xfrm>
                <a:off x="1614830" y="379678"/>
                <a:ext cx="5382" cy="9046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6" name="Google Shape;16146;p21"/>
              <p:cNvSpPr/>
              <p:nvPr/>
            </p:nvSpPr>
            <p:spPr>
              <a:xfrm>
                <a:off x="1639850" y="386921"/>
                <a:ext cx="12567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7" name="Google Shape;16147;p21"/>
              <p:cNvSpPr/>
              <p:nvPr/>
            </p:nvSpPr>
            <p:spPr>
              <a:xfrm>
                <a:off x="1251747" y="446151"/>
                <a:ext cx="48323" cy="48209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8" name="Google Shape;16148;p21"/>
              <p:cNvSpPr/>
              <p:nvPr/>
            </p:nvSpPr>
            <p:spPr>
              <a:xfrm>
                <a:off x="908933" y="-8"/>
                <a:ext cx="16718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9" name="Google Shape;16149;p21"/>
              <p:cNvSpPr/>
              <p:nvPr/>
            </p:nvSpPr>
            <p:spPr>
              <a:xfrm>
                <a:off x="634682" y="104912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0" name="Google Shape;16150;p21"/>
              <p:cNvSpPr/>
              <p:nvPr/>
            </p:nvSpPr>
            <p:spPr>
              <a:xfrm>
                <a:off x="282936" y="571597"/>
                <a:ext cx="47722" cy="47264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1" name="Google Shape;16151;p21"/>
              <p:cNvSpPr/>
              <p:nvPr/>
            </p:nvSpPr>
            <p:spPr>
              <a:xfrm>
                <a:off x="19419" y="429233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2" name="Google Shape;16152;p21"/>
              <p:cNvSpPr/>
              <p:nvPr/>
            </p:nvSpPr>
            <p:spPr>
              <a:xfrm>
                <a:off x="368188" y="4820204"/>
                <a:ext cx="19095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3" name="Google Shape;16153;p21"/>
              <p:cNvSpPr/>
              <p:nvPr/>
            </p:nvSpPr>
            <p:spPr>
              <a:xfrm>
                <a:off x="1029369" y="4404075"/>
                <a:ext cx="23274" cy="17892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4" name="Google Shape;16154;p21"/>
              <p:cNvSpPr/>
              <p:nvPr/>
            </p:nvSpPr>
            <p:spPr>
              <a:xfrm>
                <a:off x="1992799" y="4470977"/>
                <a:ext cx="23274" cy="2731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5" name="Google Shape;16155;p21"/>
              <p:cNvSpPr/>
              <p:nvPr/>
            </p:nvSpPr>
            <p:spPr>
              <a:xfrm>
                <a:off x="1821692" y="4576956"/>
                <a:ext cx="20898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6" name="Google Shape;16156;p21"/>
              <p:cNvSpPr/>
              <p:nvPr/>
            </p:nvSpPr>
            <p:spPr>
              <a:xfrm>
                <a:off x="962581" y="5099809"/>
                <a:ext cx="14342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7" name="Google Shape;16157;p21"/>
              <p:cNvSpPr/>
              <p:nvPr/>
            </p:nvSpPr>
            <p:spPr>
              <a:xfrm>
                <a:off x="1944504" y="4981778"/>
                <a:ext cx="22100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8" name="Google Shape;16158;p21"/>
              <p:cNvSpPr/>
              <p:nvPr/>
            </p:nvSpPr>
            <p:spPr>
              <a:xfrm>
                <a:off x="314540" y="5047965"/>
                <a:ext cx="44144" cy="4056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9" name="Google Shape;16159;p21"/>
              <p:cNvSpPr/>
              <p:nvPr/>
            </p:nvSpPr>
            <p:spPr>
              <a:xfrm>
                <a:off x="1864634" y="1349177"/>
                <a:ext cx="38189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0" name="Google Shape;16160;p21"/>
              <p:cNvSpPr/>
              <p:nvPr/>
            </p:nvSpPr>
            <p:spPr>
              <a:xfrm>
                <a:off x="1713194" y="1323670"/>
                <a:ext cx="5983" cy="941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1" name="Google Shape;16161;p21"/>
              <p:cNvSpPr/>
              <p:nvPr/>
            </p:nvSpPr>
            <p:spPr>
              <a:xfrm>
                <a:off x="1738816" y="1330684"/>
                <a:ext cx="12567" cy="10163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2" name="Google Shape;16162;p21"/>
              <p:cNvSpPr/>
              <p:nvPr/>
            </p:nvSpPr>
            <p:spPr>
              <a:xfrm>
                <a:off x="1007898" y="944356"/>
                <a:ext cx="16718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3" name="Google Shape;16163;p21"/>
              <p:cNvSpPr/>
              <p:nvPr/>
            </p:nvSpPr>
            <p:spPr>
              <a:xfrm>
                <a:off x="733647" y="1049276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4" name="Google Shape;16164;p21"/>
              <p:cNvSpPr/>
              <p:nvPr/>
            </p:nvSpPr>
            <p:spPr>
              <a:xfrm>
                <a:off x="696088" y="1459307"/>
                <a:ext cx="47121" cy="47293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5" name="Google Shape;16165;p21"/>
              <p:cNvSpPr/>
              <p:nvPr/>
            </p:nvSpPr>
            <p:spPr>
              <a:xfrm>
                <a:off x="118385" y="1373625"/>
                <a:ext cx="12539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6" name="Google Shape;16166;p21"/>
              <p:cNvSpPr/>
              <p:nvPr/>
            </p:nvSpPr>
            <p:spPr>
              <a:xfrm>
                <a:off x="355077" y="2405017"/>
                <a:ext cx="18493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7" name="Google Shape;16167;p21"/>
              <p:cNvSpPr/>
              <p:nvPr/>
            </p:nvSpPr>
            <p:spPr>
              <a:xfrm>
                <a:off x="1016258" y="1988286"/>
                <a:ext cx="23274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8" name="Google Shape;16168;p21"/>
              <p:cNvSpPr/>
              <p:nvPr/>
            </p:nvSpPr>
            <p:spPr>
              <a:xfrm>
                <a:off x="1318507" y="2040904"/>
                <a:ext cx="26853" cy="2490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9" name="Google Shape;16169;p21"/>
              <p:cNvSpPr/>
              <p:nvPr/>
            </p:nvSpPr>
            <p:spPr>
              <a:xfrm>
                <a:off x="1979687" y="2055647"/>
                <a:ext cx="23274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0" name="Google Shape;16170;p21"/>
              <p:cNvSpPr/>
              <p:nvPr/>
            </p:nvSpPr>
            <p:spPr>
              <a:xfrm>
                <a:off x="1521218" y="2321568"/>
                <a:ext cx="20297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1" name="Google Shape;16171;p21"/>
              <p:cNvSpPr/>
              <p:nvPr/>
            </p:nvSpPr>
            <p:spPr>
              <a:xfrm>
                <a:off x="949470" y="2684049"/>
                <a:ext cx="14342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2" name="Google Shape;16172;p21"/>
              <p:cNvSpPr/>
              <p:nvPr/>
            </p:nvSpPr>
            <p:spPr>
              <a:xfrm>
                <a:off x="2069120" y="2673915"/>
                <a:ext cx="22100" cy="16718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3" name="Google Shape;16173;p21"/>
              <p:cNvSpPr/>
              <p:nvPr/>
            </p:nvSpPr>
            <p:spPr>
              <a:xfrm>
                <a:off x="901776" y="1892441"/>
                <a:ext cx="32807" cy="32693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4" name="Google Shape;16174;p21"/>
              <p:cNvSpPr/>
              <p:nvPr/>
            </p:nvSpPr>
            <p:spPr>
              <a:xfrm>
                <a:off x="718761" y="1793934"/>
                <a:ext cx="8960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5" name="Google Shape;16175;p21"/>
              <p:cNvSpPr/>
              <p:nvPr/>
            </p:nvSpPr>
            <p:spPr>
              <a:xfrm>
                <a:off x="623946" y="2178029"/>
                <a:ext cx="16146" cy="1345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6" name="Google Shape;16176;p21"/>
              <p:cNvSpPr/>
              <p:nvPr/>
            </p:nvSpPr>
            <p:spPr>
              <a:xfrm>
                <a:off x="245977" y="2289362"/>
                <a:ext cx="3607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7" name="Google Shape;16177;p21"/>
              <p:cNvSpPr/>
              <p:nvPr/>
            </p:nvSpPr>
            <p:spPr>
              <a:xfrm>
                <a:off x="-18140" y="2212468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8" name="Google Shape;16178;p21"/>
              <p:cNvSpPr/>
              <p:nvPr/>
            </p:nvSpPr>
            <p:spPr>
              <a:xfrm>
                <a:off x="45642" y="2269695"/>
                <a:ext cx="20297" cy="1969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9" name="Google Shape;16179;p21"/>
              <p:cNvSpPr/>
              <p:nvPr/>
            </p:nvSpPr>
            <p:spPr>
              <a:xfrm>
                <a:off x="441532" y="1952674"/>
                <a:ext cx="32807" cy="32664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0" name="Google Shape;16180;p21"/>
              <p:cNvSpPr/>
              <p:nvPr/>
            </p:nvSpPr>
            <p:spPr>
              <a:xfrm>
                <a:off x="222703" y="1826111"/>
                <a:ext cx="8388" cy="1256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1" name="Google Shape;16181;p21"/>
              <p:cNvSpPr/>
              <p:nvPr/>
            </p:nvSpPr>
            <p:spPr>
              <a:xfrm>
                <a:off x="1300643" y="1515503"/>
                <a:ext cx="17291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2" name="Google Shape;16182;p21"/>
              <p:cNvSpPr/>
              <p:nvPr/>
            </p:nvSpPr>
            <p:spPr>
              <a:xfrm>
                <a:off x="127316" y="2210235"/>
                <a:ext cx="16718" cy="12997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3" name="Google Shape;16183;p21"/>
              <p:cNvSpPr/>
              <p:nvPr/>
            </p:nvSpPr>
            <p:spPr>
              <a:xfrm>
                <a:off x="1750152" y="2093807"/>
                <a:ext cx="3607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4" name="Google Shape;16184;p21"/>
              <p:cNvSpPr/>
              <p:nvPr/>
            </p:nvSpPr>
            <p:spPr>
              <a:xfrm>
                <a:off x="1486035" y="2016914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5" name="Google Shape;16185;p21"/>
              <p:cNvSpPr/>
              <p:nvPr/>
            </p:nvSpPr>
            <p:spPr>
              <a:xfrm>
                <a:off x="1549846" y="2074484"/>
                <a:ext cx="20297" cy="1981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6" name="Google Shape;16186;p21"/>
              <p:cNvSpPr/>
              <p:nvPr/>
            </p:nvSpPr>
            <p:spPr>
              <a:xfrm>
                <a:off x="1369177" y="2168926"/>
                <a:ext cx="17320" cy="16146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7" name="Google Shape;16187;p21"/>
              <p:cNvSpPr/>
              <p:nvPr/>
            </p:nvSpPr>
            <p:spPr>
              <a:xfrm>
                <a:off x="1452655" y="1769486"/>
                <a:ext cx="2029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188" name="Google Shape;16188;p21"/>
          <p:cNvSpPr txBox="1"/>
          <p:nvPr/>
        </p:nvSpPr>
        <p:spPr>
          <a:xfrm>
            <a:off x="720000" y="3433025"/>
            <a:ext cx="3269700" cy="6432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ubik"/>
                <a:ea typeface="Rubik"/>
                <a:cs typeface="Rubik"/>
                <a:sym typeface="Rubik"/>
              </a:rPr>
              <a:t>CREDITS: This presentation template was created by </a:t>
            </a:r>
            <a:r>
              <a:rPr lang="en" sz="1100" b="1"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2"/>
              </a:rPr>
              <a:t>Slidesgo</a:t>
            </a:r>
            <a:r>
              <a:rPr lang="en" sz="1100">
                <a:latin typeface="Rubik"/>
                <a:ea typeface="Rubik"/>
                <a:cs typeface="Rubik"/>
                <a:sym typeface="Rubik"/>
              </a:rPr>
              <a:t>, including icons by </a:t>
            </a:r>
            <a:r>
              <a:rPr lang="en" sz="1100" b="1"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3"/>
              </a:rPr>
              <a:t>Flaticon</a:t>
            </a:r>
            <a:r>
              <a:rPr lang="en" sz="1100">
                <a:latin typeface="Rubik"/>
                <a:ea typeface="Rubik"/>
                <a:cs typeface="Rubik"/>
                <a:sym typeface="Rubik"/>
              </a:rPr>
              <a:t>, infographics &amp; images by </a:t>
            </a:r>
            <a:r>
              <a:rPr lang="en" sz="1100" b="1"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4"/>
              </a:rPr>
              <a:t>Freepik</a:t>
            </a:r>
            <a:endParaRPr sz="1100"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6189" name="Google Shape;16189;p21"/>
          <p:cNvSpPr/>
          <p:nvPr/>
        </p:nvSpPr>
        <p:spPr>
          <a:xfrm>
            <a:off x="4251175" y="1645450"/>
            <a:ext cx="1895100" cy="5211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0" name="Google Shape;16190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10407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91" name="Google Shape;16191;p21"/>
          <p:cNvSpPr txBox="1">
            <a:spLocks noGrp="1"/>
          </p:cNvSpPr>
          <p:nvPr>
            <p:ph type="subTitle" idx="1"/>
          </p:nvPr>
        </p:nvSpPr>
        <p:spPr>
          <a:xfrm>
            <a:off x="720000" y="1645450"/>
            <a:ext cx="3269700" cy="5211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92" name="Google Shape;16192;p21"/>
          <p:cNvSpPr txBox="1">
            <a:spLocks noGrp="1"/>
          </p:cNvSpPr>
          <p:nvPr>
            <p:ph type="subTitle" idx="2"/>
          </p:nvPr>
        </p:nvSpPr>
        <p:spPr>
          <a:xfrm>
            <a:off x="720000" y="2396825"/>
            <a:ext cx="3269700" cy="8613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61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6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5" name="Google Shape;16195;p23"/>
          <p:cNvSpPr/>
          <p:nvPr/>
        </p:nvSpPr>
        <p:spPr>
          <a:xfrm rot="1423528">
            <a:off x="7556896" y="-182862"/>
            <a:ext cx="2488848" cy="2488848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6" name="Google Shape;16196;p23"/>
          <p:cNvSpPr/>
          <p:nvPr/>
        </p:nvSpPr>
        <p:spPr>
          <a:xfrm rot="8343015">
            <a:off x="8012413" y="478831"/>
            <a:ext cx="3011094" cy="3068291"/>
          </a:xfrm>
          <a:custGeom>
            <a:avLst/>
            <a:gdLst/>
            <a:ahLst/>
            <a:cxnLst/>
            <a:rect l="l" t="t" r="r" b="b"/>
            <a:pathLst>
              <a:path w="18869" h="19227" extrusionOk="0">
                <a:moveTo>
                  <a:pt x="13299" y="0"/>
                </a:moveTo>
                <a:cubicBezTo>
                  <a:pt x="12511" y="0"/>
                  <a:pt x="12140" y="751"/>
                  <a:pt x="11359" y="751"/>
                </a:cubicBezTo>
                <a:cubicBezTo>
                  <a:pt x="11253" y="751"/>
                  <a:pt x="11140" y="737"/>
                  <a:pt x="11017" y="706"/>
                </a:cubicBezTo>
                <a:cubicBezTo>
                  <a:pt x="10977" y="696"/>
                  <a:pt x="10936" y="691"/>
                  <a:pt x="10896" y="691"/>
                </a:cubicBezTo>
                <a:cubicBezTo>
                  <a:pt x="9847" y="691"/>
                  <a:pt x="8981" y="3865"/>
                  <a:pt x="7931" y="3865"/>
                </a:cubicBezTo>
                <a:cubicBezTo>
                  <a:pt x="7891" y="3865"/>
                  <a:pt x="7851" y="3860"/>
                  <a:pt x="7810" y="3850"/>
                </a:cubicBezTo>
                <a:cubicBezTo>
                  <a:pt x="6743" y="3584"/>
                  <a:pt x="7506" y="110"/>
                  <a:pt x="6974" y="110"/>
                </a:cubicBezTo>
                <a:cubicBezTo>
                  <a:pt x="6925" y="110"/>
                  <a:pt x="6864" y="140"/>
                  <a:pt x="6790" y="206"/>
                </a:cubicBezTo>
                <a:cubicBezTo>
                  <a:pt x="5498" y="1330"/>
                  <a:pt x="6977" y="893"/>
                  <a:pt x="6581" y="2538"/>
                </a:cubicBezTo>
                <a:cubicBezTo>
                  <a:pt x="6165" y="4204"/>
                  <a:pt x="7206" y="4017"/>
                  <a:pt x="6790" y="5683"/>
                </a:cubicBezTo>
                <a:cubicBezTo>
                  <a:pt x="6373" y="7328"/>
                  <a:pt x="5228" y="7037"/>
                  <a:pt x="4811" y="8703"/>
                </a:cubicBezTo>
                <a:cubicBezTo>
                  <a:pt x="4395" y="10348"/>
                  <a:pt x="2895" y="9973"/>
                  <a:pt x="2479" y="11618"/>
                </a:cubicBezTo>
                <a:cubicBezTo>
                  <a:pt x="2062" y="13285"/>
                  <a:pt x="0" y="14305"/>
                  <a:pt x="604" y="15909"/>
                </a:cubicBezTo>
                <a:cubicBezTo>
                  <a:pt x="639" y="16002"/>
                  <a:pt x="686" y="16044"/>
                  <a:pt x="742" y="16044"/>
                </a:cubicBezTo>
                <a:cubicBezTo>
                  <a:pt x="1355" y="16044"/>
                  <a:pt x="3155" y="11009"/>
                  <a:pt x="4624" y="10952"/>
                </a:cubicBezTo>
                <a:cubicBezTo>
                  <a:pt x="4633" y="10952"/>
                  <a:pt x="4643" y="10951"/>
                  <a:pt x="4652" y="10951"/>
                </a:cubicBezTo>
                <a:cubicBezTo>
                  <a:pt x="5819" y="10951"/>
                  <a:pt x="6320" y="14724"/>
                  <a:pt x="7477" y="15013"/>
                </a:cubicBezTo>
                <a:cubicBezTo>
                  <a:pt x="8622" y="15305"/>
                  <a:pt x="7727" y="18908"/>
                  <a:pt x="8872" y="19199"/>
                </a:cubicBezTo>
                <a:cubicBezTo>
                  <a:pt x="8951" y="19218"/>
                  <a:pt x="9027" y="19226"/>
                  <a:pt x="9100" y="19226"/>
                </a:cubicBezTo>
                <a:cubicBezTo>
                  <a:pt x="10011" y="19226"/>
                  <a:pt x="10482" y="17881"/>
                  <a:pt x="11393" y="17881"/>
                </a:cubicBezTo>
                <a:cubicBezTo>
                  <a:pt x="11466" y="17881"/>
                  <a:pt x="11542" y="17889"/>
                  <a:pt x="11621" y="17908"/>
                </a:cubicBezTo>
                <a:cubicBezTo>
                  <a:pt x="12507" y="18133"/>
                  <a:pt x="13305" y="18944"/>
                  <a:pt x="14026" y="18944"/>
                </a:cubicBezTo>
                <a:cubicBezTo>
                  <a:pt x="14238" y="18944"/>
                  <a:pt x="14442" y="18874"/>
                  <a:pt x="14641" y="18699"/>
                </a:cubicBezTo>
                <a:cubicBezTo>
                  <a:pt x="15932" y="17575"/>
                  <a:pt x="10913" y="15471"/>
                  <a:pt x="11309" y="13826"/>
                </a:cubicBezTo>
                <a:cubicBezTo>
                  <a:pt x="11725" y="12160"/>
                  <a:pt x="14953" y="12972"/>
                  <a:pt x="15370" y="11306"/>
                </a:cubicBezTo>
                <a:cubicBezTo>
                  <a:pt x="15786" y="9661"/>
                  <a:pt x="18285" y="10286"/>
                  <a:pt x="18702" y="8640"/>
                </a:cubicBezTo>
                <a:cubicBezTo>
                  <a:pt x="18869" y="8016"/>
                  <a:pt x="18119" y="7495"/>
                  <a:pt x="17702" y="7183"/>
                </a:cubicBezTo>
                <a:cubicBezTo>
                  <a:pt x="17244" y="6870"/>
                  <a:pt x="16640" y="6787"/>
                  <a:pt x="16161" y="6537"/>
                </a:cubicBezTo>
                <a:cubicBezTo>
                  <a:pt x="15932" y="6412"/>
                  <a:pt x="15641" y="6204"/>
                  <a:pt x="15536" y="5954"/>
                </a:cubicBezTo>
                <a:cubicBezTo>
                  <a:pt x="15391" y="5600"/>
                  <a:pt x="15682" y="5287"/>
                  <a:pt x="15828" y="4996"/>
                </a:cubicBezTo>
                <a:cubicBezTo>
                  <a:pt x="16182" y="4309"/>
                  <a:pt x="15786" y="3496"/>
                  <a:pt x="15057" y="3351"/>
                </a:cubicBezTo>
                <a:cubicBezTo>
                  <a:pt x="15037" y="3351"/>
                  <a:pt x="15037" y="3351"/>
                  <a:pt x="15016" y="3330"/>
                </a:cubicBezTo>
                <a:cubicBezTo>
                  <a:pt x="14474" y="3226"/>
                  <a:pt x="14079" y="2726"/>
                  <a:pt x="14099" y="2164"/>
                </a:cubicBezTo>
                <a:cubicBezTo>
                  <a:pt x="14120" y="1060"/>
                  <a:pt x="14058" y="164"/>
                  <a:pt x="13620" y="39"/>
                </a:cubicBezTo>
                <a:cubicBezTo>
                  <a:pt x="13505" y="12"/>
                  <a:pt x="13399" y="0"/>
                  <a:pt x="13299" y="0"/>
                </a:cubicBezTo>
                <a:close/>
              </a:path>
            </a:pathLst>
          </a:custGeom>
          <a:solidFill>
            <a:srgbClr val="000000">
              <a:alpha val="1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7" name="Google Shape;16197;p23"/>
          <p:cNvSpPr/>
          <p:nvPr/>
        </p:nvSpPr>
        <p:spPr>
          <a:xfrm rot="-3950133">
            <a:off x="-1096741" y="1805436"/>
            <a:ext cx="2488781" cy="2488781"/>
          </a:xfrm>
          <a:prstGeom prst="ellipse">
            <a:avLst/>
          </a:prstGeom>
          <a:gradFill>
            <a:gsLst>
              <a:gs pos="0">
                <a:schemeClr val="accent3"/>
              </a:gs>
              <a:gs pos="28000">
                <a:schemeClr val="accent4"/>
              </a:gs>
              <a:gs pos="6900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8" name="Google Shape;16198;p23"/>
          <p:cNvSpPr/>
          <p:nvPr/>
        </p:nvSpPr>
        <p:spPr>
          <a:xfrm rot="9263037">
            <a:off x="-1441618" y="367640"/>
            <a:ext cx="3011113" cy="3068286"/>
          </a:xfrm>
          <a:custGeom>
            <a:avLst/>
            <a:gdLst/>
            <a:ahLst/>
            <a:cxnLst/>
            <a:rect l="l" t="t" r="r" b="b"/>
            <a:pathLst>
              <a:path w="18869" h="19227" extrusionOk="0">
                <a:moveTo>
                  <a:pt x="13299" y="0"/>
                </a:moveTo>
                <a:cubicBezTo>
                  <a:pt x="12511" y="0"/>
                  <a:pt x="12140" y="751"/>
                  <a:pt x="11359" y="751"/>
                </a:cubicBezTo>
                <a:cubicBezTo>
                  <a:pt x="11253" y="751"/>
                  <a:pt x="11140" y="737"/>
                  <a:pt x="11017" y="706"/>
                </a:cubicBezTo>
                <a:cubicBezTo>
                  <a:pt x="10977" y="696"/>
                  <a:pt x="10936" y="691"/>
                  <a:pt x="10896" y="691"/>
                </a:cubicBezTo>
                <a:cubicBezTo>
                  <a:pt x="9847" y="691"/>
                  <a:pt x="8981" y="3865"/>
                  <a:pt x="7931" y="3865"/>
                </a:cubicBezTo>
                <a:cubicBezTo>
                  <a:pt x="7891" y="3865"/>
                  <a:pt x="7851" y="3860"/>
                  <a:pt x="7810" y="3850"/>
                </a:cubicBezTo>
                <a:cubicBezTo>
                  <a:pt x="6743" y="3584"/>
                  <a:pt x="7506" y="110"/>
                  <a:pt x="6974" y="110"/>
                </a:cubicBezTo>
                <a:cubicBezTo>
                  <a:pt x="6925" y="110"/>
                  <a:pt x="6864" y="140"/>
                  <a:pt x="6790" y="206"/>
                </a:cubicBezTo>
                <a:cubicBezTo>
                  <a:pt x="5498" y="1330"/>
                  <a:pt x="6977" y="893"/>
                  <a:pt x="6581" y="2538"/>
                </a:cubicBezTo>
                <a:cubicBezTo>
                  <a:pt x="6165" y="4204"/>
                  <a:pt x="7206" y="4017"/>
                  <a:pt x="6790" y="5683"/>
                </a:cubicBezTo>
                <a:cubicBezTo>
                  <a:pt x="6373" y="7328"/>
                  <a:pt x="5228" y="7037"/>
                  <a:pt x="4811" y="8703"/>
                </a:cubicBezTo>
                <a:cubicBezTo>
                  <a:pt x="4395" y="10348"/>
                  <a:pt x="2895" y="9973"/>
                  <a:pt x="2479" y="11618"/>
                </a:cubicBezTo>
                <a:cubicBezTo>
                  <a:pt x="2062" y="13285"/>
                  <a:pt x="0" y="14305"/>
                  <a:pt x="604" y="15909"/>
                </a:cubicBezTo>
                <a:cubicBezTo>
                  <a:pt x="639" y="16002"/>
                  <a:pt x="686" y="16044"/>
                  <a:pt x="742" y="16044"/>
                </a:cubicBezTo>
                <a:cubicBezTo>
                  <a:pt x="1355" y="16044"/>
                  <a:pt x="3155" y="11009"/>
                  <a:pt x="4624" y="10952"/>
                </a:cubicBezTo>
                <a:cubicBezTo>
                  <a:pt x="4633" y="10952"/>
                  <a:pt x="4643" y="10951"/>
                  <a:pt x="4652" y="10951"/>
                </a:cubicBezTo>
                <a:cubicBezTo>
                  <a:pt x="5819" y="10951"/>
                  <a:pt x="6320" y="14724"/>
                  <a:pt x="7477" y="15013"/>
                </a:cubicBezTo>
                <a:cubicBezTo>
                  <a:pt x="8622" y="15305"/>
                  <a:pt x="7727" y="18908"/>
                  <a:pt x="8872" y="19199"/>
                </a:cubicBezTo>
                <a:cubicBezTo>
                  <a:pt x="8951" y="19218"/>
                  <a:pt x="9027" y="19226"/>
                  <a:pt x="9100" y="19226"/>
                </a:cubicBezTo>
                <a:cubicBezTo>
                  <a:pt x="10011" y="19226"/>
                  <a:pt x="10482" y="17881"/>
                  <a:pt x="11393" y="17881"/>
                </a:cubicBezTo>
                <a:cubicBezTo>
                  <a:pt x="11466" y="17881"/>
                  <a:pt x="11542" y="17889"/>
                  <a:pt x="11621" y="17908"/>
                </a:cubicBezTo>
                <a:cubicBezTo>
                  <a:pt x="12507" y="18133"/>
                  <a:pt x="13305" y="18944"/>
                  <a:pt x="14026" y="18944"/>
                </a:cubicBezTo>
                <a:cubicBezTo>
                  <a:pt x="14238" y="18944"/>
                  <a:pt x="14442" y="18874"/>
                  <a:pt x="14641" y="18699"/>
                </a:cubicBezTo>
                <a:cubicBezTo>
                  <a:pt x="15932" y="17575"/>
                  <a:pt x="10913" y="15471"/>
                  <a:pt x="11309" y="13826"/>
                </a:cubicBezTo>
                <a:cubicBezTo>
                  <a:pt x="11725" y="12160"/>
                  <a:pt x="14953" y="12972"/>
                  <a:pt x="15370" y="11306"/>
                </a:cubicBezTo>
                <a:cubicBezTo>
                  <a:pt x="15786" y="9661"/>
                  <a:pt x="18285" y="10286"/>
                  <a:pt x="18702" y="8640"/>
                </a:cubicBezTo>
                <a:cubicBezTo>
                  <a:pt x="18869" y="8016"/>
                  <a:pt x="18119" y="7495"/>
                  <a:pt x="17702" y="7183"/>
                </a:cubicBezTo>
                <a:cubicBezTo>
                  <a:pt x="17244" y="6870"/>
                  <a:pt x="16640" y="6787"/>
                  <a:pt x="16161" y="6537"/>
                </a:cubicBezTo>
                <a:cubicBezTo>
                  <a:pt x="15932" y="6412"/>
                  <a:pt x="15641" y="6204"/>
                  <a:pt x="15536" y="5954"/>
                </a:cubicBezTo>
                <a:cubicBezTo>
                  <a:pt x="15391" y="5600"/>
                  <a:pt x="15682" y="5287"/>
                  <a:pt x="15828" y="4996"/>
                </a:cubicBezTo>
                <a:cubicBezTo>
                  <a:pt x="16182" y="4309"/>
                  <a:pt x="15786" y="3496"/>
                  <a:pt x="15057" y="3351"/>
                </a:cubicBezTo>
                <a:cubicBezTo>
                  <a:pt x="15037" y="3351"/>
                  <a:pt x="15037" y="3351"/>
                  <a:pt x="15016" y="3330"/>
                </a:cubicBezTo>
                <a:cubicBezTo>
                  <a:pt x="14474" y="3226"/>
                  <a:pt x="14079" y="2726"/>
                  <a:pt x="14099" y="2164"/>
                </a:cubicBezTo>
                <a:cubicBezTo>
                  <a:pt x="14120" y="1060"/>
                  <a:pt x="14058" y="164"/>
                  <a:pt x="13620" y="39"/>
                </a:cubicBezTo>
                <a:cubicBezTo>
                  <a:pt x="13505" y="12"/>
                  <a:pt x="13399" y="0"/>
                  <a:pt x="13299" y="0"/>
                </a:cubicBezTo>
                <a:close/>
              </a:path>
            </a:pathLst>
          </a:custGeom>
          <a:solidFill>
            <a:srgbClr val="000000">
              <a:alpha val="10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99" name="Google Shape;16199;p23"/>
          <p:cNvGrpSpPr/>
          <p:nvPr/>
        </p:nvGrpSpPr>
        <p:grpSpPr>
          <a:xfrm>
            <a:off x="-18140" y="-8"/>
            <a:ext cx="9162135" cy="5143388"/>
            <a:chOff x="-18140" y="-8"/>
            <a:chExt cx="9162135" cy="5143388"/>
          </a:xfrm>
        </p:grpSpPr>
        <p:grpSp>
          <p:nvGrpSpPr>
            <p:cNvPr id="16200" name="Google Shape;16200;p23"/>
            <p:cNvGrpSpPr/>
            <p:nvPr/>
          </p:nvGrpSpPr>
          <p:grpSpPr>
            <a:xfrm>
              <a:off x="5618690" y="-8"/>
              <a:ext cx="3525305" cy="5143388"/>
              <a:chOff x="-3180025" y="325925"/>
              <a:chExt cx="3078600" cy="4491650"/>
            </a:xfrm>
          </p:grpSpPr>
          <p:sp>
            <p:nvSpPr>
              <p:cNvPr id="16201" name="Google Shape;16201;p23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2" name="Google Shape;16202;p23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3" name="Google Shape;16203;p23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4" name="Google Shape;16204;p23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5" name="Google Shape;16205;p23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6" name="Google Shape;16206;p23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7" name="Google Shape;16207;p23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8" name="Google Shape;16208;p23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9" name="Google Shape;16209;p23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0" name="Google Shape;16210;p23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1" name="Google Shape;16211;p23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2" name="Google Shape;16212;p23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3" name="Google Shape;16213;p23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4" name="Google Shape;16214;p23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5" name="Google Shape;16215;p23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6" name="Google Shape;16216;p23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7" name="Google Shape;16217;p23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8" name="Google Shape;16218;p23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9" name="Google Shape;16219;p23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0" name="Google Shape;16220;p23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1" name="Google Shape;16221;p23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2" name="Google Shape;16222;p23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3" name="Google Shape;16223;p23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4" name="Google Shape;16224;p23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5" name="Google Shape;16225;p23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6" name="Google Shape;16226;p23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7" name="Google Shape;16227;p23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8" name="Google Shape;16228;p23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9" name="Google Shape;16229;p23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0" name="Google Shape;16230;p23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1" name="Google Shape;16231;p23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2" name="Google Shape;16232;p23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3" name="Google Shape;16233;p23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4" name="Google Shape;16234;p23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5" name="Google Shape;16235;p23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6" name="Google Shape;16236;p23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7" name="Google Shape;16237;p23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8" name="Google Shape;16238;p23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9" name="Google Shape;16239;p23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0" name="Google Shape;16240;p23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1" name="Google Shape;16241;p23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2" name="Google Shape;16242;p23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3" name="Google Shape;16243;p23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4" name="Google Shape;16244;p23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5" name="Google Shape;16245;p23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6" name="Google Shape;16246;p23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7" name="Google Shape;16247;p23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8" name="Google Shape;16248;p23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9" name="Google Shape;16249;p23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0" name="Google Shape;16250;p23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1" name="Google Shape;16251;p23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2" name="Google Shape;16252;p23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3" name="Google Shape;16253;p23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4" name="Google Shape;16254;p23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5" name="Google Shape;16255;p23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6" name="Google Shape;16256;p23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7" name="Google Shape;16257;p23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8" name="Google Shape;16258;p23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9" name="Google Shape;16259;p23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0" name="Google Shape;16260;p23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1" name="Google Shape;16261;p23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2" name="Google Shape;16262;p23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3" name="Google Shape;16263;p23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4" name="Google Shape;16264;p23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5" name="Google Shape;16265;p23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6" name="Google Shape;16266;p23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7" name="Google Shape;16267;p23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8" name="Google Shape;16268;p23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9" name="Google Shape;16269;p23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0" name="Google Shape;16270;p23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1" name="Google Shape;16271;p23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2" name="Google Shape;16272;p23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3" name="Google Shape;16273;p23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4" name="Google Shape;16274;p23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5" name="Google Shape;16275;p23"/>
              <p:cNvSpPr/>
              <p:nvPr/>
            </p:nvSpPr>
            <p:spPr>
              <a:xfrm>
                <a:off x="-736650" y="3649400"/>
                <a:ext cx="42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6" name="Google Shape;16276;p23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7" name="Google Shape;16277;p23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8" name="Google Shape;16278;p23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9" name="Google Shape;16279;p23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0" name="Google Shape;16280;p23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1" name="Google Shape;16281;p23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2" name="Google Shape;16282;p23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3" name="Google Shape;16283;p23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4" name="Google Shape;16284;p23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5" name="Google Shape;16285;p23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6" name="Google Shape;16286;p23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7" name="Google Shape;16287;p23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8" name="Google Shape;16288;p23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9" name="Google Shape;16289;p23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0" name="Google Shape;16290;p23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1" name="Google Shape;16291;p23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2" name="Google Shape;16292;p23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3" name="Google Shape;16293;p23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4" name="Google Shape;16294;p23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5" name="Google Shape;16295;p23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6" name="Google Shape;16296;p23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7" name="Google Shape;16297;p23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8" name="Google Shape;16298;p23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9" name="Google Shape;16299;p23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0" name="Google Shape;16300;p23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1" name="Google Shape;16301;p23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2" name="Google Shape;16302;p23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3" name="Google Shape;16303;p23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4" name="Google Shape;16304;p23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5" name="Google Shape;16305;p23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6" name="Google Shape;16306;p23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7" name="Google Shape;16307;p23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8" name="Google Shape;16308;p23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9" name="Google Shape;16309;p23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0" name="Google Shape;16310;p23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1" name="Google Shape;16311;p23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2" name="Google Shape;16312;p23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3" name="Google Shape;16313;p23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4" name="Google Shape;16314;p23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5" name="Google Shape;16315;p23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6" name="Google Shape;16316;p23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7" name="Google Shape;16317;p23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8" name="Google Shape;16318;p23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9" name="Google Shape;16319;p23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0" name="Google Shape;16320;p23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1" name="Google Shape;16321;p23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2" name="Google Shape;16322;p23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3" name="Google Shape;16323;p23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4" name="Google Shape;16324;p23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5" name="Google Shape;16325;p23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6" name="Google Shape;16326;p23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7" name="Google Shape;16327;p23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8" name="Google Shape;16328;p23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9" name="Google Shape;16329;p23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0" name="Google Shape;16330;p23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1" name="Google Shape;16331;p23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2" name="Google Shape;16332;p23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3" name="Google Shape;16333;p23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4" name="Google Shape;16334;p23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5" name="Google Shape;16335;p23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6" name="Google Shape;16336;p23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7" name="Google Shape;16337;p23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8" name="Google Shape;16338;p23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9" name="Google Shape;16339;p23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0" name="Google Shape;16340;p23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1" name="Google Shape;16341;p23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2" name="Google Shape;16342;p23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3" name="Google Shape;16343;p23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4" name="Google Shape;16344;p23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5" name="Google Shape;16345;p23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6" name="Google Shape;16346;p23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7" name="Google Shape;16347;p23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8" name="Google Shape;16348;p23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9" name="Google Shape;16349;p23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0" name="Google Shape;16350;p23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1" name="Google Shape;16351;p23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2" name="Google Shape;16352;p23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3" name="Google Shape;16353;p23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54" name="Google Shape;16354;p23"/>
            <p:cNvGrpSpPr/>
            <p:nvPr/>
          </p:nvGrpSpPr>
          <p:grpSpPr>
            <a:xfrm>
              <a:off x="2093390" y="-8"/>
              <a:ext cx="3525305" cy="5143388"/>
              <a:chOff x="-3180025" y="325925"/>
              <a:chExt cx="3078600" cy="4491650"/>
            </a:xfrm>
          </p:grpSpPr>
          <p:sp>
            <p:nvSpPr>
              <p:cNvPr id="16355" name="Google Shape;16355;p23"/>
              <p:cNvSpPr/>
              <p:nvPr/>
            </p:nvSpPr>
            <p:spPr>
              <a:xfrm>
                <a:off x="-823600" y="35690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6" name="Google Shape;16356;p23"/>
              <p:cNvSpPr/>
              <p:nvPr/>
            </p:nvSpPr>
            <p:spPr>
              <a:xfrm>
                <a:off x="-823600" y="365285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7" name="Google Shape;16357;p23"/>
              <p:cNvSpPr/>
              <p:nvPr/>
            </p:nvSpPr>
            <p:spPr>
              <a:xfrm>
                <a:off x="-823600" y="38606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8" name="Google Shape;16358;p23"/>
              <p:cNvSpPr/>
              <p:nvPr/>
            </p:nvSpPr>
            <p:spPr>
              <a:xfrm>
                <a:off x="-823600" y="4171425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9" name="Google Shape;16359;p23"/>
              <p:cNvSpPr/>
              <p:nvPr/>
            </p:nvSpPr>
            <p:spPr>
              <a:xfrm>
                <a:off x="-823600" y="4307300"/>
                <a:ext cx="32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0" name="Google Shape;16360;p23"/>
              <p:cNvSpPr/>
              <p:nvPr/>
            </p:nvSpPr>
            <p:spPr>
              <a:xfrm>
                <a:off x="-3017075" y="150622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1"/>
                    </a:moveTo>
                    <a:cubicBezTo>
                      <a:pt x="1" y="1"/>
                      <a:pt x="1" y="625"/>
                      <a:pt x="417" y="625"/>
                    </a:cubicBezTo>
                    <a:cubicBezTo>
                      <a:pt x="813" y="625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1" name="Google Shape;16361;p23"/>
              <p:cNvSpPr/>
              <p:nvPr/>
            </p:nvSpPr>
            <p:spPr>
              <a:xfrm>
                <a:off x="-2862450" y="1542675"/>
                <a:ext cx="3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7" extrusionOk="0">
                    <a:moveTo>
                      <a:pt x="63" y="0"/>
                    </a:moveTo>
                    <a:cubicBezTo>
                      <a:pt x="42" y="0"/>
                      <a:pt x="42" y="21"/>
                      <a:pt x="22" y="21"/>
                    </a:cubicBezTo>
                    <a:cubicBezTo>
                      <a:pt x="22" y="42"/>
                      <a:pt x="1" y="63"/>
                      <a:pt x="22" y="84"/>
                    </a:cubicBezTo>
                    <a:cubicBezTo>
                      <a:pt x="22" y="146"/>
                      <a:pt x="42" y="209"/>
                      <a:pt x="42" y="271"/>
                    </a:cubicBezTo>
                    <a:cubicBezTo>
                      <a:pt x="53" y="282"/>
                      <a:pt x="63" y="287"/>
                      <a:pt x="71" y="287"/>
                    </a:cubicBezTo>
                    <a:cubicBezTo>
                      <a:pt x="79" y="287"/>
                      <a:pt x="84" y="282"/>
                      <a:pt x="84" y="271"/>
                    </a:cubicBezTo>
                    <a:cubicBezTo>
                      <a:pt x="84" y="209"/>
                      <a:pt x="105" y="146"/>
                      <a:pt x="126" y="84"/>
                    </a:cubicBezTo>
                    <a:cubicBezTo>
                      <a:pt x="126" y="42"/>
                      <a:pt x="105" y="0"/>
                      <a:pt x="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2" name="Google Shape;16362;p23"/>
              <p:cNvSpPr/>
              <p:nvPr/>
            </p:nvSpPr>
            <p:spPr>
              <a:xfrm>
                <a:off x="-2889525" y="1536425"/>
                <a:ext cx="68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09" extrusionOk="0">
                    <a:moveTo>
                      <a:pt x="147" y="0"/>
                    </a:moveTo>
                    <a:cubicBezTo>
                      <a:pt x="1" y="0"/>
                      <a:pt x="1" y="209"/>
                      <a:pt x="147" y="209"/>
                    </a:cubicBezTo>
                    <a:cubicBezTo>
                      <a:pt x="272" y="209"/>
                      <a:pt x="272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3" name="Google Shape;16363;p23"/>
              <p:cNvSpPr/>
              <p:nvPr/>
            </p:nvSpPr>
            <p:spPr>
              <a:xfrm>
                <a:off x="-2575575" y="1460025"/>
                <a:ext cx="286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11" extrusionOk="0">
                    <a:moveTo>
                      <a:pt x="251" y="78"/>
                    </a:moveTo>
                    <a:cubicBezTo>
                      <a:pt x="248" y="81"/>
                      <a:pt x="245" y="84"/>
                      <a:pt x="242" y="87"/>
                    </a:cubicBezTo>
                    <a:lnTo>
                      <a:pt x="242" y="87"/>
                    </a:lnTo>
                    <a:cubicBezTo>
                      <a:pt x="216" y="106"/>
                      <a:pt x="192" y="125"/>
                      <a:pt x="167" y="141"/>
                    </a:cubicBezTo>
                    <a:cubicBezTo>
                      <a:pt x="188" y="120"/>
                      <a:pt x="230" y="99"/>
                      <a:pt x="251" y="78"/>
                    </a:cubicBezTo>
                    <a:close/>
                    <a:moveTo>
                      <a:pt x="1004" y="301"/>
                    </a:moveTo>
                    <a:cubicBezTo>
                      <a:pt x="1008" y="303"/>
                      <a:pt x="1011" y="305"/>
                      <a:pt x="1014" y="307"/>
                    </a:cubicBezTo>
                    <a:lnTo>
                      <a:pt x="1014" y="307"/>
                    </a:lnTo>
                    <a:cubicBezTo>
                      <a:pt x="1011" y="306"/>
                      <a:pt x="1008" y="305"/>
                      <a:pt x="1006" y="304"/>
                    </a:cubicBezTo>
                    <a:lnTo>
                      <a:pt x="1006" y="304"/>
                    </a:lnTo>
                    <a:cubicBezTo>
                      <a:pt x="1005" y="303"/>
                      <a:pt x="1005" y="302"/>
                      <a:pt x="1004" y="301"/>
                    </a:cubicBezTo>
                    <a:close/>
                    <a:moveTo>
                      <a:pt x="540" y="0"/>
                    </a:moveTo>
                    <a:cubicBezTo>
                      <a:pt x="495" y="0"/>
                      <a:pt x="449" y="5"/>
                      <a:pt x="397" y="16"/>
                    </a:cubicBezTo>
                    <a:cubicBezTo>
                      <a:pt x="345" y="26"/>
                      <a:pt x="303" y="47"/>
                      <a:pt x="267" y="70"/>
                    </a:cubicBezTo>
                    <a:lnTo>
                      <a:pt x="267" y="70"/>
                    </a:lnTo>
                    <a:cubicBezTo>
                      <a:pt x="266" y="70"/>
                      <a:pt x="264" y="70"/>
                      <a:pt x="263" y="70"/>
                    </a:cubicBezTo>
                    <a:cubicBezTo>
                      <a:pt x="244" y="70"/>
                      <a:pt x="226" y="73"/>
                      <a:pt x="209" y="78"/>
                    </a:cubicBezTo>
                    <a:cubicBezTo>
                      <a:pt x="147" y="99"/>
                      <a:pt x="105" y="141"/>
                      <a:pt x="63" y="183"/>
                    </a:cubicBezTo>
                    <a:cubicBezTo>
                      <a:pt x="22" y="224"/>
                      <a:pt x="1" y="287"/>
                      <a:pt x="1" y="349"/>
                    </a:cubicBezTo>
                    <a:lnTo>
                      <a:pt x="22" y="412"/>
                    </a:lnTo>
                    <a:cubicBezTo>
                      <a:pt x="22" y="416"/>
                      <a:pt x="22" y="421"/>
                      <a:pt x="22" y="426"/>
                    </a:cubicBezTo>
                    <a:lnTo>
                      <a:pt x="22" y="426"/>
                    </a:lnTo>
                    <a:cubicBezTo>
                      <a:pt x="22" y="442"/>
                      <a:pt x="22" y="458"/>
                      <a:pt x="22" y="474"/>
                    </a:cubicBezTo>
                    <a:cubicBezTo>
                      <a:pt x="22" y="474"/>
                      <a:pt x="22" y="495"/>
                      <a:pt x="22" y="495"/>
                    </a:cubicBezTo>
                    <a:cubicBezTo>
                      <a:pt x="22" y="516"/>
                      <a:pt x="42" y="599"/>
                      <a:pt x="42" y="641"/>
                    </a:cubicBezTo>
                    <a:cubicBezTo>
                      <a:pt x="63" y="662"/>
                      <a:pt x="84" y="703"/>
                      <a:pt x="84" y="745"/>
                    </a:cubicBezTo>
                    <a:cubicBezTo>
                      <a:pt x="126" y="786"/>
                      <a:pt x="147" y="828"/>
                      <a:pt x="188" y="870"/>
                    </a:cubicBezTo>
                    <a:cubicBezTo>
                      <a:pt x="251" y="932"/>
                      <a:pt x="313" y="974"/>
                      <a:pt x="397" y="995"/>
                    </a:cubicBezTo>
                    <a:cubicBezTo>
                      <a:pt x="438" y="1005"/>
                      <a:pt x="475" y="1010"/>
                      <a:pt x="508" y="1010"/>
                    </a:cubicBezTo>
                    <a:cubicBezTo>
                      <a:pt x="542" y="1010"/>
                      <a:pt x="574" y="1005"/>
                      <a:pt x="605" y="995"/>
                    </a:cubicBezTo>
                    <a:cubicBezTo>
                      <a:pt x="667" y="995"/>
                      <a:pt x="730" y="974"/>
                      <a:pt x="792" y="932"/>
                    </a:cubicBezTo>
                    <a:cubicBezTo>
                      <a:pt x="824" y="916"/>
                      <a:pt x="854" y="897"/>
                      <a:pt x="880" y="876"/>
                    </a:cubicBezTo>
                    <a:lnTo>
                      <a:pt x="880" y="876"/>
                    </a:lnTo>
                    <a:cubicBezTo>
                      <a:pt x="900" y="868"/>
                      <a:pt x="924" y="863"/>
                      <a:pt x="938" y="849"/>
                    </a:cubicBezTo>
                    <a:cubicBezTo>
                      <a:pt x="980" y="828"/>
                      <a:pt x="1042" y="786"/>
                      <a:pt x="1063" y="745"/>
                    </a:cubicBezTo>
                    <a:cubicBezTo>
                      <a:pt x="1105" y="682"/>
                      <a:pt x="1146" y="620"/>
                      <a:pt x="1146" y="557"/>
                    </a:cubicBezTo>
                    <a:cubicBezTo>
                      <a:pt x="1146" y="474"/>
                      <a:pt x="1125" y="412"/>
                      <a:pt x="1063" y="370"/>
                    </a:cubicBezTo>
                    <a:cubicBezTo>
                      <a:pt x="1063" y="349"/>
                      <a:pt x="1042" y="349"/>
                      <a:pt x="1042" y="328"/>
                    </a:cubicBezTo>
                    <a:cubicBezTo>
                      <a:pt x="1035" y="321"/>
                      <a:pt x="1025" y="314"/>
                      <a:pt x="1014" y="307"/>
                    </a:cubicBezTo>
                    <a:lnTo>
                      <a:pt x="1014" y="307"/>
                    </a:lnTo>
                    <a:cubicBezTo>
                      <a:pt x="1016" y="307"/>
                      <a:pt x="1019" y="307"/>
                      <a:pt x="1021" y="307"/>
                    </a:cubicBez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1004" y="299"/>
                      <a:pt x="1004" y="300"/>
                      <a:pt x="1004" y="301"/>
                    </a:cubicBezTo>
                    <a:lnTo>
                      <a:pt x="1004" y="301"/>
                    </a:lnTo>
                    <a:cubicBezTo>
                      <a:pt x="1000" y="299"/>
                      <a:pt x="996" y="296"/>
                      <a:pt x="992" y="294"/>
                    </a:cubicBezTo>
                    <a:lnTo>
                      <a:pt x="992" y="294"/>
                    </a:lnTo>
                    <a:cubicBezTo>
                      <a:pt x="991" y="293"/>
                      <a:pt x="991" y="293"/>
                      <a:pt x="990" y="292"/>
                    </a:cubicBezTo>
                    <a:lnTo>
                      <a:pt x="990" y="292"/>
                    </a:lnTo>
                    <a:lnTo>
                      <a:pt x="1004" y="299"/>
                    </a:lnTo>
                    <a:lnTo>
                      <a:pt x="1004" y="299"/>
                    </a:lnTo>
                    <a:cubicBezTo>
                      <a:pt x="997" y="281"/>
                      <a:pt x="989" y="263"/>
                      <a:pt x="980" y="245"/>
                    </a:cubicBezTo>
                    <a:cubicBezTo>
                      <a:pt x="938" y="183"/>
                      <a:pt x="896" y="141"/>
                      <a:pt x="855" y="99"/>
                    </a:cubicBezTo>
                    <a:cubicBezTo>
                      <a:pt x="792" y="58"/>
                      <a:pt x="730" y="16"/>
                      <a:pt x="667" y="16"/>
                    </a:cubicBezTo>
                    <a:cubicBezTo>
                      <a:pt x="626" y="5"/>
                      <a:pt x="584" y="0"/>
                      <a:pt x="5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4" name="Google Shape;16364;p23"/>
              <p:cNvSpPr/>
              <p:nvPr/>
            </p:nvSpPr>
            <p:spPr>
              <a:xfrm>
                <a:off x="-2255900" y="187225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0"/>
                    </a:moveTo>
                    <a:cubicBezTo>
                      <a:pt x="126" y="0"/>
                      <a:pt x="63" y="42"/>
                      <a:pt x="22" y="83"/>
                    </a:cubicBezTo>
                    <a:cubicBezTo>
                      <a:pt x="1" y="146"/>
                      <a:pt x="1" y="208"/>
                      <a:pt x="22" y="271"/>
                    </a:cubicBezTo>
                    <a:cubicBezTo>
                      <a:pt x="43" y="292"/>
                      <a:pt x="63" y="333"/>
                      <a:pt x="84" y="354"/>
                    </a:cubicBezTo>
                    <a:cubicBezTo>
                      <a:pt x="84" y="375"/>
                      <a:pt x="105" y="375"/>
                      <a:pt x="105" y="39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96"/>
                    </a:cubicBezTo>
                    <a:cubicBezTo>
                      <a:pt x="272" y="375"/>
                      <a:pt x="272" y="375"/>
                      <a:pt x="292" y="354"/>
                    </a:cubicBezTo>
                    <a:cubicBezTo>
                      <a:pt x="313" y="333"/>
                      <a:pt x="313" y="292"/>
                      <a:pt x="334" y="271"/>
                    </a:cubicBezTo>
                    <a:cubicBezTo>
                      <a:pt x="376" y="208"/>
                      <a:pt x="376" y="146"/>
                      <a:pt x="334" y="83"/>
                    </a:cubicBezTo>
                    <a:cubicBezTo>
                      <a:pt x="313" y="42"/>
                      <a:pt x="251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5" name="Google Shape;16365;p23"/>
              <p:cNvSpPr/>
              <p:nvPr/>
            </p:nvSpPr>
            <p:spPr>
              <a:xfrm>
                <a:off x="-2021075" y="1781125"/>
                <a:ext cx="130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7" extrusionOk="0">
                    <a:moveTo>
                      <a:pt x="271" y="1"/>
                    </a:moveTo>
                    <a:cubicBezTo>
                      <a:pt x="0" y="1"/>
                      <a:pt x="0" y="396"/>
                      <a:pt x="271" y="396"/>
                    </a:cubicBezTo>
                    <a:cubicBezTo>
                      <a:pt x="521" y="396"/>
                      <a:pt x="521" y="1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6" name="Google Shape;16366;p23"/>
              <p:cNvSpPr/>
              <p:nvPr/>
            </p:nvSpPr>
            <p:spPr>
              <a:xfrm>
                <a:off x="-1473875" y="1500500"/>
                <a:ext cx="67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7" name="Google Shape;16367;p23"/>
              <p:cNvSpPr/>
              <p:nvPr/>
            </p:nvSpPr>
            <p:spPr>
              <a:xfrm>
                <a:off x="-1278125" y="184152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8" name="Google Shape;16368;p23"/>
              <p:cNvSpPr/>
              <p:nvPr/>
            </p:nvSpPr>
            <p:spPr>
              <a:xfrm>
                <a:off x="-786625" y="1714475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9" name="Google Shape;16369;p23"/>
              <p:cNvSpPr/>
              <p:nvPr/>
            </p:nvSpPr>
            <p:spPr>
              <a:xfrm>
                <a:off x="-470600" y="1800400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0" name="Google Shape;16370;p23"/>
              <p:cNvSpPr/>
              <p:nvPr/>
            </p:nvSpPr>
            <p:spPr>
              <a:xfrm>
                <a:off x="-551825" y="1722300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1" name="Google Shape;16371;p23"/>
              <p:cNvSpPr/>
              <p:nvPr/>
            </p:nvSpPr>
            <p:spPr>
              <a:xfrm>
                <a:off x="-899600" y="2511075"/>
                <a:ext cx="140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2" name="Google Shape;16372;p23"/>
              <p:cNvSpPr/>
              <p:nvPr/>
            </p:nvSpPr>
            <p:spPr>
              <a:xfrm>
                <a:off x="-931900" y="2622500"/>
                <a:ext cx="141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3" name="Google Shape;16373;p23"/>
              <p:cNvSpPr/>
              <p:nvPr/>
            </p:nvSpPr>
            <p:spPr>
              <a:xfrm>
                <a:off x="-724150" y="22898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4" name="Google Shape;16374;p23"/>
              <p:cNvSpPr/>
              <p:nvPr/>
            </p:nvSpPr>
            <p:spPr>
              <a:xfrm>
                <a:off x="-440400" y="2495450"/>
                <a:ext cx="26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5" name="Google Shape;16375;p23"/>
              <p:cNvSpPr/>
              <p:nvPr/>
            </p:nvSpPr>
            <p:spPr>
              <a:xfrm>
                <a:off x="-124375" y="258085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6" name="Google Shape;16376;p23"/>
              <p:cNvSpPr/>
              <p:nvPr/>
            </p:nvSpPr>
            <p:spPr>
              <a:xfrm>
                <a:off x="-205600" y="2503275"/>
                <a:ext cx="161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7" name="Google Shape;16377;p23"/>
              <p:cNvSpPr/>
              <p:nvPr/>
            </p:nvSpPr>
            <p:spPr>
              <a:xfrm>
                <a:off x="-321175" y="1608800"/>
                <a:ext cx="1565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8" name="Google Shape;16378;p23"/>
              <p:cNvSpPr/>
              <p:nvPr/>
            </p:nvSpPr>
            <p:spPr>
              <a:xfrm>
                <a:off x="-2935325" y="44406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0" y="0"/>
                      <a:pt x="0" y="625"/>
                      <a:pt x="417" y="625"/>
                    </a:cubicBezTo>
                    <a:cubicBezTo>
                      <a:pt x="812" y="625"/>
                      <a:pt x="812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9" name="Google Shape;16379;p23"/>
              <p:cNvSpPr/>
              <p:nvPr/>
            </p:nvSpPr>
            <p:spPr>
              <a:xfrm>
                <a:off x="-2780175" y="4477050"/>
                <a:ext cx="2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87" extrusionOk="0">
                    <a:moveTo>
                      <a:pt x="42" y="0"/>
                    </a:moveTo>
                    <a:cubicBezTo>
                      <a:pt x="42" y="0"/>
                      <a:pt x="21" y="21"/>
                      <a:pt x="0" y="21"/>
                    </a:cubicBezTo>
                    <a:cubicBezTo>
                      <a:pt x="0" y="42"/>
                      <a:pt x="0" y="63"/>
                      <a:pt x="0" y="83"/>
                    </a:cubicBezTo>
                    <a:cubicBezTo>
                      <a:pt x="0" y="146"/>
                      <a:pt x="21" y="208"/>
                      <a:pt x="42" y="271"/>
                    </a:cubicBezTo>
                    <a:cubicBezTo>
                      <a:pt x="42" y="281"/>
                      <a:pt x="47" y="286"/>
                      <a:pt x="52" y="286"/>
                    </a:cubicBezTo>
                    <a:cubicBezTo>
                      <a:pt x="58" y="286"/>
                      <a:pt x="63" y="281"/>
                      <a:pt x="63" y="271"/>
                    </a:cubicBezTo>
                    <a:cubicBezTo>
                      <a:pt x="84" y="208"/>
                      <a:pt x="84" y="146"/>
                      <a:pt x="104" y="83"/>
                    </a:cubicBezTo>
                    <a:cubicBezTo>
                      <a:pt x="104" y="42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0" name="Google Shape;16380;p23"/>
              <p:cNvSpPr/>
              <p:nvPr/>
            </p:nvSpPr>
            <p:spPr>
              <a:xfrm>
                <a:off x="-2807250" y="4470800"/>
                <a:ext cx="62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09" extrusionOk="0">
                    <a:moveTo>
                      <a:pt x="125" y="0"/>
                    </a:moveTo>
                    <a:cubicBezTo>
                      <a:pt x="0" y="0"/>
                      <a:pt x="0" y="208"/>
                      <a:pt x="125" y="208"/>
                    </a:cubicBezTo>
                    <a:cubicBezTo>
                      <a:pt x="250" y="208"/>
                      <a:pt x="250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1" name="Google Shape;16381;p23"/>
              <p:cNvSpPr/>
              <p:nvPr/>
            </p:nvSpPr>
            <p:spPr>
              <a:xfrm>
                <a:off x="-2493825" y="4394000"/>
                <a:ext cx="286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026" extrusionOk="0">
                    <a:moveTo>
                      <a:pt x="264" y="97"/>
                    </a:moveTo>
                    <a:cubicBezTo>
                      <a:pt x="264" y="98"/>
                      <a:pt x="264" y="98"/>
                      <a:pt x="264" y="98"/>
                    </a:cubicBezTo>
                    <a:lnTo>
                      <a:pt x="264" y="98"/>
                    </a:lnTo>
                    <a:cubicBezTo>
                      <a:pt x="247" y="107"/>
                      <a:pt x="233" y="116"/>
                      <a:pt x="222" y="125"/>
                    </a:cubicBezTo>
                    <a:lnTo>
                      <a:pt x="222" y="125"/>
                    </a:lnTo>
                    <a:cubicBezTo>
                      <a:pt x="204" y="136"/>
                      <a:pt x="186" y="147"/>
                      <a:pt x="167" y="157"/>
                    </a:cubicBezTo>
                    <a:cubicBezTo>
                      <a:pt x="187" y="137"/>
                      <a:pt x="225" y="117"/>
                      <a:pt x="264" y="97"/>
                    </a:cubicBezTo>
                    <a:close/>
                    <a:moveTo>
                      <a:pt x="958" y="261"/>
                    </a:moveTo>
                    <a:lnTo>
                      <a:pt x="958" y="261"/>
                    </a:lnTo>
                    <a:cubicBezTo>
                      <a:pt x="965" y="268"/>
                      <a:pt x="972" y="275"/>
                      <a:pt x="979" y="281"/>
                    </a:cubicBezTo>
                    <a:lnTo>
                      <a:pt x="979" y="281"/>
                    </a:lnTo>
                    <a:cubicBezTo>
                      <a:pt x="974" y="278"/>
                      <a:pt x="970" y="275"/>
                      <a:pt x="965" y="272"/>
                    </a:cubicBezTo>
                    <a:lnTo>
                      <a:pt x="965" y="272"/>
                    </a:lnTo>
                    <a:cubicBezTo>
                      <a:pt x="963" y="268"/>
                      <a:pt x="960" y="265"/>
                      <a:pt x="958" y="261"/>
                    </a:cubicBezTo>
                    <a:close/>
                    <a:moveTo>
                      <a:pt x="1002" y="312"/>
                    </a:moveTo>
                    <a:cubicBezTo>
                      <a:pt x="1007" y="316"/>
                      <a:pt x="1011" y="319"/>
                      <a:pt x="1016" y="323"/>
                    </a:cubicBezTo>
                    <a:lnTo>
                      <a:pt x="1016" y="323"/>
                    </a:lnTo>
                    <a:cubicBezTo>
                      <a:pt x="1010" y="322"/>
                      <a:pt x="1007" y="319"/>
                      <a:pt x="1003" y="315"/>
                    </a:cubicBezTo>
                    <a:lnTo>
                      <a:pt x="1003" y="315"/>
                    </a:lnTo>
                    <a:cubicBezTo>
                      <a:pt x="1003" y="314"/>
                      <a:pt x="1003" y="313"/>
                      <a:pt x="1002" y="312"/>
                    </a:cubicBezTo>
                    <a:close/>
                    <a:moveTo>
                      <a:pt x="539" y="0"/>
                    </a:moveTo>
                    <a:cubicBezTo>
                      <a:pt x="495" y="0"/>
                      <a:pt x="448" y="11"/>
                      <a:pt x="396" y="32"/>
                    </a:cubicBezTo>
                    <a:cubicBezTo>
                      <a:pt x="354" y="42"/>
                      <a:pt x="318" y="63"/>
                      <a:pt x="281" y="87"/>
                    </a:cubicBezTo>
                    <a:lnTo>
                      <a:pt x="281" y="87"/>
                    </a:lnTo>
                    <a:cubicBezTo>
                      <a:pt x="275" y="86"/>
                      <a:pt x="269" y="86"/>
                      <a:pt x="263" y="86"/>
                    </a:cubicBezTo>
                    <a:cubicBezTo>
                      <a:pt x="244" y="86"/>
                      <a:pt x="225" y="88"/>
                      <a:pt x="209" y="94"/>
                    </a:cubicBezTo>
                    <a:cubicBezTo>
                      <a:pt x="146" y="115"/>
                      <a:pt x="105" y="157"/>
                      <a:pt x="63" y="198"/>
                    </a:cubicBezTo>
                    <a:cubicBezTo>
                      <a:pt x="42" y="240"/>
                      <a:pt x="0" y="302"/>
                      <a:pt x="0" y="365"/>
                    </a:cubicBezTo>
                    <a:lnTo>
                      <a:pt x="21" y="427"/>
                    </a:lnTo>
                    <a:cubicBezTo>
                      <a:pt x="23" y="431"/>
                      <a:pt x="24" y="435"/>
                      <a:pt x="25" y="439"/>
                    </a:cubicBezTo>
                    <a:lnTo>
                      <a:pt x="25" y="439"/>
                    </a:lnTo>
                    <a:cubicBezTo>
                      <a:pt x="23" y="455"/>
                      <a:pt x="21" y="473"/>
                      <a:pt x="21" y="490"/>
                    </a:cubicBezTo>
                    <a:cubicBezTo>
                      <a:pt x="21" y="490"/>
                      <a:pt x="21" y="511"/>
                      <a:pt x="21" y="511"/>
                    </a:cubicBezTo>
                    <a:cubicBezTo>
                      <a:pt x="42" y="531"/>
                      <a:pt x="42" y="615"/>
                      <a:pt x="42" y="636"/>
                    </a:cubicBezTo>
                    <a:cubicBezTo>
                      <a:pt x="63" y="677"/>
                      <a:pt x="84" y="719"/>
                      <a:pt x="105" y="760"/>
                    </a:cubicBezTo>
                    <a:cubicBezTo>
                      <a:pt x="125" y="802"/>
                      <a:pt x="146" y="844"/>
                      <a:pt x="188" y="865"/>
                    </a:cubicBezTo>
                    <a:cubicBezTo>
                      <a:pt x="250" y="948"/>
                      <a:pt x="313" y="990"/>
                      <a:pt x="396" y="1010"/>
                    </a:cubicBezTo>
                    <a:cubicBezTo>
                      <a:pt x="438" y="1021"/>
                      <a:pt x="474" y="1026"/>
                      <a:pt x="508" y="1026"/>
                    </a:cubicBezTo>
                    <a:cubicBezTo>
                      <a:pt x="542" y="1026"/>
                      <a:pt x="573" y="1021"/>
                      <a:pt x="604" y="1010"/>
                    </a:cubicBezTo>
                    <a:cubicBezTo>
                      <a:pt x="667" y="1010"/>
                      <a:pt x="750" y="990"/>
                      <a:pt x="792" y="948"/>
                    </a:cubicBezTo>
                    <a:cubicBezTo>
                      <a:pt x="820" y="934"/>
                      <a:pt x="846" y="917"/>
                      <a:pt x="869" y="899"/>
                    </a:cubicBezTo>
                    <a:lnTo>
                      <a:pt x="869" y="899"/>
                    </a:lnTo>
                    <a:cubicBezTo>
                      <a:pt x="901" y="885"/>
                      <a:pt x="919" y="883"/>
                      <a:pt x="938" y="865"/>
                    </a:cubicBezTo>
                    <a:cubicBezTo>
                      <a:pt x="1000" y="844"/>
                      <a:pt x="1042" y="802"/>
                      <a:pt x="1083" y="760"/>
                    </a:cubicBezTo>
                    <a:cubicBezTo>
                      <a:pt x="1125" y="698"/>
                      <a:pt x="1146" y="636"/>
                      <a:pt x="1146" y="573"/>
                    </a:cubicBezTo>
                    <a:cubicBezTo>
                      <a:pt x="1146" y="490"/>
                      <a:pt x="1125" y="427"/>
                      <a:pt x="1083" y="386"/>
                    </a:cubicBezTo>
                    <a:cubicBezTo>
                      <a:pt x="1063" y="365"/>
                      <a:pt x="1063" y="365"/>
                      <a:pt x="1042" y="344"/>
                    </a:cubicBezTo>
                    <a:cubicBezTo>
                      <a:pt x="1035" y="337"/>
                      <a:pt x="1026" y="330"/>
                      <a:pt x="1016" y="323"/>
                    </a:cubicBezTo>
                    <a:lnTo>
                      <a:pt x="1016" y="323"/>
                    </a:lnTo>
                    <a:cubicBezTo>
                      <a:pt x="1017" y="323"/>
                      <a:pt x="1019" y="323"/>
                      <a:pt x="1021" y="323"/>
                    </a:cubicBezTo>
                    <a:cubicBezTo>
                      <a:pt x="1013" y="315"/>
                      <a:pt x="1005" y="307"/>
                      <a:pt x="997" y="299"/>
                    </a:cubicBezTo>
                    <a:lnTo>
                      <a:pt x="997" y="299"/>
                    </a:lnTo>
                    <a:cubicBezTo>
                      <a:pt x="999" y="304"/>
                      <a:pt x="1001" y="308"/>
                      <a:pt x="1002" y="312"/>
                    </a:cubicBezTo>
                    <a:lnTo>
                      <a:pt x="1002" y="312"/>
                    </a:lnTo>
                    <a:cubicBezTo>
                      <a:pt x="1002" y="311"/>
                      <a:pt x="1001" y="311"/>
                      <a:pt x="1000" y="310"/>
                    </a:cubicBezTo>
                    <a:lnTo>
                      <a:pt x="1000" y="310"/>
                    </a:lnTo>
                    <a:cubicBezTo>
                      <a:pt x="995" y="302"/>
                      <a:pt x="990" y="292"/>
                      <a:pt x="979" y="282"/>
                    </a:cubicBezTo>
                    <a:lnTo>
                      <a:pt x="979" y="282"/>
                    </a:lnTo>
                    <a:cubicBezTo>
                      <a:pt x="985" y="287"/>
                      <a:pt x="991" y="293"/>
                      <a:pt x="997" y="299"/>
                    </a:cubicBezTo>
                    <a:lnTo>
                      <a:pt x="997" y="299"/>
                    </a:lnTo>
                    <a:cubicBezTo>
                      <a:pt x="992" y="286"/>
                      <a:pt x="986" y="274"/>
                      <a:pt x="979" y="261"/>
                    </a:cubicBezTo>
                    <a:cubicBezTo>
                      <a:pt x="958" y="198"/>
                      <a:pt x="896" y="157"/>
                      <a:pt x="854" y="115"/>
                    </a:cubicBezTo>
                    <a:cubicBezTo>
                      <a:pt x="792" y="73"/>
                      <a:pt x="750" y="32"/>
                      <a:pt x="667" y="32"/>
                    </a:cubicBezTo>
                    <a:cubicBezTo>
                      <a:pt x="625" y="11"/>
                      <a:pt x="584" y="0"/>
                      <a:pt x="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2" name="Google Shape;16382;p23"/>
              <p:cNvSpPr/>
              <p:nvPr/>
            </p:nvSpPr>
            <p:spPr>
              <a:xfrm>
                <a:off x="-2174150" y="4806600"/>
                <a:ext cx="940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9" extrusionOk="0">
                    <a:moveTo>
                      <a:pt x="188" y="1"/>
                    </a:moveTo>
                    <a:cubicBezTo>
                      <a:pt x="125" y="1"/>
                      <a:pt x="63" y="42"/>
                      <a:pt x="42" y="84"/>
                    </a:cubicBezTo>
                    <a:cubicBezTo>
                      <a:pt x="1" y="147"/>
                      <a:pt x="1" y="209"/>
                      <a:pt x="42" y="272"/>
                    </a:cubicBezTo>
                    <a:cubicBezTo>
                      <a:pt x="42" y="292"/>
                      <a:pt x="63" y="334"/>
                      <a:pt x="84" y="355"/>
                    </a:cubicBezTo>
                    <a:cubicBezTo>
                      <a:pt x="84" y="376"/>
                      <a:pt x="105" y="376"/>
                      <a:pt x="105" y="397"/>
                    </a:cubicBezTo>
                    <a:cubicBezTo>
                      <a:pt x="125" y="417"/>
                      <a:pt x="146" y="438"/>
                      <a:pt x="188" y="438"/>
                    </a:cubicBezTo>
                    <a:cubicBezTo>
                      <a:pt x="230" y="438"/>
                      <a:pt x="250" y="417"/>
                      <a:pt x="271" y="397"/>
                    </a:cubicBezTo>
                    <a:cubicBezTo>
                      <a:pt x="271" y="376"/>
                      <a:pt x="292" y="376"/>
                      <a:pt x="292" y="355"/>
                    </a:cubicBezTo>
                    <a:cubicBezTo>
                      <a:pt x="313" y="334"/>
                      <a:pt x="334" y="292"/>
                      <a:pt x="355" y="272"/>
                    </a:cubicBezTo>
                    <a:cubicBezTo>
                      <a:pt x="375" y="209"/>
                      <a:pt x="375" y="147"/>
                      <a:pt x="355" y="84"/>
                    </a:cubicBezTo>
                    <a:cubicBezTo>
                      <a:pt x="313" y="42"/>
                      <a:pt x="250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3" name="Google Shape;16383;p23"/>
              <p:cNvSpPr/>
              <p:nvPr/>
            </p:nvSpPr>
            <p:spPr>
              <a:xfrm>
                <a:off x="-1939350" y="4715500"/>
                <a:ext cx="130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4" name="Google Shape;16384;p23"/>
              <p:cNvSpPr/>
              <p:nvPr/>
            </p:nvSpPr>
            <p:spPr>
              <a:xfrm>
                <a:off x="-1645700" y="4289875"/>
                <a:ext cx="2710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5" name="Google Shape;16385;p23"/>
              <p:cNvSpPr/>
              <p:nvPr/>
            </p:nvSpPr>
            <p:spPr>
              <a:xfrm>
                <a:off x="-1391625" y="4434875"/>
                <a:ext cx="62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6" name="Google Shape;16386;p23"/>
              <p:cNvSpPr/>
              <p:nvPr/>
            </p:nvSpPr>
            <p:spPr>
              <a:xfrm>
                <a:off x="-1163575" y="4664475"/>
                <a:ext cx="135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7" name="Google Shape;16387;p23"/>
              <p:cNvSpPr/>
              <p:nvPr/>
            </p:nvSpPr>
            <p:spPr>
              <a:xfrm>
                <a:off x="-1196375" y="4775900"/>
                <a:ext cx="140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8" name="Google Shape;16388;p23"/>
              <p:cNvSpPr/>
              <p:nvPr/>
            </p:nvSpPr>
            <p:spPr>
              <a:xfrm>
                <a:off x="-704900" y="4648850"/>
                <a:ext cx="26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9" name="Google Shape;16389;p23"/>
              <p:cNvSpPr/>
              <p:nvPr/>
            </p:nvSpPr>
            <p:spPr>
              <a:xfrm>
                <a:off x="-388850" y="4734750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0" name="Google Shape;16390;p23"/>
              <p:cNvSpPr/>
              <p:nvPr/>
            </p:nvSpPr>
            <p:spPr>
              <a:xfrm>
                <a:off x="-238900" y="4543150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1" name="Google Shape;16391;p23"/>
              <p:cNvSpPr/>
              <p:nvPr/>
            </p:nvSpPr>
            <p:spPr>
              <a:xfrm>
                <a:off x="-238900" y="1004325"/>
                <a:ext cx="151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2" name="Google Shape;16392;p23"/>
              <p:cNvSpPr/>
              <p:nvPr/>
            </p:nvSpPr>
            <p:spPr>
              <a:xfrm>
                <a:off x="-1329675" y="37122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3" name="Google Shape;16393;p23"/>
              <p:cNvSpPr/>
              <p:nvPr/>
            </p:nvSpPr>
            <p:spPr>
              <a:xfrm>
                <a:off x="-1680575" y="598750"/>
                <a:ext cx="109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4" name="Google Shape;16394;p23"/>
              <p:cNvSpPr/>
              <p:nvPr/>
            </p:nvSpPr>
            <p:spPr>
              <a:xfrm>
                <a:off x="-2262650" y="960075"/>
                <a:ext cx="125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96" extrusionOk="0">
                    <a:moveTo>
                      <a:pt x="250" y="0"/>
                    </a:moveTo>
                    <a:cubicBezTo>
                      <a:pt x="0" y="0"/>
                      <a:pt x="0" y="396"/>
                      <a:pt x="250" y="396"/>
                    </a:cubicBezTo>
                    <a:cubicBezTo>
                      <a:pt x="500" y="396"/>
                      <a:pt x="500" y="0"/>
                      <a:pt x="2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5" name="Google Shape;16395;p23"/>
              <p:cNvSpPr/>
              <p:nvPr/>
            </p:nvSpPr>
            <p:spPr>
              <a:xfrm>
                <a:off x="-2529750" y="908000"/>
                <a:ext cx="156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2" extrusionOk="0">
                    <a:moveTo>
                      <a:pt x="334" y="1"/>
                    </a:moveTo>
                    <a:cubicBezTo>
                      <a:pt x="313" y="21"/>
                      <a:pt x="292" y="21"/>
                      <a:pt x="250" y="21"/>
                    </a:cubicBezTo>
                    <a:cubicBezTo>
                      <a:pt x="230" y="21"/>
                      <a:pt x="188" y="21"/>
                      <a:pt x="167" y="42"/>
                    </a:cubicBezTo>
                    <a:cubicBezTo>
                      <a:pt x="125" y="42"/>
                      <a:pt x="105" y="63"/>
                      <a:pt x="84" y="84"/>
                    </a:cubicBezTo>
                    <a:cubicBezTo>
                      <a:pt x="63" y="105"/>
                      <a:pt x="42" y="146"/>
                      <a:pt x="21" y="167"/>
                    </a:cubicBezTo>
                    <a:cubicBezTo>
                      <a:pt x="21" y="209"/>
                      <a:pt x="0" y="230"/>
                      <a:pt x="0" y="271"/>
                    </a:cubicBezTo>
                    <a:cubicBezTo>
                      <a:pt x="21" y="292"/>
                      <a:pt x="21" y="313"/>
                      <a:pt x="21" y="334"/>
                    </a:cubicBezTo>
                    <a:cubicBezTo>
                      <a:pt x="21" y="376"/>
                      <a:pt x="42" y="417"/>
                      <a:pt x="84" y="438"/>
                    </a:cubicBezTo>
                    <a:lnTo>
                      <a:pt x="125" y="480"/>
                    </a:lnTo>
                    <a:cubicBezTo>
                      <a:pt x="167" y="500"/>
                      <a:pt x="209" y="521"/>
                      <a:pt x="250" y="521"/>
                    </a:cubicBezTo>
                    <a:lnTo>
                      <a:pt x="438" y="521"/>
                    </a:lnTo>
                    <a:cubicBezTo>
                      <a:pt x="459" y="500"/>
                      <a:pt x="479" y="500"/>
                      <a:pt x="500" y="480"/>
                    </a:cubicBezTo>
                    <a:cubicBezTo>
                      <a:pt x="521" y="459"/>
                      <a:pt x="542" y="459"/>
                      <a:pt x="563" y="438"/>
                    </a:cubicBezTo>
                    <a:cubicBezTo>
                      <a:pt x="584" y="417"/>
                      <a:pt x="584" y="417"/>
                      <a:pt x="604" y="396"/>
                    </a:cubicBezTo>
                    <a:cubicBezTo>
                      <a:pt x="604" y="376"/>
                      <a:pt x="604" y="376"/>
                      <a:pt x="604" y="355"/>
                    </a:cubicBezTo>
                    <a:cubicBezTo>
                      <a:pt x="625" y="334"/>
                      <a:pt x="625" y="292"/>
                      <a:pt x="625" y="271"/>
                    </a:cubicBezTo>
                    <a:cubicBezTo>
                      <a:pt x="625" y="251"/>
                      <a:pt x="625" y="230"/>
                      <a:pt x="625" y="209"/>
                    </a:cubicBezTo>
                    <a:cubicBezTo>
                      <a:pt x="625" y="188"/>
                      <a:pt x="604" y="167"/>
                      <a:pt x="604" y="146"/>
                    </a:cubicBezTo>
                    <a:cubicBezTo>
                      <a:pt x="604" y="126"/>
                      <a:pt x="584" y="126"/>
                      <a:pt x="584" y="105"/>
                    </a:cubicBezTo>
                    <a:cubicBezTo>
                      <a:pt x="563" y="105"/>
                      <a:pt x="563" y="84"/>
                      <a:pt x="542" y="63"/>
                    </a:cubicBezTo>
                    <a:cubicBezTo>
                      <a:pt x="521" y="63"/>
                      <a:pt x="521" y="42"/>
                      <a:pt x="500" y="42"/>
                    </a:cubicBezTo>
                    <a:cubicBezTo>
                      <a:pt x="459" y="21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6" name="Google Shape;16396;p23"/>
              <p:cNvSpPr/>
              <p:nvPr/>
            </p:nvSpPr>
            <p:spPr>
              <a:xfrm>
                <a:off x="-3103925" y="889250"/>
                <a:ext cx="124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47" extrusionOk="0">
                    <a:moveTo>
                      <a:pt x="475" y="298"/>
                    </a:moveTo>
                    <a:lnTo>
                      <a:pt x="475" y="298"/>
                    </a:lnTo>
                    <a:cubicBezTo>
                      <a:pt x="475" y="302"/>
                      <a:pt x="475" y="306"/>
                      <a:pt x="476" y="310"/>
                    </a:cubicBezTo>
                    <a:lnTo>
                      <a:pt x="476" y="310"/>
                    </a:lnTo>
                    <a:cubicBezTo>
                      <a:pt x="476" y="310"/>
                      <a:pt x="476" y="310"/>
                      <a:pt x="476" y="310"/>
                    </a:cubicBezTo>
                    <a:lnTo>
                      <a:pt x="476" y="310"/>
                    </a:lnTo>
                    <a:cubicBezTo>
                      <a:pt x="476" y="305"/>
                      <a:pt x="475" y="301"/>
                      <a:pt x="475" y="298"/>
                    </a:cubicBezTo>
                    <a:close/>
                    <a:moveTo>
                      <a:pt x="205" y="1"/>
                    </a:moveTo>
                    <a:cubicBezTo>
                      <a:pt x="184" y="22"/>
                      <a:pt x="163" y="22"/>
                      <a:pt x="142" y="22"/>
                    </a:cubicBezTo>
                    <a:cubicBezTo>
                      <a:pt x="122" y="43"/>
                      <a:pt x="101" y="63"/>
                      <a:pt x="80" y="84"/>
                    </a:cubicBezTo>
                    <a:cubicBezTo>
                      <a:pt x="80" y="105"/>
                      <a:pt x="59" y="126"/>
                      <a:pt x="59" y="147"/>
                    </a:cubicBezTo>
                    <a:lnTo>
                      <a:pt x="17" y="313"/>
                    </a:lnTo>
                    <a:cubicBezTo>
                      <a:pt x="22" y="309"/>
                      <a:pt x="25" y="306"/>
                      <a:pt x="28" y="303"/>
                    </a:cubicBezTo>
                    <a:lnTo>
                      <a:pt x="28" y="303"/>
                    </a:lnTo>
                    <a:cubicBezTo>
                      <a:pt x="12" y="355"/>
                      <a:pt x="0" y="407"/>
                      <a:pt x="17" y="459"/>
                    </a:cubicBezTo>
                    <a:cubicBezTo>
                      <a:pt x="17" y="501"/>
                      <a:pt x="38" y="522"/>
                      <a:pt x="59" y="542"/>
                    </a:cubicBezTo>
                    <a:cubicBezTo>
                      <a:pt x="80" y="584"/>
                      <a:pt x="101" y="605"/>
                      <a:pt x="122" y="605"/>
                    </a:cubicBezTo>
                    <a:cubicBezTo>
                      <a:pt x="163" y="626"/>
                      <a:pt x="205" y="647"/>
                      <a:pt x="247" y="647"/>
                    </a:cubicBezTo>
                    <a:cubicBezTo>
                      <a:pt x="288" y="647"/>
                      <a:pt x="351" y="626"/>
                      <a:pt x="371" y="605"/>
                    </a:cubicBezTo>
                    <a:cubicBezTo>
                      <a:pt x="392" y="605"/>
                      <a:pt x="413" y="584"/>
                      <a:pt x="434" y="584"/>
                    </a:cubicBezTo>
                    <a:cubicBezTo>
                      <a:pt x="455" y="542"/>
                      <a:pt x="476" y="501"/>
                      <a:pt x="496" y="459"/>
                    </a:cubicBezTo>
                    <a:cubicBezTo>
                      <a:pt x="496" y="409"/>
                      <a:pt x="496" y="360"/>
                      <a:pt x="476" y="310"/>
                    </a:cubicBezTo>
                    <a:lnTo>
                      <a:pt x="476" y="310"/>
                    </a:lnTo>
                    <a:cubicBezTo>
                      <a:pt x="476" y="311"/>
                      <a:pt x="476" y="312"/>
                      <a:pt x="476" y="313"/>
                    </a:cubicBezTo>
                    <a:cubicBezTo>
                      <a:pt x="476" y="312"/>
                      <a:pt x="476" y="311"/>
                      <a:pt x="476" y="310"/>
                    </a:cubicBezTo>
                    <a:lnTo>
                      <a:pt x="476" y="310"/>
                    </a:lnTo>
                    <a:cubicBezTo>
                      <a:pt x="470" y="297"/>
                      <a:pt x="463" y="285"/>
                      <a:pt x="455" y="272"/>
                    </a:cubicBezTo>
                    <a:lnTo>
                      <a:pt x="455" y="272"/>
                    </a:lnTo>
                    <a:cubicBezTo>
                      <a:pt x="469" y="285"/>
                      <a:pt x="473" y="290"/>
                      <a:pt x="475" y="298"/>
                    </a:cubicBezTo>
                    <a:lnTo>
                      <a:pt x="475" y="298"/>
                    </a:lnTo>
                    <a:cubicBezTo>
                      <a:pt x="471" y="257"/>
                      <a:pt x="455" y="202"/>
                      <a:pt x="455" y="147"/>
                    </a:cubicBezTo>
                    <a:cubicBezTo>
                      <a:pt x="455" y="147"/>
                      <a:pt x="434" y="126"/>
                      <a:pt x="434" y="105"/>
                    </a:cubicBezTo>
                    <a:cubicBezTo>
                      <a:pt x="413" y="84"/>
                      <a:pt x="413" y="63"/>
                      <a:pt x="371" y="43"/>
                    </a:cubicBezTo>
                    <a:cubicBezTo>
                      <a:pt x="371" y="22"/>
                      <a:pt x="351" y="22"/>
                      <a:pt x="330" y="22"/>
                    </a:cubicBezTo>
                    <a:cubicBezTo>
                      <a:pt x="309" y="1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7" name="Google Shape;16397;p23"/>
              <p:cNvSpPr/>
              <p:nvPr/>
            </p:nvSpPr>
            <p:spPr>
              <a:xfrm>
                <a:off x="-2952000" y="803350"/>
                <a:ext cx="109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01" extrusionOk="0">
                    <a:moveTo>
                      <a:pt x="230" y="1"/>
                    </a:moveTo>
                    <a:cubicBezTo>
                      <a:pt x="147" y="1"/>
                      <a:pt x="84" y="42"/>
                      <a:pt x="42" y="105"/>
                    </a:cubicBezTo>
                    <a:cubicBezTo>
                      <a:pt x="22" y="146"/>
                      <a:pt x="1" y="188"/>
                      <a:pt x="1" y="230"/>
                    </a:cubicBezTo>
                    <a:cubicBezTo>
                      <a:pt x="1" y="251"/>
                      <a:pt x="22" y="292"/>
                      <a:pt x="42" y="334"/>
                    </a:cubicBezTo>
                    <a:cubicBezTo>
                      <a:pt x="63" y="355"/>
                      <a:pt x="63" y="376"/>
                      <a:pt x="84" y="396"/>
                    </a:cubicBezTo>
                    <a:cubicBezTo>
                      <a:pt x="84" y="396"/>
                      <a:pt x="105" y="417"/>
                      <a:pt x="105" y="417"/>
                    </a:cubicBezTo>
                    <a:cubicBezTo>
                      <a:pt x="105" y="417"/>
                      <a:pt x="126" y="438"/>
                      <a:pt x="126" y="459"/>
                    </a:cubicBezTo>
                    <a:cubicBezTo>
                      <a:pt x="147" y="459"/>
                      <a:pt x="147" y="459"/>
                      <a:pt x="167" y="480"/>
                    </a:cubicBezTo>
                    <a:cubicBezTo>
                      <a:pt x="188" y="480"/>
                      <a:pt x="188" y="500"/>
                      <a:pt x="230" y="500"/>
                    </a:cubicBezTo>
                    <a:lnTo>
                      <a:pt x="251" y="500"/>
                    </a:lnTo>
                    <a:cubicBezTo>
                      <a:pt x="251" y="500"/>
                      <a:pt x="271" y="480"/>
                      <a:pt x="292" y="480"/>
                    </a:cubicBezTo>
                    <a:cubicBezTo>
                      <a:pt x="292" y="459"/>
                      <a:pt x="292" y="459"/>
                      <a:pt x="313" y="459"/>
                    </a:cubicBezTo>
                    <a:cubicBezTo>
                      <a:pt x="334" y="438"/>
                      <a:pt x="334" y="417"/>
                      <a:pt x="334" y="417"/>
                    </a:cubicBezTo>
                    <a:cubicBezTo>
                      <a:pt x="355" y="417"/>
                      <a:pt x="355" y="396"/>
                      <a:pt x="355" y="396"/>
                    </a:cubicBezTo>
                    <a:cubicBezTo>
                      <a:pt x="376" y="376"/>
                      <a:pt x="396" y="355"/>
                      <a:pt x="417" y="334"/>
                    </a:cubicBezTo>
                    <a:cubicBezTo>
                      <a:pt x="417" y="292"/>
                      <a:pt x="438" y="251"/>
                      <a:pt x="438" y="230"/>
                    </a:cubicBezTo>
                    <a:cubicBezTo>
                      <a:pt x="438" y="188"/>
                      <a:pt x="417" y="146"/>
                      <a:pt x="417" y="105"/>
                    </a:cubicBezTo>
                    <a:cubicBezTo>
                      <a:pt x="376" y="42"/>
                      <a:pt x="292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8" name="Google Shape;16398;p23"/>
              <p:cNvSpPr/>
              <p:nvPr/>
            </p:nvSpPr>
            <p:spPr>
              <a:xfrm>
                <a:off x="-2194450" y="351425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1"/>
                    </a:moveTo>
                    <a:cubicBezTo>
                      <a:pt x="104" y="22"/>
                      <a:pt x="63" y="22"/>
                      <a:pt x="42" y="63"/>
                    </a:cubicBezTo>
                    <a:cubicBezTo>
                      <a:pt x="21" y="84"/>
                      <a:pt x="0" y="126"/>
                      <a:pt x="0" y="167"/>
                    </a:cubicBezTo>
                    <a:cubicBezTo>
                      <a:pt x="0" y="188"/>
                      <a:pt x="0" y="230"/>
                      <a:pt x="0" y="272"/>
                    </a:cubicBezTo>
                    <a:cubicBezTo>
                      <a:pt x="0" y="292"/>
                      <a:pt x="0" y="292"/>
                      <a:pt x="0" y="313"/>
                    </a:cubicBezTo>
                    <a:cubicBezTo>
                      <a:pt x="0" y="334"/>
                      <a:pt x="0" y="355"/>
                      <a:pt x="0" y="355"/>
                    </a:cubicBezTo>
                    <a:cubicBezTo>
                      <a:pt x="0" y="376"/>
                      <a:pt x="0" y="376"/>
                      <a:pt x="21" y="376"/>
                    </a:cubicBezTo>
                    <a:cubicBezTo>
                      <a:pt x="21" y="396"/>
                      <a:pt x="21" y="417"/>
                      <a:pt x="42" y="438"/>
                    </a:cubicBezTo>
                    <a:cubicBezTo>
                      <a:pt x="42" y="438"/>
                      <a:pt x="63" y="438"/>
                      <a:pt x="63" y="459"/>
                    </a:cubicBezTo>
                    <a:cubicBezTo>
                      <a:pt x="63" y="459"/>
                      <a:pt x="84" y="459"/>
                      <a:pt x="104" y="480"/>
                    </a:cubicBezTo>
                    <a:lnTo>
                      <a:pt x="146" y="480"/>
                    </a:lnTo>
                    <a:cubicBezTo>
                      <a:pt x="167" y="480"/>
                      <a:pt x="209" y="480"/>
                      <a:pt x="229" y="459"/>
                    </a:cubicBezTo>
                    <a:cubicBezTo>
                      <a:pt x="229" y="438"/>
                      <a:pt x="229" y="438"/>
                      <a:pt x="250" y="438"/>
                    </a:cubicBezTo>
                    <a:cubicBezTo>
                      <a:pt x="250" y="417"/>
                      <a:pt x="271" y="417"/>
                      <a:pt x="271" y="396"/>
                    </a:cubicBezTo>
                    <a:cubicBezTo>
                      <a:pt x="292" y="376"/>
                      <a:pt x="292" y="355"/>
                      <a:pt x="292" y="313"/>
                    </a:cubicBezTo>
                    <a:cubicBezTo>
                      <a:pt x="292" y="292"/>
                      <a:pt x="292" y="292"/>
                      <a:pt x="292" y="272"/>
                    </a:cubicBezTo>
                    <a:cubicBezTo>
                      <a:pt x="292" y="230"/>
                      <a:pt x="292" y="188"/>
                      <a:pt x="292" y="167"/>
                    </a:cubicBezTo>
                    <a:cubicBezTo>
                      <a:pt x="292" y="147"/>
                      <a:pt x="292" y="126"/>
                      <a:pt x="292" y="105"/>
                    </a:cubicBezTo>
                    <a:cubicBezTo>
                      <a:pt x="271" y="84"/>
                      <a:pt x="271" y="63"/>
                      <a:pt x="250" y="63"/>
                    </a:cubicBezTo>
                    <a:cubicBezTo>
                      <a:pt x="229" y="42"/>
                      <a:pt x="229" y="22"/>
                      <a:pt x="209" y="22"/>
                    </a:cubicBezTo>
                    <a:cubicBezTo>
                      <a:pt x="18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9" name="Google Shape;16399;p23"/>
              <p:cNvSpPr/>
              <p:nvPr/>
            </p:nvSpPr>
            <p:spPr>
              <a:xfrm>
                <a:off x="-3058200" y="451925"/>
                <a:ext cx="12000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80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79" y="354"/>
                      <a:pt x="479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0" name="Google Shape;16400;p23"/>
              <p:cNvSpPr/>
              <p:nvPr/>
            </p:nvSpPr>
            <p:spPr>
              <a:xfrm>
                <a:off x="-430500" y="211277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1" name="Google Shape;16401;p23"/>
              <p:cNvSpPr/>
              <p:nvPr/>
            </p:nvSpPr>
            <p:spPr>
              <a:xfrm>
                <a:off x="-1651425" y="385150"/>
                <a:ext cx="255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2" name="Google Shape;16402;p23"/>
              <p:cNvSpPr/>
              <p:nvPr/>
            </p:nvSpPr>
            <p:spPr>
              <a:xfrm>
                <a:off x="-3017075" y="361590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3" name="Google Shape;16403;p23"/>
              <p:cNvSpPr/>
              <p:nvPr/>
            </p:nvSpPr>
            <p:spPr>
              <a:xfrm>
                <a:off x="-2862450" y="3652325"/>
                <a:ext cx="3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63" y="1"/>
                    </a:moveTo>
                    <a:cubicBezTo>
                      <a:pt x="42" y="1"/>
                      <a:pt x="42" y="1"/>
                      <a:pt x="22" y="22"/>
                    </a:cubicBezTo>
                    <a:cubicBezTo>
                      <a:pt x="22" y="43"/>
                      <a:pt x="1" y="43"/>
                      <a:pt x="22" y="63"/>
                    </a:cubicBezTo>
                    <a:cubicBezTo>
                      <a:pt x="22" y="147"/>
                      <a:pt x="42" y="209"/>
                      <a:pt x="42" y="272"/>
                    </a:cubicBezTo>
                    <a:lnTo>
                      <a:pt x="84" y="272"/>
                    </a:lnTo>
                    <a:cubicBezTo>
                      <a:pt x="84" y="209"/>
                      <a:pt x="105" y="147"/>
                      <a:pt x="126" y="63"/>
                    </a:cubicBezTo>
                    <a:cubicBezTo>
                      <a:pt x="126" y="43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4" name="Google Shape;16404;p23"/>
              <p:cNvSpPr/>
              <p:nvPr/>
            </p:nvSpPr>
            <p:spPr>
              <a:xfrm>
                <a:off x="-2889525" y="3646075"/>
                <a:ext cx="6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10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09"/>
                    </a:cubicBezTo>
                    <a:cubicBezTo>
                      <a:pt x="272" y="209"/>
                      <a:pt x="272" y="1"/>
                      <a:pt x="1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5" name="Google Shape;16405;p23"/>
              <p:cNvSpPr/>
              <p:nvPr/>
            </p:nvSpPr>
            <p:spPr>
              <a:xfrm>
                <a:off x="-2255900" y="3981900"/>
                <a:ext cx="94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8" extrusionOk="0">
                    <a:moveTo>
                      <a:pt x="188" y="1"/>
                    </a:moveTo>
                    <a:cubicBezTo>
                      <a:pt x="126" y="1"/>
                      <a:pt x="63" y="21"/>
                      <a:pt x="22" y="84"/>
                    </a:cubicBezTo>
                    <a:cubicBezTo>
                      <a:pt x="1" y="146"/>
                      <a:pt x="1" y="209"/>
                      <a:pt x="22" y="271"/>
                    </a:cubicBezTo>
                    <a:cubicBezTo>
                      <a:pt x="43" y="292"/>
                      <a:pt x="63" y="313"/>
                      <a:pt x="84" y="355"/>
                    </a:cubicBezTo>
                    <a:cubicBezTo>
                      <a:pt x="84" y="355"/>
                      <a:pt x="105" y="376"/>
                      <a:pt x="105" y="376"/>
                    </a:cubicBezTo>
                    <a:cubicBezTo>
                      <a:pt x="126" y="417"/>
                      <a:pt x="147" y="438"/>
                      <a:pt x="188" y="438"/>
                    </a:cubicBezTo>
                    <a:cubicBezTo>
                      <a:pt x="209" y="438"/>
                      <a:pt x="251" y="417"/>
                      <a:pt x="272" y="376"/>
                    </a:cubicBezTo>
                    <a:cubicBezTo>
                      <a:pt x="272" y="376"/>
                      <a:pt x="272" y="355"/>
                      <a:pt x="292" y="355"/>
                    </a:cubicBezTo>
                    <a:cubicBezTo>
                      <a:pt x="313" y="313"/>
                      <a:pt x="313" y="292"/>
                      <a:pt x="334" y="271"/>
                    </a:cubicBezTo>
                    <a:cubicBezTo>
                      <a:pt x="376" y="209"/>
                      <a:pt x="376" y="146"/>
                      <a:pt x="334" y="84"/>
                    </a:cubicBezTo>
                    <a:cubicBezTo>
                      <a:pt x="313" y="21"/>
                      <a:pt x="251" y="1"/>
                      <a:pt x="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6" name="Google Shape;16406;p23"/>
              <p:cNvSpPr/>
              <p:nvPr/>
            </p:nvSpPr>
            <p:spPr>
              <a:xfrm>
                <a:off x="-2021075" y="3890800"/>
                <a:ext cx="130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396" extrusionOk="0">
                    <a:moveTo>
                      <a:pt x="271" y="0"/>
                    </a:moveTo>
                    <a:cubicBezTo>
                      <a:pt x="0" y="0"/>
                      <a:pt x="0" y="396"/>
                      <a:pt x="271" y="396"/>
                    </a:cubicBezTo>
                    <a:cubicBezTo>
                      <a:pt x="521" y="396"/>
                      <a:pt x="521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7" name="Google Shape;16407;p23"/>
              <p:cNvSpPr/>
              <p:nvPr/>
            </p:nvSpPr>
            <p:spPr>
              <a:xfrm>
                <a:off x="-1727950" y="3465025"/>
                <a:ext cx="2760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8" name="Google Shape;16408;p23"/>
              <p:cNvSpPr/>
              <p:nvPr/>
            </p:nvSpPr>
            <p:spPr>
              <a:xfrm>
                <a:off x="-1473875" y="3610150"/>
                <a:ext cx="6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9" name="Google Shape;16409;p23"/>
              <p:cNvSpPr/>
              <p:nvPr/>
            </p:nvSpPr>
            <p:spPr>
              <a:xfrm>
                <a:off x="-1278125" y="3951175"/>
                <a:ext cx="141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0" name="Google Shape;16410;p23"/>
              <p:cNvSpPr/>
              <p:nvPr/>
            </p:nvSpPr>
            <p:spPr>
              <a:xfrm>
                <a:off x="-1070375" y="3618500"/>
                <a:ext cx="260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1" name="Google Shape;16411;p23"/>
              <p:cNvSpPr/>
              <p:nvPr/>
            </p:nvSpPr>
            <p:spPr>
              <a:xfrm>
                <a:off x="-786625" y="3824150"/>
                <a:ext cx="262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2" name="Google Shape;16412;p23"/>
              <p:cNvSpPr/>
              <p:nvPr/>
            </p:nvSpPr>
            <p:spPr>
              <a:xfrm>
                <a:off x="-470600" y="3909525"/>
                <a:ext cx="151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3" name="Google Shape;16413;p23"/>
              <p:cNvSpPr/>
              <p:nvPr/>
            </p:nvSpPr>
            <p:spPr>
              <a:xfrm>
                <a:off x="-551825" y="3831950"/>
                <a:ext cx="161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4" name="Google Shape;16414;p23"/>
              <p:cNvSpPr/>
              <p:nvPr/>
            </p:nvSpPr>
            <p:spPr>
              <a:xfrm>
                <a:off x="-321175" y="3718075"/>
                <a:ext cx="1565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5" name="Google Shape;16415;p23"/>
              <p:cNvSpPr/>
              <p:nvPr/>
            </p:nvSpPr>
            <p:spPr>
              <a:xfrm>
                <a:off x="-238900" y="3113975"/>
                <a:ext cx="1510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6" name="Google Shape;16416;p23"/>
              <p:cNvSpPr/>
              <p:nvPr/>
            </p:nvSpPr>
            <p:spPr>
              <a:xfrm>
                <a:off x="-353450" y="2938525"/>
                <a:ext cx="125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7" name="Google Shape;16417;p23"/>
              <p:cNvSpPr/>
              <p:nvPr/>
            </p:nvSpPr>
            <p:spPr>
              <a:xfrm>
                <a:off x="-1329675" y="2480875"/>
                <a:ext cx="104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8" name="Google Shape;16418;p23"/>
              <p:cNvSpPr/>
              <p:nvPr/>
            </p:nvSpPr>
            <p:spPr>
              <a:xfrm>
                <a:off x="-1680575" y="2707875"/>
                <a:ext cx="109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9" name="Google Shape;16419;p23"/>
              <p:cNvSpPr/>
              <p:nvPr/>
            </p:nvSpPr>
            <p:spPr>
              <a:xfrm>
                <a:off x="-2262650" y="3069725"/>
                <a:ext cx="125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76" extrusionOk="0">
                    <a:moveTo>
                      <a:pt x="250" y="1"/>
                    </a:moveTo>
                    <a:cubicBezTo>
                      <a:pt x="0" y="1"/>
                      <a:pt x="0" y="376"/>
                      <a:pt x="250" y="376"/>
                    </a:cubicBezTo>
                    <a:cubicBezTo>
                      <a:pt x="500" y="37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0" name="Google Shape;16420;p23"/>
              <p:cNvSpPr/>
              <p:nvPr/>
            </p:nvSpPr>
            <p:spPr>
              <a:xfrm>
                <a:off x="-2529750" y="3017675"/>
                <a:ext cx="15650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21" extrusionOk="0">
                    <a:moveTo>
                      <a:pt x="250" y="0"/>
                    </a:moveTo>
                    <a:cubicBezTo>
                      <a:pt x="230" y="0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3"/>
                    </a:cubicBezTo>
                    <a:cubicBezTo>
                      <a:pt x="63" y="104"/>
                      <a:pt x="42" y="125"/>
                      <a:pt x="21" y="167"/>
                    </a:cubicBezTo>
                    <a:cubicBezTo>
                      <a:pt x="21" y="188"/>
                      <a:pt x="0" y="229"/>
                      <a:pt x="0" y="250"/>
                    </a:cubicBezTo>
                    <a:cubicBezTo>
                      <a:pt x="21" y="271"/>
                      <a:pt x="21" y="292"/>
                      <a:pt x="21" y="313"/>
                    </a:cubicBezTo>
                    <a:cubicBezTo>
                      <a:pt x="21" y="354"/>
                      <a:pt x="42" y="396"/>
                      <a:pt x="84" y="437"/>
                    </a:cubicBezTo>
                    <a:lnTo>
                      <a:pt x="125" y="479"/>
                    </a:lnTo>
                    <a:cubicBezTo>
                      <a:pt x="167" y="500"/>
                      <a:pt x="209" y="500"/>
                      <a:pt x="250" y="500"/>
                    </a:cubicBezTo>
                    <a:cubicBezTo>
                      <a:pt x="292" y="500"/>
                      <a:pt x="313" y="521"/>
                      <a:pt x="334" y="521"/>
                    </a:cubicBezTo>
                    <a:lnTo>
                      <a:pt x="396" y="521"/>
                    </a:lnTo>
                    <a:cubicBezTo>
                      <a:pt x="396" y="500"/>
                      <a:pt x="417" y="500"/>
                      <a:pt x="438" y="500"/>
                    </a:cubicBezTo>
                    <a:cubicBezTo>
                      <a:pt x="459" y="500"/>
                      <a:pt x="479" y="479"/>
                      <a:pt x="500" y="479"/>
                    </a:cubicBezTo>
                    <a:cubicBezTo>
                      <a:pt x="521" y="458"/>
                      <a:pt x="542" y="437"/>
                      <a:pt x="563" y="437"/>
                    </a:cubicBezTo>
                    <a:cubicBezTo>
                      <a:pt x="584" y="417"/>
                      <a:pt x="584" y="396"/>
                      <a:pt x="604" y="375"/>
                    </a:cubicBezTo>
                    <a:cubicBezTo>
                      <a:pt x="604" y="375"/>
                      <a:pt x="604" y="354"/>
                      <a:pt x="604" y="354"/>
                    </a:cubicBezTo>
                    <a:cubicBezTo>
                      <a:pt x="625" y="313"/>
                      <a:pt x="625" y="292"/>
                      <a:pt x="625" y="250"/>
                    </a:cubicBezTo>
                    <a:cubicBezTo>
                      <a:pt x="625" y="229"/>
                      <a:pt x="625" y="208"/>
                      <a:pt x="625" y="188"/>
                    </a:cubicBezTo>
                    <a:cubicBezTo>
                      <a:pt x="625" y="167"/>
                      <a:pt x="604" y="146"/>
                      <a:pt x="604" y="125"/>
                    </a:cubicBezTo>
                    <a:cubicBezTo>
                      <a:pt x="604" y="125"/>
                      <a:pt x="584" y="104"/>
                      <a:pt x="584" y="104"/>
                    </a:cubicBezTo>
                    <a:cubicBezTo>
                      <a:pt x="563" y="83"/>
                      <a:pt x="563" y="63"/>
                      <a:pt x="542" y="63"/>
                    </a:cubicBezTo>
                    <a:cubicBezTo>
                      <a:pt x="521" y="42"/>
                      <a:pt x="521" y="42"/>
                      <a:pt x="500" y="42"/>
                    </a:cubicBezTo>
                    <a:cubicBezTo>
                      <a:pt x="459" y="21"/>
                      <a:pt x="396" y="0"/>
                      <a:pt x="3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1" name="Google Shape;16421;p23"/>
              <p:cNvSpPr/>
              <p:nvPr/>
            </p:nvSpPr>
            <p:spPr>
              <a:xfrm>
                <a:off x="-3103900" y="2998925"/>
                <a:ext cx="124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496" h="646" extrusionOk="0">
                    <a:moveTo>
                      <a:pt x="474" y="292"/>
                    </a:moveTo>
                    <a:cubicBezTo>
                      <a:pt x="474" y="295"/>
                      <a:pt x="474" y="298"/>
                      <a:pt x="474" y="301"/>
                    </a:cubicBezTo>
                    <a:lnTo>
                      <a:pt x="474" y="301"/>
                    </a:lnTo>
                    <a:cubicBezTo>
                      <a:pt x="474" y="301"/>
                      <a:pt x="474" y="301"/>
                      <a:pt x="474" y="301"/>
                    </a:cubicBezTo>
                    <a:lnTo>
                      <a:pt x="474" y="301"/>
                    </a:lnTo>
                    <a:cubicBezTo>
                      <a:pt x="474" y="298"/>
                      <a:pt x="474" y="295"/>
                      <a:pt x="474" y="292"/>
                    </a:cubicBezTo>
                    <a:close/>
                    <a:moveTo>
                      <a:pt x="204" y="0"/>
                    </a:moveTo>
                    <a:cubicBezTo>
                      <a:pt x="183" y="0"/>
                      <a:pt x="162" y="21"/>
                      <a:pt x="141" y="21"/>
                    </a:cubicBezTo>
                    <a:cubicBezTo>
                      <a:pt x="121" y="42"/>
                      <a:pt x="100" y="42"/>
                      <a:pt x="79" y="84"/>
                    </a:cubicBezTo>
                    <a:cubicBezTo>
                      <a:pt x="79" y="84"/>
                      <a:pt x="58" y="125"/>
                      <a:pt x="58" y="146"/>
                    </a:cubicBezTo>
                    <a:lnTo>
                      <a:pt x="16" y="313"/>
                    </a:lnTo>
                    <a:cubicBezTo>
                      <a:pt x="19" y="310"/>
                      <a:pt x="22" y="307"/>
                      <a:pt x="24" y="304"/>
                    </a:cubicBezTo>
                    <a:lnTo>
                      <a:pt x="24" y="304"/>
                    </a:lnTo>
                    <a:cubicBezTo>
                      <a:pt x="9" y="349"/>
                      <a:pt x="0" y="410"/>
                      <a:pt x="16" y="459"/>
                    </a:cubicBezTo>
                    <a:cubicBezTo>
                      <a:pt x="16" y="500"/>
                      <a:pt x="37" y="521"/>
                      <a:pt x="58" y="542"/>
                    </a:cubicBezTo>
                    <a:cubicBezTo>
                      <a:pt x="79" y="563"/>
                      <a:pt x="100" y="584"/>
                      <a:pt x="121" y="604"/>
                    </a:cubicBezTo>
                    <a:cubicBezTo>
                      <a:pt x="162" y="625"/>
                      <a:pt x="204" y="646"/>
                      <a:pt x="246" y="646"/>
                    </a:cubicBezTo>
                    <a:cubicBezTo>
                      <a:pt x="287" y="646"/>
                      <a:pt x="350" y="625"/>
                      <a:pt x="370" y="604"/>
                    </a:cubicBezTo>
                    <a:cubicBezTo>
                      <a:pt x="391" y="584"/>
                      <a:pt x="412" y="584"/>
                      <a:pt x="433" y="563"/>
                    </a:cubicBezTo>
                    <a:cubicBezTo>
                      <a:pt x="454" y="542"/>
                      <a:pt x="475" y="500"/>
                      <a:pt x="495" y="459"/>
                    </a:cubicBezTo>
                    <a:cubicBezTo>
                      <a:pt x="495" y="409"/>
                      <a:pt x="495" y="346"/>
                      <a:pt x="474" y="301"/>
                    </a:cubicBezTo>
                    <a:lnTo>
                      <a:pt x="474" y="301"/>
                    </a:lnTo>
                    <a:cubicBezTo>
                      <a:pt x="475" y="305"/>
                      <a:pt x="475" y="309"/>
                      <a:pt x="475" y="313"/>
                    </a:cubicBezTo>
                    <a:cubicBezTo>
                      <a:pt x="475" y="309"/>
                      <a:pt x="475" y="305"/>
                      <a:pt x="474" y="301"/>
                    </a:cubicBezTo>
                    <a:lnTo>
                      <a:pt x="474" y="301"/>
                    </a:lnTo>
                    <a:cubicBezTo>
                      <a:pt x="469" y="290"/>
                      <a:pt x="462" y="280"/>
                      <a:pt x="454" y="271"/>
                    </a:cubicBezTo>
                    <a:cubicBezTo>
                      <a:pt x="454" y="271"/>
                      <a:pt x="454" y="250"/>
                      <a:pt x="454" y="250"/>
                    </a:cubicBezTo>
                    <a:cubicBezTo>
                      <a:pt x="468" y="264"/>
                      <a:pt x="472" y="278"/>
                      <a:pt x="474" y="292"/>
                    </a:cubicBezTo>
                    <a:lnTo>
                      <a:pt x="474" y="292"/>
                    </a:lnTo>
                    <a:cubicBezTo>
                      <a:pt x="470" y="241"/>
                      <a:pt x="454" y="202"/>
                      <a:pt x="454" y="146"/>
                    </a:cubicBezTo>
                    <a:cubicBezTo>
                      <a:pt x="454" y="125"/>
                      <a:pt x="433" y="105"/>
                      <a:pt x="433" y="105"/>
                    </a:cubicBezTo>
                    <a:cubicBezTo>
                      <a:pt x="412" y="63"/>
                      <a:pt x="412" y="42"/>
                      <a:pt x="370" y="42"/>
                    </a:cubicBezTo>
                    <a:cubicBezTo>
                      <a:pt x="370" y="21"/>
                      <a:pt x="350" y="21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2" name="Google Shape;16422;p23"/>
              <p:cNvSpPr/>
              <p:nvPr/>
            </p:nvSpPr>
            <p:spPr>
              <a:xfrm>
                <a:off x="-2700000" y="2774525"/>
                <a:ext cx="109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501" extrusionOk="0">
                    <a:moveTo>
                      <a:pt x="209" y="0"/>
                    </a:moveTo>
                    <a:cubicBezTo>
                      <a:pt x="146" y="0"/>
                      <a:pt x="63" y="42"/>
                      <a:pt x="21" y="105"/>
                    </a:cubicBezTo>
                    <a:cubicBezTo>
                      <a:pt x="21" y="125"/>
                      <a:pt x="0" y="167"/>
                      <a:pt x="0" y="209"/>
                    </a:cubicBezTo>
                    <a:cubicBezTo>
                      <a:pt x="0" y="250"/>
                      <a:pt x="21" y="292"/>
                      <a:pt x="21" y="313"/>
                    </a:cubicBezTo>
                    <a:cubicBezTo>
                      <a:pt x="42" y="334"/>
                      <a:pt x="63" y="354"/>
                      <a:pt x="84" y="396"/>
                    </a:cubicBezTo>
                    <a:lnTo>
                      <a:pt x="105" y="396"/>
                    </a:lnTo>
                    <a:cubicBezTo>
                      <a:pt x="105" y="417"/>
                      <a:pt x="105" y="438"/>
                      <a:pt x="125" y="438"/>
                    </a:cubicBezTo>
                    <a:cubicBezTo>
                      <a:pt x="146" y="459"/>
                      <a:pt x="146" y="459"/>
                      <a:pt x="146" y="459"/>
                    </a:cubicBezTo>
                    <a:cubicBezTo>
                      <a:pt x="167" y="479"/>
                      <a:pt x="188" y="500"/>
                      <a:pt x="209" y="500"/>
                    </a:cubicBezTo>
                    <a:cubicBezTo>
                      <a:pt x="230" y="479"/>
                      <a:pt x="230" y="479"/>
                      <a:pt x="250" y="479"/>
                    </a:cubicBezTo>
                    <a:cubicBezTo>
                      <a:pt x="250" y="479"/>
                      <a:pt x="271" y="479"/>
                      <a:pt x="271" y="459"/>
                    </a:cubicBezTo>
                    <a:cubicBezTo>
                      <a:pt x="292" y="459"/>
                      <a:pt x="292" y="459"/>
                      <a:pt x="313" y="438"/>
                    </a:cubicBezTo>
                    <a:cubicBezTo>
                      <a:pt x="313" y="438"/>
                      <a:pt x="334" y="417"/>
                      <a:pt x="334" y="396"/>
                    </a:cubicBezTo>
                    <a:lnTo>
                      <a:pt x="354" y="396"/>
                    </a:lnTo>
                    <a:cubicBezTo>
                      <a:pt x="375" y="354"/>
                      <a:pt x="396" y="334"/>
                      <a:pt x="396" y="313"/>
                    </a:cubicBezTo>
                    <a:cubicBezTo>
                      <a:pt x="417" y="292"/>
                      <a:pt x="438" y="250"/>
                      <a:pt x="438" y="209"/>
                    </a:cubicBezTo>
                    <a:cubicBezTo>
                      <a:pt x="438" y="167"/>
                      <a:pt x="417" y="125"/>
                      <a:pt x="396" y="105"/>
                    </a:cubicBezTo>
                    <a:cubicBezTo>
                      <a:pt x="375" y="42"/>
                      <a:pt x="292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3" name="Google Shape;16423;p23"/>
              <p:cNvSpPr/>
              <p:nvPr/>
            </p:nvSpPr>
            <p:spPr>
              <a:xfrm>
                <a:off x="-2194450" y="2461100"/>
                <a:ext cx="7300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80" extrusionOk="0">
                    <a:moveTo>
                      <a:pt x="146" y="0"/>
                    </a:moveTo>
                    <a:cubicBezTo>
                      <a:pt x="104" y="0"/>
                      <a:pt x="63" y="21"/>
                      <a:pt x="42" y="42"/>
                    </a:cubicBezTo>
                    <a:cubicBezTo>
                      <a:pt x="21" y="84"/>
                      <a:pt x="0" y="104"/>
                      <a:pt x="0" y="146"/>
                    </a:cubicBezTo>
                    <a:cubicBezTo>
                      <a:pt x="0" y="188"/>
                      <a:pt x="0" y="229"/>
                      <a:pt x="0" y="250"/>
                    </a:cubicBezTo>
                    <a:cubicBezTo>
                      <a:pt x="0" y="271"/>
                      <a:pt x="0" y="292"/>
                      <a:pt x="0" y="313"/>
                    </a:cubicBezTo>
                    <a:cubicBezTo>
                      <a:pt x="0" y="333"/>
                      <a:pt x="0" y="333"/>
                      <a:pt x="0" y="354"/>
                    </a:cubicBezTo>
                    <a:cubicBezTo>
                      <a:pt x="0" y="354"/>
                      <a:pt x="0" y="375"/>
                      <a:pt x="21" y="375"/>
                    </a:cubicBezTo>
                    <a:cubicBezTo>
                      <a:pt x="21" y="396"/>
                      <a:pt x="21" y="417"/>
                      <a:pt x="42" y="417"/>
                    </a:cubicBezTo>
                    <a:cubicBezTo>
                      <a:pt x="42" y="438"/>
                      <a:pt x="63" y="438"/>
                      <a:pt x="63" y="438"/>
                    </a:cubicBezTo>
                    <a:cubicBezTo>
                      <a:pt x="63" y="458"/>
                      <a:pt x="84" y="458"/>
                      <a:pt x="104" y="458"/>
                    </a:cubicBezTo>
                    <a:cubicBezTo>
                      <a:pt x="104" y="479"/>
                      <a:pt x="125" y="479"/>
                      <a:pt x="146" y="479"/>
                    </a:cubicBezTo>
                    <a:cubicBezTo>
                      <a:pt x="167" y="479"/>
                      <a:pt x="209" y="458"/>
                      <a:pt x="229" y="438"/>
                    </a:cubicBezTo>
                    <a:cubicBezTo>
                      <a:pt x="229" y="438"/>
                      <a:pt x="229" y="438"/>
                      <a:pt x="250" y="417"/>
                    </a:cubicBezTo>
                    <a:cubicBezTo>
                      <a:pt x="250" y="417"/>
                      <a:pt x="271" y="396"/>
                      <a:pt x="271" y="396"/>
                    </a:cubicBezTo>
                    <a:cubicBezTo>
                      <a:pt x="292" y="375"/>
                      <a:pt x="292" y="333"/>
                      <a:pt x="292" y="313"/>
                    </a:cubicBezTo>
                    <a:cubicBezTo>
                      <a:pt x="292" y="292"/>
                      <a:pt x="292" y="271"/>
                      <a:pt x="292" y="250"/>
                    </a:cubicBezTo>
                    <a:cubicBezTo>
                      <a:pt x="292" y="229"/>
                      <a:pt x="292" y="188"/>
                      <a:pt x="292" y="146"/>
                    </a:cubicBezTo>
                    <a:cubicBezTo>
                      <a:pt x="292" y="125"/>
                      <a:pt x="292" y="104"/>
                      <a:pt x="292" y="104"/>
                    </a:cubicBezTo>
                    <a:cubicBezTo>
                      <a:pt x="271" y="84"/>
                      <a:pt x="271" y="63"/>
                      <a:pt x="250" y="42"/>
                    </a:cubicBezTo>
                    <a:cubicBezTo>
                      <a:pt x="229" y="42"/>
                      <a:pt x="229" y="21"/>
                      <a:pt x="209" y="21"/>
                    </a:cubicBezTo>
                    <a:cubicBezTo>
                      <a:pt x="188" y="0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4" name="Google Shape;16424;p23"/>
              <p:cNvSpPr/>
              <p:nvPr/>
            </p:nvSpPr>
            <p:spPr>
              <a:xfrm>
                <a:off x="-3177425" y="2466825"/>
                <a:ext cx="114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55" extrusionOk="0">
                    <a:moveTo>
                      <a:pt x="229" y="0"/>
                    </a:moveTo>
                    <a:cubicBezTo>
                      <a:pt x="0" y="0"/>
                      <a:pt x="0" y="354"/>
                      <a:pt x="229" y="354"/>
                    </a:cubicBezTo>
                    <a:cubicBezTo>
                      <a:pt x="458" y="354"/>
                      <a:pt x="458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5" name="Google Shape;16425;p23"/>
              <p:cNvSpPr/>
              <p:nvPr/>
            </p:nvSpPr>
            <p:spPr>
              <a:xfrm>
                <a:off x="-430500" y="4221925"/>
                <a:ext cx="156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6" name="Google Shape;16426;p23"/>
              <p:cNvSpPr/>
              <p:nvPr/>
            </p:nvSpPr>
            <p:spPr>
              <a:xfrm>
                <a:off x="-287850" y="3613275"/>
                <a:ext cx="333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7" name="Google Shape;16427;p23"/>
              <p:cNvSpPr/>
              <p:nvPr/>
            </p:nvSpPr>
            <p:spPr>
              <a:xfrm>
                <a:off x="-419575" y="3591550"/>
                <a:ext cx="470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8" name="Google Shape;16428;p23"/>
              <p:cNvSpPr/>
              <p:nvPr/>
            </p:nvSpPr>
            <p:spPr>
              <a:xfrm>
                <a:off x="-397700" y="3597675"/>
                <a:ext cx="109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9" name="Google Shape;16429;p23"/>
              <p:cNvSpPr/>
              <p:nvPr/>
            </p:nvSpPr>
            <p:spPr>
              <a:xfrm>
                <a:off x="-736650" y="3649400"/>
                <a:ext cx="42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0" name="Google Shape;16430;p23"/>
              <p:cNvSpPr/>
              <p:nvPr/>
            </p:nvSpPr>
            <p:spPr>
              <a:xfrm>
                <a:off x="-1036025" y="3259775"/>
                <a:ext cx="15125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1" name="Google Shape;16431;p23"/>
              <p:cNvSpPr/>
              <p:nvPr/>
            </p:nvSpPr>
            <p:spPr>
              <a:xfrm>
                <a:off x="-1275525" y="3351400"/>
                <a:ext cx="213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2" name="Google Shape;16432;p23"/>
              <p:cNvSpPr/>
              <p:nvPr/>
            </p:nvSpPr>
            <p:spPr>
              <a:xfrm>
                <a:off x="-1812825" y="363462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3" name="Google Shape;16433;p23"/>
              <p:cNvSpPr/>
              <p:nvPr/>
            </p:nvSpPr>
            <p:spPr>
              <a:xfrm>
                <a:off x="-2019000" y="329530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1" y="16"/>
                    </a:cubicBezTo>
                    <a:cubicBezTo>
                      <a:pt x="188" y="16"/>
                      <a:pt x="146" y="58"/>
                      <a:pt x="105" y="99"/>
                    </a:cubicBezTo>
                    <a:lnTo>
                      <a:pt x="42" y="162"/>
                    </a:lnTo>
                    <a:cubicBezTo>
                      <a:pt x="21" y="204"/>
                      <a:pt x="1" y="266"/>
                      <a:pt x="1" y="329"/>
                    </a:cubicBezTo>
                    <a:cubicBezTo>
                      <a:pt x="1" y="370"/>
                      <a:pt x="1" y="412"/>
                      <a:pt x="21" y="453"/>
                    </a:cubicBezTo>
                    <a:cubicBezTo>
                      <a:pt x="42" y="495"/>
                      <a:pt x="63" y="537"/>
                      <a:pt x="105" y="558"/>
                    </a:cubicBezTo>
                    <a:cubicBezTo>
                      <a:pt x="146" y="599"/>
                      <a:pt x="188" y="620"/>
                      <a:pt x="251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5" y="657"/>
                      <a:pt x="386" y="651"/>
                      <a:pt x="417" y="641"/>
                    </a:cubicBezTo>
                    <a:cubicBezTo>
                      <a:pt x="480" y="620"/>
                      <a:pt x="542" y="620"/>
                      <a:pt x="605" y="599"/>
                    </a:cubicBezTo>
                    <a:cubicBezTo>
                      <a:pt x="625" y="578"/>
                      <a:pt x="646" y="578"/>
                      <a:pt x="667" y="578"/>
                    </a:cubicBezTo>
                    <a:cubicBezTo>
                      <a:pt x="709" y="558"/>
                      <a:pt x="730" y="537"/>
                      <a:pt x="750" y="495"/>
                    </a:cubicBezTo>
                    <a:cubicBezTo>
                      <a:pt x="771" y="474"/>
                      <a:pt x="792" y="453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4"/>
                      <a:pt x="792" y="204"/>
                      <a:pt x="771" y="183"/>
                    </a:cubicBezTo>
                    <a:cubicBezTo>
                      <a:pt x="750" y="141"/>
                      <a:pt x="730" y="120"/>
                      <a:pt x="709" y="99"/>
                    </a:cubicBezTo>
                    <a:cubicBezTo>
                      <a:pt x="667" y="79"/>
                      <a:pt x="646" y="58"/>
                      <a:pt x="605" y="58"/>
                    </a:cubicBezTo>
                    <a:cubicBezTo>
                      <a:pt x="542" y="37"/>
                      <a:pt x="480" y="16"/>
                      <a:pt x="417" y="16"/>
                    </a:cubicBezTo>
                    <a:cubicBezTo>
                      <a:pt x="386" y="6"/>
                      <a:pt x="355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4" name="Google Shape;16434;p23"/>
              <p:cNvSpPr/>
              <p:nvPr/>
            </p:nvSpPr>
            <p:spPr>
              <a:xfrm>
                <a:off x="-2495900" y="34352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3" y="0"/>
                    </a:moveTo>
                    <a:cubicBezTo>
                      <a:pt x="0" y="0"/>
                      <a:pt x="0" y="125"/>
                      <a:pt x="83" y="125"/>
                    </a:cubicBezTo>
                    <a:cubicBezTo>
                      <a:pt x="167" y="125"/>
                      <a:pt x="167" y="0"/>
                      <a:pt x="8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5" name="Google Shape;16435;p23"/>
              <p:cNvSpPr/>
              <p:nvPr/>
            </p:nvSpPr>
            <p:spPr>
              <a:xfrm>
                <a:off x="-2829125" y="3338375"/>
                <a:ext cx="255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93" extrusionOk="0">
                    <a:moveTo>
                      <a:pt x="500" y="1"/>
                    </a:moveTo>
                    <a:cubicBezTo>
                      <a:pt x="1" y="1"/>
                      <a:pt x="1" y="792"/>
                      <a:pt x="500" y="792"/>
                    </a:cubicBezTo>
                    <a:cubicBezTo>
                      <a:pt x="1021" y="792"/>
                      <a:pt x="1021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6" name="Google Shape;16436;p23"/>
              <p:cNvSpPr/>
              <p:nvPr/>
            </p:nvSpPr>
            <p:spPr>
              <a:xfrm>
                <a:off x="-2748425" y="3410750"/>
                <a:ext cx="255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96" extrusionOk="0">
                    <a:moveTo>
                      <a:pt x="521" y="1"/>
                    </a:moveTo>
                    <a:cubicBezTo>
                      <a:pt x="438" y="1"/>
                      <a:pt x="376" y="21"/>
                      <a:pt x="334" y="42"/>
                    </a:cubicBezTo>
                    <a:cubicBezTo>
                      <a:pt x="271" y="63"/>
                      <a:pt x="209" y="105"/>
                      <a:pt x="167" y="146"/>
                    </a:cubicBezTo>
                    <a:cubicBezTo>
                      <a:pt x="105" y="209"/>
                      <a:pt x="63" y="292"/>
                      <a:pt x="42" y="376"/>
                    </a:cubicBezTo>
                    <a:cubicBezTo>
                      <a:pt x="1" y="542"/>
                      <a:pt x="42" y="730"/>
                      <a:pt x="167" y="855"/>
                    </a:cubicBezTo>
                    <a:cubicBezTo>
                      <a:pt x="230" y="917"/>
                      <a:pt x="292" y="959"/>
                      <a:pt x="376" y="979"/>
                    </a:cubicBezTo>
                    <a:cubicBezTo>
                      <a:pt x="428" y="990"/>
                      <a:pt x="474" y="995"/>
                      <a:pt x="519" y="995"/>
                    </a:cubicBezTo>
                    <a:cubicBezTo>
                      <a:pt x="563" y="995"/>
                      <a:pt x="605" y="990"/>
                      <a:pt x="646" y="979"/>
                    </a:cubicBezTo>
                    <a:cubicBezTo>
                      <a:pt x="667" y="979"/>
                      <a:pt x="688" y="959"/>
                      <a:pt x="709" y="959"/>
                    </a:cubicBezTo>
                    <a:lnTo>
                      <a:pt x="730" y="959"/>
                    </a:lnTo>
                    <a:cubicBezTo>
                      <a:pt x="750" y="938"/>
                      <a:pt x="792" y="938"/>
                      <a:pt x="813" y="917"/>
                    </a:cubicBezTo>
                    <a:cubicBezTo>
                      <a:pt x="855" y="875"/>
                      <a:pt x="896" y="855"/>
                      <a:pt x="938" y="792"/>
                    </a:cubicBezTo>
                    <a:cubicBezTo>
                      <a:pt x="938" y="771"/>
                      <a:pt x="959" y="750"/>
                      <a:pt x="959" y="709"/>
                    </a:cubicBezTo>
                    <a:cubicBezTo>
                      <a:pt x="979" y="688"/>
                      <a:pt x="979" y="667"/>
                      <a:pt x="979" y="646"/>
                    </a:cubicBezTo>
                    <a:cubicBezTo>
                      <a:pt x="979" y="646"/>
                      <a:pt x="1000" y="646"/>
                      <a:pt x="1000" y="625"/>
                    </a:cubicBezTo>
                    <a:cubicBezTo>
                      <a:pt x="1000" y="584"/>
                      <a:pt x="1021" y="584"/>
                      <a:pt x="1021" y="500"/>
                    </a:cubicBezTo>
                    <a:cubicBezTo>
                      <a:pt x="1021" y="334"/>
                      <a:pt x="917" y="167"/>
                      <a:pt x="771" y="63"/>
                    </a:cubicBezTo>
                    <a:cubicBezTo>
                      <a:pt x="688" y="21"/>
                      <a:pt x="605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7" name="Google Shape;16437;p23"/>
              <p:cNvSpPr/>
              <p:nvPr/>
            </p:nvSpPr>
            <p:spPr>
              <a:xfrm>
                <a:off x="-2402725" y="2626650"/>
                <a:ext cx="234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709" extrusionOk="0">
                    <a:moveTo>
                      <a:pt x="480" y="1"/>
                    </a:moveTo>
                    <a:cubicBezTo>
                      <a:pt x="1" y="1"/>
                      <a:pt x="1" y="709"/>
                      <a:pt x="480" y="709"/>
                    </a:cubicBezTo>
                    <a:cubicBezTo>
                      <a:pt x="938" y="709"/>
                      <a:pt x="938" y="1"/>
                      <a:pt x="48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8" name="Google Shape;16438;p23"/>
              <p:cNvSpPr/>
              <p:nvPr/>
            </p:nvSpPr>
            <p:spPr>
              <a:xfrm>
                <a:off x="-2369400" y="2516400"/>
                <a:ext cx="20350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58" extrusionOk="0">
                    <a:moveTo>
                      <a:pt x="324" y="1"/>
                    </a:moveTo>
                    <a:cubicBezTo>
                      <a:pt x="292" y="1"/>
                      <a:pt x="261" y="6"/>
                      <a:pt x="230" y="17"/>
                    </a:cubicBezTo>
                    <a:cubicBezTo>
                      <a:pt x="188" y="17"/>
                      <a:pt x="126" y="58"/>
                      <a:pt x="84" y="100"/>
                    </a:cubicBezTo>
                    <a:lnTo>
                      <a:pt x="42" y="162"/>
                    </a:lnTo>
                    <a:cubicBezTo>
                      <a:pt x="1" y="204"/>
                      <a:pt x="1" y="267"/>
                      <a:pt x="1" y="329"/>
                    </a:cubicBezTo>
                    <a:cubicBezTo>
                      <a:pt x="1" y="371"/>
                      <a:pt x="1" y="412"/>
                      <a:pt x="22" y="454"/>
                    </a:cubicBezTo>
                    <a:cubicBezTo>
                      <a:pt x="42" y="496"/>
                      <a:pt x="63" y="516"/>
                      <a:pt x="84" y="558"/>
                    </a:cubicBezTo>
                    <a:cubicBezTo>
                      <a:pt x="126" y="600"/>
                      <a:pt x="188" y="621"/>
                      <a:pt x="230" y="641"/>
                    </a:cubicBezTo>
                    <a:cubicBezTo>
                      <a:pt x="261" y="652"/>
                      <a:pt x="292" y="657"/>
                      <a:pt x="324" y="657"/>
                    </a:cubicBezTo>
                    <a:cubicBezTo>
                      <a:pt x="355" y="657"/>
                      <a:pt x="386" y="652"/>
                      <a:pt x="417" y="641"/>
                    </a:cubicBezTo>
                    <a:cubicBezTo>
                      <a:pt x="480" y="621"/>
                      <a:pt x="542" y="621"/>
                      <a:pt x="605" y="600"/>
                    </a:cubicBezTo>
                    <a:cubicBezTo>
                      <a:pt x="626" y="579"/>
                      <a:pt x="646" y="579"/>
                      <a:pt x="667" y="579"/>
                    </a:cubicBezTo>
                    <a:cubicBezTo>
                      <a:pt x="709" y="558"/>
                      <a:pt x="730" y="516"/>
                      <a:pt x="751" y="496"/>
                    </a:cubicBezTo>
                    <a:cubicBezTo>
                      <a:pt x="771" y="475"/>
                      <a:pt x="771" y="454"/>
                      <a:pt x="792" y="433"/>
                    </a:cubicBezTo>
                    <a:cubicBezTo>
                      <a:pt x="792" y="391"/>
                      <a:pt x="813" y="371"/>
                      <a:pt x="813" y="329"/>
                    </a:cubicBezTo>
                    <a:cubicBezTo>
                      <a:pt x="813" y="308"/>
                      <a:pt x="792" y="267"/>
                      <a:pt x="792" y="246"/>
                    </a:cubicBezTo>
                    <a:cubicBezTo>
                      <a:pt x="792" y="225"/>
                      <a:pt x="771" y="204"/>
                      <a:pt x="771" y="183"/>
                    </a:cubicBezTo>
                    <a:cubicBezTo>
                      <a:pt x="751" y="142"/>
                      <a:pt x="730" y="121"/>
                      <a:pt x="688" y="100"/>
                    </a:cubicBezTo>
                    <a:cubicBezTo>
                      <a:pt x="667" y="79"/>
                      <a:pt x="626" y="58"/>
                      <a:pt x="605" y="58"/>
                    </a:cubicBezTo>
                    <a:cubicBezTo>
                      <a:pt x="542" y="37"/>
                      <a:pt x="480" y="17"/>
                      <a:pt x="417" y="17"/>
                    </a:cubicBezTo>
                    <a:cubicBezTo>
                      <a:pt x="386" y="6"/>
                      <a:pt x="355" y="1"/>
                      <a:pt x="32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9" name="Google Shape;16439;p23"/>
              <p:cNvSpPr/>
              <p:nvPr/>
            </p:nvSpPr>
            <p:spPr>
              <a:xfrm>
                <a:off x="-2592750" y="2836475"/>
                <a:ext cx="43250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334" extrusionOk="0">
                    <a:moveTo>
                      <a:pt x="854" y="1"/>
                    </a:moveTo>
                    <a:cubicBezTo>
                      <a:pt x="1" y="1"/>
                      <a:pt x="1" y="1334"/>
                      <a:pt x="854" y="1334"/>
                    </a:cubicBezTo>
                    <a:cubicBezTo>
                      <a:pt x="1729" y="1334"/>
                      <a:pt x="1729" y="1"/>
                      <a:pt x="85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0" name="Google Shape;16440;p23"/>
              <p:cNvSpPr/>
              <p:nvPr/>
            </p:nvSpPr>
            <p:spPr>
              <a:xfrm>
                <a:off x="-2846300" y="2656325"/>
                <a:ext cx="41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26" extrusionOk="0">
                    <a:moveTo>
                      <a:pt x="84" y="1"/>
                    </a:moveTo>
                    <a:cubicBezTo>
                      <a:pt x="0" y="1"/>
                      <a:pt x="0" y="126"/>
                      <a:pt x="84" y="126"/>
                    </a:cubicBezTo>
                    <a:cubicBezTo>
                      <a:pt x="167" y="126"/>
                      <a:pt x="167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1" name="Google Shape;16441;p23"/>
              <p:cNvSpPr/>
              <p:nvPr/>
            </p:nvSpPr>
            <p:spPr>
              <a:xfrm>
                <a:off x="-3180025" y="255950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21" y="0"/>
                    </a:moveTo>
                    <a:cubicBezTo>
                      <a:pt x="0" y="0"/>
                      <a:pt x="0" y="792"/>
                      <a:pt x="521" y="792"/>
                    </a:cubicBezTo>
                    <a:cubicBezTo>
                      <a:pt x="1021" y="792"/>
                      <a:pt x="1021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2" name="Google Shape;16442;p23"/>
              <p:cNvSpPr/>
              <p:nvPr/>
            </p:nvSpPr>
            <p:spPr>
              <a:xfrm>
                <a:off x="-3099325" y="2631875"/>
                <a:ext cx="255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95" extrusionOk="0">
                    <a:moveTo>
                      <a:pt x="521" y="0"/>
                    </a:moveTo>
                    <a:cubicBezTo>
                      <a:pt x="458" y="0"/>
                      <a:pt x="396" y="21"/>
                      <a:pt x="333" y="42"/>
                    </a:cubicBezTo>
                    <a:cubicBezTo>
                      <a:pt x="271" y="63"/>
                      <a:pt x="229" y="104"/>
                      <a:pt x="187" y="146"/>
                    </a:cubicBezTo>
                    <a:cubicBezTo>
                      <a:pt x="125" y="208"/>
                      <a:pt x="83" y="292"/>
                      <a:pt x="42" y="375"/>
                    </a:cubicBezTo>
                    <a:cubicBezTo>
                      <a:pt x="0" y="542"/>
                      <a:pt x="63" y="729"/>
                      <a:pt x="187" y="854"/>
                    </a:cubicBezTo>
                    <a:cubicBezTo>
                      <a:pt x="250" y="916"/>
                      <a:pt x="312" y="958"/>
                      <a:pt x="396" y="979"/>
                    </a:cubicBezTo>
                    <a:cubicBezTo>
                      <a:pt x="437" y="989"/>
                      <a:pt x="479" y="995"/>
                      <a:pt x="523" y="995"/>
                    </a:cubicBezTo>
                    <a:cubicBezTo>
                      <a:pt x="568" y="995"/>
                      <a:pt x="614" y="989"/>
                      <a:pt x="666" y="979"/>
                    </a:cubicBezTo>
                    <a:lnTo>
                      <a:pt x="708" y="958"/>
                    </a:lnTo>
                    <a:lnTo>
                      <a:pt x="750" y="937"/>
                    </a:lnTo>
                    <a:cubicBezTo>
                      <a:pt x="771" y="937"/>
                      <a:pt x="791" y="937"/>
                      <a:pt x="833" y="916"/>
                    </a:cubicBezTo>
                    <a:cubicBezTo>
                      <a:pt x="875" y="875"/>
                      <a:pt x="916" y="854"/>
                      <a:pt x="937" y="792"/>
                    </a:cubicBezTo>
                    <a:cubicBezTo>
                      <a:pt x="958" y="771"/>
                      <a:pt x="958" y="750"/>
                      <a:pt x="979" y="708"/>
                    </a:cubicBezTo>
                    <a:cubicBezTo>
                      <a:pt x="979" y="687"/>
                      <a:pt x="1000" y="667"/>
                      <a:pt x="1000" y="646"/>
                    </a:cubicBezTo>
                    <a:cubicBezTo>
                      <a:pt x="1000" y="646"/>
                      <a:pt x="1000" y="646"/>
                      <a:pt x="1000" y="625"/>
                    </a:cubicBezTo>
                    <a:cubicBezTo>
                      <a:pt x="1021" y="583"/>
                      <a:pt x="1021" y="583"/>
                      <a:pt x="1021" y="500"/>
                    </a:cubicBezTo>
                    <a:cubicBezTo>
                      <a:pt x="1021" y="333"/>
                      <a:pt x="937" y="167"/>
                      <a:pt x="771" y="63"/>
                    </a:cubicBezTo>
                    <a:cubicBezTo>
                      <a:pt x="708" y="21"/>
                      <a:pt x="625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3" name="Google Shape;16443;p23"/>
              <p:cNvSpPr/>
              <p:nvPr/>
            </p:nvSpPr>
            <p:spPr>
              <a:xfrm>
                <a:off x="-2976975" y="3529975"/>
                <a:ext cx="224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13" extrusionOk="0">
                    <a:moveTo>
                      <a:pt x="417" y="1"/>
                    </a:moveTo>
                    <a:cubicBezTo>
                      <a:pt x="333" y="1"/>
                      <a:pt x="271" y="22"/>
                      <a:pt x="208" y="63"/>
                    </a:cubicBezTo>
                    <a:cubicBezTo>
                      <a:pt x="83" y="147"/>
                      <a:pt x="0" y="272"/>
                      <a:pt x="0" y="417"/>
                    </a:cubicBezTo>
                    <a:cubicBezTo>
                      <a:pt x="0" y="563"/>
                      <a:pt x="83" y="688"/>
                      <a:pt x="208" y="771"/>
                    </a:cubicBezTo>
                    <a:cubicBezTo>
                      <a:pt x="271" y="813"/>
                      <a:pt x="333" y="813"/>
                      <a:pt x="417" y="813"/>
                    </a:cubicBezTo>
                    <a:cubicBezTo>
                      <a:pt x="479" y="813"/>
                      <a:pt x="562" y="813"/>
                      <a:pt x="625" y="771"/>
                    </a:cubicBezTo>
                    <a:cubicBezTo>
                      <a:pt x="646" y="751"/>
                      <a:pt x="667" y="730"/>
                      <a:pt x="687" y="730"/>
                    </a:cubicBezTo>
                    <a:cubicBezTo>
                      <a:pt x="687" y="709"/>
                      <a:pt x="708" y="709"/>
                      <a:pt x="708" y="688"/>
                    </a:cubicBezTo>
                    <a:cubicBezTo>
                      <a:pt x="750" y="667"/>
                      <a:pt x="791" y="646"/>
                      <a:pt x="812" y="626"/>
                    </a:cubicBezTo>
                    <a:cubicBezTo>
                      <a:pt x="833" y="605"/>
                      <a:pt x="854" y="563"/>
                      <a:pt x="875" y="521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6"/>
                      <a:pt x="896" y="355"/>
                      <a:pt x="896" y="334"/>
                    </a:cubicBezTo>
                    <a:cubicBezTo>
                      <a:pt x="875" y="292"/>
                      <a:pt x="854" y="230"/>
                      <a:pt x="812" y="209"/>
                    </a:cubicBezTo>
                    <a:cubicBezTo>
                      <a:pt x="791" y="167"/>
                      <a:pt x="750" y="147"/>
                      <a:pt x="708" y="126"/>
                    </a:cubicBezTo>
                    <a:lnTo>
                      <a:pt x="687" y="105"/>
                    </a:lnTo>
                    <a:cubicBezTo>
                      <a:pt x="667" y="84"/>
                      <a:pt x="646" y="84"/>
                      <a:pt x="625" y="63"/>
                    </a:cubicBezTo>
                    <a:cubicBezTo>
                      <a:pt x="562" y="22"/>
                      <a:pt x="479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4" name="Google Shape;16444;p23"/>
              <p:cNvSpPr/>
              <p:nvPr/>
            </p:nvSpPr>
            <p:spPr>
              <a:xfrm>
                <a:off x="-385725" y="679450"/>
                <a:ext cx="333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5" name="Google Shape;16445;p23"/>
              <p:cNvSpPr/>
              <p:nvPr/>
            </p:nvSpPr>
            <p:spPr>
              <a:xfrm>
                <a:off x="-517450" y="657500"/>
                <a:ext cx="4700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6" name="Google Shape;16446;p23"/>
              <p:cNvSpPr/>
              <p:nvPr/>
            </p:nvSpPr>
            <p:spPr>
              <a:xfrm>
                <a:off x="-495600" y="663825"/>
                <a:ext cx="109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7" name="Google Shape;16447;p23"/>
              <p:cNvSpPr/>
              <p:nvPr/>
            </p:nvSpPr>
            <p:spPr>
              <a:xfrm>
                <a:off x="-834525" y="715550"/>
                <a:ext cx="42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8" name="Google Shape;16448;p23"/>
              <p:cNvSpPr/>
              <p:nvPr/>
            </p:nvSpPr>
            <p:spPr>
              <a:xfrm>
                <a:off x="-1133900" y="325925"/>
                <a:ext cx="1460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9" name="Google Shape;16449;p23"/>
              <p:cNvSpPr/>
              <p:nvPr/>
            </p:nvSpPr>
            <p:spPr>
              <a:xfrm>
                <a:off x="-1373400" y="4175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0" name="Google Shape;16450;p23"/>
              <p:cNvSpPr/>
              <p:nvPr/>
            </p:nvSpPr>
            <p:spPr>
              <a:xfrm>
                <a:off x="-1680575" y="825100"/>
                <a:ext cx="41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1" name="Google Shape;16451;p23"/>
              <p:cNvSpPr/>
              <p:nvPr/>
            </p:nvSpPr>
            <p:spPr>
              <a:xfrm>
                <a:off x="-1910700" y="700775"/>
                <a:ext cx="109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2" name="Google Shape;16452;p23"/>
              <p:cNvSpPr/>
              <p:nvPr/>
            </p:nvSpPr>
            <p:spPr>
              <a:xfrm>
                <a:off x="-2149675" y="471700"/>
                <a:ext cx="229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09" extrusionOk="0">
                    <a:moveTo>
                      <a:pt x="458" y="1"/>
                    </a:moveTo>
                    <a:cubicBezTo>
                      <a:pt x="0" y="1"/>
                      <a:pt x="0" y="709"/>
                      <a:pt x="458" y="709"/>
                    </a:cubicBezTo>
                    <a:cubicBezTo>
                      <a:pt x="917" y="709"/>
                      <a:pt x="917" y="1"/>
                      <a:pt x="45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3" name="Google Shape;16453;p23"/>
              <p:cNvSpPr/>
              <p:nvPr/>
            </p:nvSpPr>
            <p:spPr>
              <a:xfrm>
                <a:off x="-2116875" y="3614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6" y="1"/>
                    </a:moveTo>
                    <a:cubicBezTo>
                      <a:pt x="297" y="1"/>
                      <a:pt x="271" y="6"/>
                      <a:pt x="250" y="16"/>
                    </a:cubicBezTo>
                    <a:cubicBezTo>
                      <a:pt x="188" y="16"/>
                      <a:pt x="146" y="58"/>
                      <a:pt x="104" y="100"/>
                    </a:cubicBezTo>
                    <a:cubicBezTo>
                      <a:pt x="84" y="120"/>
                      <a:pt x="63" y="141"/>
                      <a:pt x="42" y="162"/>
                    </a:cubicBezTo>
                    <a:cubicBezTo>
                      <a:pt x="21" y="204"/>
                      <a:pt x="0" y="266"/>
                      <a:pt x="0" y="329"/>
                    </a:cubicBezTo>
                    <a:cubicBezTo>
                      <a:pt x="0" y="370"/>
                      <a:pt x="0" y="412"/>
                      <a:pt x="21" y="454"/>
                    </a:cubicBezTo>
                    <a:cubicBezTo>
                      <a:pt x="42" y="495"/>
                      <a:pt x="63" y="537"/>
                      <a:pt x="104" y="558"/>
                    </a:cubicBezTo>
                    <a:cubicBezTo>
                      <a:pt x="146" y="599"/>
                      <a:pt x="188" y="620"/>
                      <a:pt x="250" y="641"/>
                    </a:cubicBezTo>
                    <a:cubicBezTo>
                      <a:pt x="271" y="651"/>
                      <a:pt x="297" y="657"/>
                      <a:pt x="326" y="657"/>
                    </a:cubicBezTo>
                    <a:cubicBezTo>
                      <a:pt x="354" y="657"/>
                      <a:pt x="386" y="651"/>
                      <a:pt x="417" y="641"/>
                    </a:cubicBezTo>
                    <a:cubicBezTo>
                      <a:pt x="479" y="620"/>
                      <a:pt x="542" y="620"/>
                      <a:pt x="604" y="599"/>
                    </a:cubicBezTo>
                    <a:cubicBezTo>
                      <a:pt x="625" y="579"/>
                      <a:pt x="646" y="579"/>
                      <a:pt x="667" y="579"/>
                    </a:cubicBezTo>
                    <a:cubicBezTo>
                      <a:pt x="708" y="558"/>
                      <a:pt x="729" y="516"/>
                      <a:pt x="750" y="495"/>
                    </a:cubicBezTo>
                    <a:cubicBezTo>
                      <a:pt x="771" y="474"/>
                      <a:pt x="792" y="454"/>
                      <a:pt x="792" y="433"/>
                    </a:cubicBezTo>
                    <a:cubicBezTo>
                      <a:pt x="813" y="391"/>
                      <a:pt x="813" y="370"/>
                      <a:pt x="813" y="329"/>
                    </a:cubicBezTo>
                    <a:cubicBezTo>
                      <a:pt x="813" y="308"/>
                      <a:pt x="813" y="266"/>
                      <a:pt x="813" y="245"/>
                    </a:cubicBezTo>
                    <a:cubicBezTo>
                      <a:pt x="792" y="225"/>
                      <a:pt x="792" y="204"/>
                      <a:pt x="771" y="183"/>
                    </a:cubicBezTo>
                    <a:cubicBezTo>
                      <a:pt x="750" y="141"/>
                      <a:pt x="729" y="120"/>
                      <a:pt x="708" y="100"/>
                    </a:cubicBezTo>
                    <a:cubicBezTo>
                      <a:pt x="667" y="79"/>
                      <a:pt x="646" y="58"/>
                      <a:pt x="604" y="58"/>
                    </a:cubicBezTo>
                    <a:cubicBezTo>
                      <a:pt x="542" y="37"/>
                      <a:pt x="479" y="16"/>
                      <a:pt x="417" y="16"/>
                    </a:cubicBezTo>
                    <a:cubicBezTo>
                      <a:pt x="386" y="6"/>
                      <a:pt x="354" y="1"/>
                      <a:pt x="32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4" name="Google Shape;16454;p23"/>
              <p:cNvSpPr/>
              <p:nvPr/>
            </p:nvSpPr>
            <p:spPr>
              <a:xfrm>
                <a:off x="-2593800" y="5013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5" name="Google Shape;16455;p23"/>
              <p:cNvSpPr/>
              <p:nvPr/>
            </p:nvSpPr>
            <p:spPr>
              <a:xfrm>
                <a:off x="-2927000" y="404550"/>
                <a:ext cx="255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2" extrusionOk="0">
                    <a:moveTo>
                      <a:pt x="500" y="0"/>
                    </a:moveTo>
                    <a:cubicBezTo>
                      <a:pt x="0" y="0"/>
                      <a:pt x="0" y="791"/>
                      <a:pt x="500" y="791"/>
                    </a:cubicBezTo>
                    <a:cubicBezTo>
                      <a:pt x="1021" y="791"/>
                      <a:pt x="1021" y="0"/>
                      <a:pt x="50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6" name="Google Shape;16456;p23"/>
              <p:cNvSpPr/>
              <p:nvPr/>
            </p:nvSpPr>
            <p:spPr>
              <a:xfrm>
                <a:off x="-3074875" y="596125"/>
                <a:ext cx="224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4" extrusionOk="0">
                    <a:moveTo>
                      <a:pt x="417" y="1"/>
                    </a:moveTo>
                    <a:cubicBezTo>
                      <a:pt x="334" y="1"/>
                      <a:pt x="272" y="22"/>
                      <a:pt x="209" y="63"/>
                    </a:cubicBezTo>
                    <a:cubicBezTo>
                      <a:pt x="84" y="126"/>
                      <a:pt x="1" y="272"/>
                      <a:pt x="1" y="417"/>
                    </a:cubicBezTo>
                    <a:cubicBezTo>
                      <a:pt x="1" y="563"/>
                      <a:pt x="84" y="688"/>
                      <a:pt x="209" y="772"/>
                    </a:cubicBezTo>
                    <a:cubicBezTo>
                      <a:pt x="272" y="813"/>
                      <a:pt x="334" y="813"/>
                      <a:pt x="417" y="813"/>
                    </a:cubicBezTo>
                    <a:cubicBezTo>
                      <a:pt x="480" y="813"/>
                      <a:pt x="563" y="813"/>
                      <a:pt x="626" y="772"/>
                    </a:cubicBezTo>
                    <a:cubicBezTo>
                      <a:pt x="646" y="751"/>
                      <a:pt x="667" y="730"/>
                      <a:pt x="688" y="730"/>
                    </a:cubicBezTo>
                    <a:cubicBezTo>
                      <a:pt x="688" y="709"/>
                      <a:pt x="709" y="709"/>
                      <a:pt x="709" y="688"/>
                    </a:cubicBezTo>
                    <a:cubicBezTo>
                      <a:pt x="751" y="667"/>
                      <a:pt x="792" y="647"/>
                      <a:pt x="813" y="626"/>
                    </a:cubicBezTo>
                    <a:cubicBezTo>
                      <a:pt x="834" y="605"/>
                      <a:pt x="855" y="563"/>
                      <a:pt x="876" y="522"/>
                    </a:cubicBezTo>
                    <a:cubicBezTo>
                      <a:pt x="896" y="501"/>
                      <a:pt x="896" y="459"/>
                      <a:pt x="896" y="417"/>
                    </a:cubicBezTo>
                    <a:cubicBezTo>
                      <a:pt x="896" y="397"/>
                      <a:pt x="896" y="355"/>
                      <a:pt x="896" y="334"/>
                    </a:cubicBezTo>
                    <a:cubicBezTo>
                      <a:pt x="876" y="272"/>
                      <a:pt x="855" y="230"/>
                      <a:pt x="813" y="209"/>
                    </a:cubicBezTo>
                    <a:cubicBezTo>
                      <a:pt x="792" y="168"/>
                      <a:pt x="751" y="147"/>
                      <a:pt x="709" y="126"/>
                    </a:cubicBezTo>
                    <a:cubicBezTo>
                      <a:pt x="709" y="126"/>
                      <a:pt x="688" y="126"/>
                      <a:pt x="688" y="105"/>
                    </a:cubicBezTo>
                    <a:cubicBezTo>
                      <a:pt x="667" y="84"/>
                      <a:pt x="646" y="84"/>
                      <a:pt x="626" y="63"/>
                    </a:cubicBezTo>
                    <a:cubicBezTo>
                      <a:pt x="563" y="22"/>
                      <a:pt x="480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7" name="Google Shape;16457;p23"/>
              <p:cNvSpPr/>
              <p:nvPr/>
            </p:nvSpPr>
            <p:spPr>
              <a:xfrm>
                <a:off x="-3056650" y="4135500"/>
                <a:ext cx="25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1" extrusionOk="0">
                    <a:moveTo>
                      <a:pt x="501" y="0"/>
                    </a:moveTo>
                    <a:cubicBezTo>
                      <a:pt x="1" y="0"/>
                      <a:pt x="1" y="771"/>
                      <a:pt x="501" y="771"/>
                    </a:cubicBezTo>
                    <a:cubicBezTo>
                      <a:pt x="1000" y="771"/>
                      <a:pt x="1000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8" name="Google Shape;16458;p23"/>
              <p:cNvSpPr/>
              <p:nvPr/>
            </p:nvSpPr>
            <p:spPr>
              <a:xfrm>
                <a:off x="-2937425" y="4313025"/>
                <a:ext cx="20350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4" h="626" extrusionOk="0">
                    <a:moveTo>
                      <a:pt x="417" y="1"/>
                    </a:moveTo>
                    <a:cubicBezTo>
                      <a:pt x="1" y="1"/>
                      <a:pt x="1" y="626"/>
                      <a:pt x="417" y="626"/>
                    </a:cubicBezTo>
                    <a:cubicBezTo>
                      <a:pt x="813" y="626"/>
                      <a:pt x="813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9" name="Google Shape;16459;p23"/>
              <p:cNvSpPr/>
              <p:nvPr/>
            </p:nvSpPr>
            <p:spPr>
              <a:xfrm>
                <a:off x="-1956000" y="476705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0"/>
                    </a:moveTo>
                    <a:cubicBezTo>
                      <a:pt x="1" y="0"/>
                      <a:pt x="1" y="562"/>
                      <a:pt x="355" y="562"/>
                    </a:cubicBezTo>
                    <a:cubicBezTo>
                      <a:pt x="709" y="56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0" name="Google Shape;16460;p23"/>
              <p:cNvSpPr/>
              <p:nvPr/>
            </p:nvSpPr>
            <p:spPr>
              <a:xfrm>
                <a:off x="-1606125" y="4535350"/>
                <a:ext cx="166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1" name="Google Shape;16461;p23"/>
              <p:cNvSpPr/>
              <p:nvPr/>
            </p:nvSpPr>
            <p:spPr>
              <a:xfrm>
                <a:off x="-1028725" y="4171950"/>
                <a:ext cx="203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2" name="Google Shape;16462;p23"/>
              <p:cNvSpPr/>
              <p:nvPr/>
            </p:nvSpPr>
            <p:spPr>
              <a:xfrm>
                <a:off x="-187375" y="4230375"/>
                <a:ext cx="20325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3" name="Google Shape;16463;p23"/>
              <p:cNvSpPr/>
              <p:nvPr/>
            </p:nvSpPr>
            <p:spPr>
              <a:xfrm>
                <a:off x="-336800" y="4322925"/>
                <a:ext cx="1825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4" name="Google Shape;16464;p23"/>
              <p:cNvSpPr/>
              <p:nvPr/>
            </p:nvSpPr>
            <p:spPr>
              <a:xfrm>
                <a:off x="-1087050" y="4779525"/>
                <a:ext cx="125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5" name="Google Shape;16465;p23"/>
              <p:cNvSpPr/>
              <p:nvPr/>
            </p:nvSpPr>
            <p:spPr>
              <a:xfrm>
                <a:off x="-229550" y="4676450"/>
                <a:ext cx="193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6" name="Google Shape;16466;p23"/>
              <p:cNvSpPr/>
              <p:nvPr/>
            </p:nvSpPr>
            <p:spPr>
              <a:xfrm>
                <a:off x="-2871300" y="3026000"/>
                <a:ext cx="2555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13" extrusionOk="0">
                    <a:moveTo>
                      <a:pt x="501" y="0"/>
                    </a:moveTo>
                    <a:cubicBezTo>
                      <a:pt x="1" y="0"/>
                      <a:pt x="1" y="813"/>
                      <a:pt x="501" y="813"/>
                    </a:cubicBezTo>
                    <a:cubicBezTo>
                      <a:pt x="1021" y="813"/>
                      <a:pt x="1021" y="0"/>
                      <a:pt x="50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7" name="Google Shape;16467;p23"/>
              <p:cNvSpPr/>
              <p:nvPr/>
            </p:nvSpPr>
            <p:spPr>
              <a:xfrm>
                <a:off x="-1652975" y="4734250"/>
                <a:ext cx="385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8" name="Google Shape;16468;p23"/>
              <p:cNvSpPr/>
              <p:nvPr/>
            </p:nvSpPr>
            <p:spPr>
              <a:xfrm>
                <a:off x="-299300" y="1504150"/>
                <a:ext cx="333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9" name="Google Shape;16469;p23"/>
              <p:cNvSpPr/>
              <p:nvPr/>
            </p:nvSpPr>
            <p:spPr>
              <a:xfrm>
                <a:off x="-431550" y="1481875"/>
                <a:ext cx="5225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0" name="Google Shape;16470;p23"/>
              <p:cNvSpPr/>
              <p:nvPr/>
            </p:nvSpPr>
            <p:spPr>
              <a:xfrm>
                <a:off x="-409175" y="1488000"/>
                <a:ext cx="10975" cy="88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1" name="Google Shape;16471;p23"/>
              <p:cNvSpPr/>
              <p:nvPr/>
            </p:nvSpPr>
            <p:spPr>
              <a:xfrm>
                <a:off x="-1047475" y="1150625"/>
                <a:ext cx="1460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2" name="Google Shape;16472;p23"/>
              <p:cNvSpPr/>
              <p:nvPr/>
            </p:nvSpPr>
            <p:spPr>
              <a:xfrm>
                <a:off x="-1286975" y="1242250"/>
                <a:ext cx="213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3" name="Google Shape;16473;p23"/>
              <p:cNvSpPr/>
              <p:nvPr/>
            </p:nvSpPr>
            <p:spPr>
              <a:xfrm>
                <a:off x="-1319775" y="1600325"/>
                <a:ext cx="4115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4" name="Google Shape;16474;p23"/>
              <p:cNvSpPr/>
              <p:nvPr/>
            </p:nvSpPr>
            <p:spPr>
              <a:xfrm>
                <a:off x="-1824275" y="1525500"/>
                <a:ext cx="10950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5" name="Google Shape;16475;p23"/>
              <p:cNvSpPr/>
              <p:nvPr/>
            </p:nvSpPr>
            <p:spPr>
              <a:xfrm>
                <a:off x="-2030450" y="1185650"/>
                <a:ext cx="2032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7" extrusionOk="0">
                    <a:moveTo>
                      <a:pt x="323" y="0"/>
                    </a:moveTo>
                    <a:cubicBezTo>
                      <a:pt x="292" y="0"/>
                      <a:pt x="261" y="5"/>
                      <a:pt x="230" y="16"/>
                    </a:cubicBezTo>
                    <a:cubicBezTo>
                      <a:pt x="188" y="36"/>
                      <a:pt x="125" y="57"/>
                      <a:pt x="84" y="99"/>
                    </a:cubicBezTo>
                    <a:cubicBezTo>
                      <a:pt x="84" y="120"/>
                      <a:pt x="63" y="141"/>
                      <a:pt x="42" y="161"/>
                    </a:cubicBezTo>
                    <a:cubicBezTo>
                      <a:pt x="21" y="224"/>
                      <a:pt x="0" y="266"/>
                      <a:pt x="0" y="328"/>
                    </a:cubicBezTo>
                    <a:cubicBezTo>
                      <a:pt x="0" y="370"/>
                      <a:pt x="0" y="411"/>
                      <a:pt x="21" y="453"/>
                    </a:cubicBezTo>
                    <a:cubicBezTo>
                      <a:pt x="42" y="495"/>
                      <a:pt x="63" y="536"/>
                      <a:pt x="84" y="557"/>
                    </a:cubicBezTo>
                    <a:cubicBezTo>
                      <a:pt x="125" y="599"/>
                      <a:pt x="188" y="640"/>
                      <a:pt x="230" y="640"/>
                    </a:cubicBezTo>
                    <a:cubicBezTo>
                      <a:pt x="261" y="651"/>
                      <a:pt x="292" y="656"/>
                      <a:pt x="323" y="656"/>
                    </a:cubicBezTo>
                    <a:cubicBezTo>
                      <a:pt x="354" y="656"/>
                      <a:pt x="386" y="651"/>
                      <a:pt x="417" y="640"/>
                    </a:cubicBezTo>
                    <a:cubicBezTo>
                      <a:pt x="479" y="640"/>
                      <a:pt x="542" y="620"/>
                      <a:pt x="604" y="599"/>
                    </a:cubicBezTo>
                    <a:cubicBezTo>
                      <a:pt x="625" y="599"/>
                      <a:pt x="646" y="578"/>
                      <a:pt x="667" y="578"/>
                    </a:cubicBezTo>
                    <a:cubicBezTo>
                      <a:pt x="709" y="557"/>
                      <a:pt x="729" y="536"/>
                      <a:pt x="750" y="495"/>
                    </a:cubicBezTo>
                    <a:cubicBezTo>
                      <a:pt x="771" y="495"/>
                      <a:pt x="771" y="474"/>
                      <a:pt x="792" y="432"/>
                    </a:cubicBezTo>
                    <a:cubicBezTo>
                      <a:pt x="813" y="411"/>
                      <a:pt x="813" y="370"/>
                      <a:pt x="813" y="328"/>
                    </a:cubicBezTo>
                    <a:cubicBezTo>
                      <a:pt x="813" y="307"/>
                      <a:pt x="813" y="286"/>
                      <a:pt x="792" y="266"/>
                    </a:cubicBezTo>
                    <a:cubicBezTo>
                      <a:pt x="792" y="224"/>
                      <a:pt x="792" y="203"/>
                      <a:pt x="771" y="182"/>
                    </a:cubicBezTo>
                    <a:cubicBezTo>
                      <a:pt x="750" y="161"/>
                      <a:pt x="729" y="120"/>
                      <a:pt x="709" y="99"/>
                    </a:cubicBezTo>
                    <a:cubicBezTo>
                      <a:pt x="667" y="78"/>
                      <a:pt x="646" y="57"/>
                      <a:pt x="604" y="57"/>
                    </a:cubicBezTo>
                    <a:cubicBezTo>
                      <a:pt x="542" y="36"/>
                      <a:pt x="479" y="36"/>
                      <a:pt x="417" y="16"/>
                    </a:cubicBezTo>
                    <a:cubicBezTo>
                      <a:pt x="386" y="5"/>
                      <a:pt x="354" y="0"/>
                      <a:pt x="32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6" name="Google Shape;16476;p23"/>
              <p:cNvSpPr/>
              <p:nvPr/>
            </p:nvSpPr>
            <p:spPr>
              <a:xfrm>
                <a:off x="-2253800" y="1505700"/>
                <a:ext cx="43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55" extrusionOk="0">
                    <a:moveTo>
                      <a:pt x="875" y="1"/>
                    </a:moveTo>
                    <a:cubicBezTo>
                      <a:pt x="0" y="1"/>
                      <a:pt x="0" y="1354"/>
                      <a:pt x="875" y="1354"/>
                    </a:cubicBezTo>
                    <a:cubicBezTo>
                      <a:pt x="1729" y="1354"/>
                      <a:pt x="1729" y="1"/>
                      <a:pt x="87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7" name="Google Shape;16477;p23"/>
              <p:cNvSpPr/>
              <p:nvPr/>
            </p:nvSpPr>
            <p:spPr>
              <a:xfrm>
                <a:off x="-2507375" y="1326075"/>
                <a:ext cx="42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cubicBezTo>
                      <a:pt x="168" y="126"/>
                      <a:pt x="168" y="1"/>
                      <a:pt x="84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8" name="Google Shape;16478;p23"/>
              <p:cNvSpPr/>
              <p:nvPr/>
            </p:nvSpPr>
            <p:spPr>
              <a:xfrm>
                <a:off x="-2841100" y="1228725"/>
                <a:ext cx="260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792" extrusionOk="0">
                    <a:moveTo>
                      <a:pt x="521" y="0"/>
                    </a:moveTo>
                    <a:cubicBezTo>
                      <a:pt x="1" y="0"/>
                      <a:pt x="1" y="792"/>
                      <a:pt x="521" y="792"/>
                    </a:cubicBezTo>
                    <a:cubicBezTo>
                      <a:pt x="1042" y="79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9" name="Google Shape;16479;p23"/>
              <p:cNvSpPr/>
              <p:nvPr/>
            </p:nvSpPr>
            <p:spPr>
              <a:xfrm>
                <a:off x="-2760400" y="1301400"/>
                <a:ext cx="255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83" extrusionOk="0">
                    <a:moveTo>
                      <a:pt x="479" y="1"/>
                    </a:moveTo>
                    <a:cubicBezTo>
                      <a:pt x="425" y="1"/>
                      <a:pt x="380" y="20"/>
                      <a:pt x="334" y="51"/>
                    </a:cubicBezTo>
                    <a:cubicBezTo>
                      <a:pt x="271" y="71"/>
                      <a:pt x="230" y="92"/>
                      <a:pt x="188" y="155"/>
                    </a:cubicBezTo>
                    <a:cubicBezTo>
                      <a:pt x="126" y="217"/>
                      <a:pt x="84" y="280"/>
                      <a:pt x="63" y="363"/>
                    </a:cubicBezTo>
                    <a:cubicBezTo>
                      <a:pt x="1" y="530"/>
                      <a:pt x="63" y="717"/>
                      <a:pt x="188" y="842"/>
                    </a:cubicBezTo>
                    <a:cubicBezTo>
                      <a:pt x="251" y="905"/>
                      <a:pt x="313" y="946"/>
                      <a:pt x="396" y="967"/>
                    </a:cubicBezTo>
                    <a:cubicBezTo>
                      <a:pt x="438" y="977"/>
                      <a:pt x="485" y="983"/>
                      <a:pt x="532" y="983"/>
                    </a:cubicBezTo>
                    <a:cubicBezTo>
                      <a:pt x="579" y="983"/>
                      <a:pt x="625" y="977"/>
                      <a:pt x="667" y="967"/>
                    </a:cubicBezTo>
                    <a:cubicBezTo>
                      <a:pt x="688" y="967"/>
                      <a:pt x="709" y="967"/>
                      <a:pt x="730" y="946"/>
                    </a:cubicBezTo>
                    <a:lnTo>
                      <a:pt x="750" y="946"/>
                    </a:lnTo>
                    <a:cubicBezTo>
                      <a:pt x="771" y="925"/>
                      <a:pt x="813" y="925"/>
                      <a:pt x="834" y="905"/>
                    </a:cubicBezTo>
                    <a:cubicBezTo>
                      <a:pt x="875" y="884"/>
                      <a:pt x="917" y="842"/>
                      <a:pt x="959" y="800"/>
                    </a:cubicBezTo>
                    <a:cubicBezTo>
                      <a:pt x="959" y="759"/>
                      <a:pt x="979" y="738"/>
                      <a:pt x="979" y="717"/>
                    </a:cubicBezTo>
                    <a:cubicBezTo>
                      <a:pt x="979" y="717"/>
                      <a:pt x="979" y="696"/>
                      <a:pt x="979" y="696"/>
                    </a:cubicBezTo>
                    <a:cubicBezTo>
                      <a:pt x="1000" y="675"/>
                      <a:pt x="1000" y="655"/>
                      <a:pt x="1000" y="655"/>
                    </a:cubicBezTo>
                    <a:cubicBezTo>
                      <a:pt x="1000" y="634"/>
                      <a:pt x="1000" y="634"/>
                      <a:pt x="1000" y="634"/>
                    </a:cubicBezTo>
                    <a:cubicBezTo>
                      <a:pt x="1021" y="592"/>
                      <a:pt x="1021" y="571"/>
                      <a:pt x="1021" y="488"/>
                    </a:cubicBezTo>
                    <a:cubicBezTo>
                      <a:pt x="1021" y="321"/>
                      <a:pt x="938" y="155"/>
                      <a:pt x="792" y="71"/>
                    </a:cubicBezTo>
                    <a:cubicBezTo>
                      <a:pt x="709" y="30"/>
                      <a:pt x="625" y="9"/>
                      <a:pt x="542" y="9"/>
                    </a:cubicBezTo>
                    <a:cubicBezTo>
                      <a:pt x="520" y="3"/>
                      <a:pt x="499" y="1"/>
                      <a:pt x="47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0" name="Google Shape;16480;p23"/>
              <p:cNvSpPr/>
              <p:nvPr/>
            </p:nvSpPr>
            <p:spPr>
              <a:xfrm>
                <a:off x="-2988450" y="1420850"/>
                <a:ext cx="2242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897" h="813" extrusionOk="0">
                    <a:moveTo>
                      <a:pt x="417" y="0"/>
                    </a:moveTo>
                    <a:cubicBezTo>
                      <a:pt x="334" y="0"/>
                      <a:pt x="272" y="21"/>
                      <a:pt x="209" y="42"/>
                    </a:cubicBezTo>
                    <a:cubicBezTo>
                      <a:pt x="84" y="125"/>
                      <a:pt x="1" y="250"/>
                      <a:pt x="1" y="396"/>
                    </a:cubicBezTo>
                    <a:cubicBezTo>
                      <a:pt x="1" y="542"/>
                      <a:pt x="84" y="687"/>
                      <a:pt x="209" y="750"/>
                    </a:cubicBezTo>
                    <a:cubicBezTo>
                      <a:pt x="272" y="792"/>
                      <a:pt x="334" y="812"/>
                      <a:pt x="417" y="812"/>
                    </a:cubicBezTo>
                    <a:cubicBezTo>
                      <a:pt x="480" y="812"/>
                      <a:pt x="563" y="792"/>
                      <a:pt x="626" y="750"/>
                    </a:cubicBezTo>
                    <a:cubicBezTo>
                      <a:pt x="647" y="750"/>
                      <a:pt x="667" y="729"/>
                      <a:pt x="688" y="708"/>
                    </a:cubicBezTo>
                    <a:cubicBezTo>
                      <a:pt x="688" y="708"/>
                      <a:pt x="709" y="687"/>
                      <a:pt x="709" y="687"/>
                    </a:cubicBezTo>
                    <a:cubicBezTo>
                      <a:pt x="751" y="667"/>
                      <a:pt x="792" y="646"/>
                      <a:pt x="813" y="625"/>
                    </a:cubicBezTo>
                    <a:cubicBezTo>
                      <a:pt x="834" y="583"/>
                      <a:pt x="855" y="562"/>
                      <a:pt x="876" y="521"/>
                    </a:cubicBezTo>
                    <a:cubicBezTo>
                      <a:pt x="896" y="479"/>
                      <a:pt x="896" y="437"/>
                      <a:pt x="896" y="396"/>
                    </a:cubicBezTo>
                    <a:cubicBezTo>
                      <a:pt x="896" y="375"/>
                      <a:pt x="896" y="354"/>
                      <a:pt x="896" y="313"/>
                    </a:cubicBezTo>
                    <a:cubicBezTo>
                      <a:pt x="876" y="271"/>
                      <a:pt x="855" y="229"/>
                      <a:pt x="813" y="188"/>
                    </a:cubicBezTo>
                    <a:cubicBezTo>
                      <a:pt x="792" y="167"/>
                      <a:pt x="751" y="146"/>
                      <a:pt x="709" y="125"/>
                    </a:cubicBezTo>
                    <a:cubicBezTo>
                      <a:pt x="709" y="104"/>
                      <a:pt x="688" y="104"/>
                      <a:pt x="688" y="104"/>
                    </a:cubicBezTo>
                    <a:cubicBezTo>
                      <a:pt x="667" y="83"/>
                      <a:pt x="647" y="63"/>
                      <a:pt x="626" y="42"/>
                    </a:cubicBezTo>
                    <a:cubicBezTo>
                      <a:pt x="563" y="21"/>
                      <a:pt x="480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1" name="Google Shape;16481;p23"/>
              <p:cNvSpPr/>
              <p:nvPr/>
            </p:nvSpPr>
            <p:spPr>
              <a:xfrm>
                <a:off x="-3068100" y="2026350"/>
                <a:ext cx="25025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772" extrusionOk="0">
                    <a:moveTo>
                      <a:pt x="500" y="1"/>
                    </a:moveTo>
                    <a:cubicBezTo>
                      <a:pt x="1" y="1"/>
                      <a:pt x="1" y="771"/>
                      <a:pt x="500" y="771"/>
                    </a:cubicBezTo>
                    <a:cubicBezTo>
                      <a:pt x="1000" y="771"/>
                      <a:pt x="1000" y="1"/>
                      <a:pt x="50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2" name="Google Shape;16482;p23"/>
              <p:cNvSpPr/>
              <p:nvPr/>
            </p:nvSpPr>
            <p:spPr>
              <a:xfrm>
                <a:off x="-2948875" y="2203900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417" y="0"/>
                    </a:moveTo>
                    <a:cubicBezTo>
                      <a:pt x="1" y="0"/>
                      <a:pt x="1" y="625"/>
                      <a:pt x="417" y="625"/>
                    </a:cubicBezTo>
                    <a:cubicBezTo>
                      <a:pt x="813" y="625"/>
                      <a:pt x="813" y="0"/>
                      <a:pt x="41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3" name="Google Shape;16483;p23"/>
              <p:cNvSpPr/>
              <p:nvPr/>
            </p:nvSpPr>
            <p:spPr>
              <a:xfrm>
                <a:off x="-1967975" y="2657900"/>
                <a:ext cx="182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542" extrusionOk="0">
                    <a:moveTo>
                      <a:pt x="375" y="0"/>
                    </a:moveTo>
                    <a:cubicBezTo>
                      <a:pt x="21" y="0"/>
                      <a:pt x="1" y="542"/>
                      <a:pt x="375" y="542"/>
                    </a:cubicBezTo>
                    <a:cubicBezTo>
                      <a:pt x="709" y="542"/>
                      <a:pt x="729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4" name="Google Shape;16484;p23"/>
              <p:cNvSpPr/>
              <p:nvPr/>
            </p:nvSpPr>
            <p:spPr>
              <a:xfrm>
                <a:off x="-1617575" y="2426200"/>
                <a:ext cx="161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5" name="Google Shape;16485;p23"/>
              <p:cNvSpPr/>
              <p:nvPr/>
            </p:nvSpPr>
            <p:spPr>
              <a:xfrm>
                <a:off x="-1040175" y="2062275"/>
                <a:ext cx="20325" cy="156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6" name="Google Shape;16486;p23"/>
              <p:cNvSpPr/>
              <p:nvPr/>
            </p:nvSpPr>
            <p:spPr>
              <a:xfrm>
                <a:off x="-776225" y="2108225"/>
                <a:ext cx="234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7" name="Google Shape;16487;p23"/>
              <p:cNvSpPr/>
              <p:nvPr/>
            </p:nvSpPr>
            <p:spPr>
              <a:xfrm>
                <a:off x="-198825" y="2121100"/>
                <a:ext cx="203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8" name="Google Shape;16488;p23"/>
              <p:cNvSpPr/>
              <p:nvPr/>
            </p:nvSpPr>
            <p:spPr>
              <a:xfrm>
                <a:off x="-599200" y="2353325"/>
                <a:ext cx="177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9" name="Google Shape;16489;p23"/>
              <p:cNvSpPr/>
              <p:nvPr/>
            </p:nvSpPr>
            <p:spPr>
              <a:xfrm>
                <a:off x="-1098500" y="2669875"/>
                <a:ext cx="1252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0" name="Google Shape;16490;p23"/>
              <p:cNvSpPr/>
              <p:nvPr/>
            </p:nvSpPr>
            <p:spPr>
              <a:xfrm>
                <a:off x="-120725" y="2661025"/>
                <a:ext cx="1930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1" name="Google Shape;16491;p23"/>
              <p:cNvSpPr/>
              <p:nvPr/>
            </p:nvSpPr>
            <p:spPr>
              <a:xfrm>
                <a:off x="-2883275" y="916325"/>
                <a:ext cx="260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14" extrusionOk="0">
                    <a:moveTo>
                      <a:pt x="521" y="1"/>
                    </a:moveTo>
                    <a:cubicBezTo>
                      <a:pt x="1" y="1"/>
                      <a:pt x="1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2" name="Google Shape;16492;p23"/>
              <p:cNvSpPr/>
              <p:nvPr/>
            </p:nvSpPr>
            <p:spPr>
              <a:xfrm>
                <a:off x="-1140150" y="1978575"/>
                <a:ext cx="286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3" name="Google Shape;16493;p23"/>
              <p:cNvSpPr/>
              <p:nvPr/>
            </p:nvSpPr>
            <p:spPr>
              <a:xfrm>
                <a:off x="-1299975" y="1892550"/>
                <a:ext cx="78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4" name="Google Shape;16494;p23"/>
              <p:cNvSpPr/>
              <p:nvPr/>
            </p:nvSpPr>
            <p:spPr>
              <a:xfrm>
                <a:off x="-2105425" y="1820175"/>
                <a:ext cx="1565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3" extrusionOk="0">
                    <a:moveTo>
                      <a:pt x="292" y="1"/>
                    </a:moveTo>
                    <a:cubicBezTo>
                      <a:pt x="230" y="1"/>
                      <a:pt x="188" y="21"/>
                      <a:pt x="146" y="42"/>
                    </a:cubicBezTo>
                    <a:cubicBezTo>
                      <a:pt x="63" y="84"/>
                      <a:pt x="1" y="188"/>
                      <a:pt x="1" y="292"/>
                    </a:cubicBezTo>
                    <a:cubicBezTo>
                      <a:pt x="1" y="375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92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0"/>
                      <a:pt x="480" y="500"/>
                    </a:cubicBezTo>
                    <a:cubicBezTo>
                      <a:pt x="480" y="480"/>
                      <a:pt x="480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25" y="334"/>
                      <a:pt x="625" y="313"/>
                      <a:pt x="625" y="271"/>
                    </a:cubicBezTo>
                    <a:cubicBezTo>
                      <a:pt x="625" y="271"/>
                      <a:pt x="625" y="250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80" y="84"/>
                      <a:pt x="480" y="84"/>
                      <a:pt x="480" y="63"/>
                    </a:cubicBezTo>
                    <a:lnTo>
                      <a:pt x="417" y="42"/>
                    </a:lnTo>
                    <a:cubicBezTo>
                      <a:pt x="375" y="21"/>
                      <a:pt x="334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5" name="Google Shape;16495;p23"/>
              <p:cNvSpPr/>
              <p:nvPr/>
            </p:nvSpPr>
            <p:spPr>
              <a:xfrm>
                <a:off x="-1382775" y="2227975"/>
                <a:ext cx="141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6" name="Google Shape;16496;p23"/>
              <p:cNvSpPr/>
              <p:nvPr/>
            </p:nvSpPr>
            <p:spPr>
              <a:xfrm>
                <a:off x="-1712850" y="2325200"/>
                <a:ext cx="3150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7" name="Google Shape;16497;p23"/>
              <p:cNvSpPr/>
              <p:nvPr/>
            </p:nvSpPr>
            <p:spPr>
              <a:xfrm>
                <a:off x="-1943500" y="2258050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8" name="Google Shape;16498;p23"/>
              <p:cNvSpPr/>
              <p:nvPr/>
            </p:nvSpPr>
            <p:spPr>
              <a:xfrm>
                <a:off x="-1887800" y="2308025"/>
                <a:ext cx="17725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9" name="Google Shape;16499;p23"/>
              <p:cNvSpPr/>
              <p:nvPr/>
            </p:nvSpPr>
            <p:spPr>
              <a:xfrm>
                <a:off x="-2045550" y="2390800"/>
                <a:ext cx="156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64" extrusionOk="0">
                    <a:moveTo>
                      <a:pt x="271" y="1"/>
                    </a:moveTo>
                    <a:cubicBezTo>
                      <a:pt x="230" y="1"/>
                      <a:pt x="188" y="22"/>
                      <a:pt x="146" y="42"/>
                    </a:cubicBezTo>
                    <a:cubicBezTo>
                      <a:pt x="63" y="84"/>
                      <a:pt x="0" y="188"/>
                      <a:pt x="0" y="292"/>
                    </a:cubicBezTo>
                    <a:cubicBezTo>
                      <a:pt x="0" y="376"/>
                      <a:pt x="63" y="480"/>
                      <a:pt x="146" y="521"/>
                    </a:cubicBezTo>
                    <a:cubicBezTo>
                      <a:pt x="188" y="542"/>
                      <a:pt x="230" y="563"/>
                      <a:pt x="271" y="563"/>
                    </a:cubicBezTo>
                    <a:cubicBezTo>
                      <a:pt x="334" y="563"/>
                      <a:pt x="375" y="542"/>
                      <a:pt x="417" y="521"/>
                    </a:cubicBezTo>
                    <a:cubicBezTo>
                      <a:pt x="438" y="521"/>
                      <a:pt x="459" y="501"/>
                      <a:pt x="459" y="501"/>
                    </a:cubicBezTo>
                    <a:cubicBezTo>
                      <a:pt x="479" y="480"/>
                      <a:pt x="479" y="480"/>
                      <a:pt x="500" y="480"/>
                    </a:cubicBezTo>
                    <a:cubicBezTo>
                      <a:pt x="521" y="459"/>
                      <a:pt x="542" y="438"/>
                      <a:pt x="563" y="438"/>
                    </a:cubicBezTo>
                    <a:cubicBezTo>
                      <a:pt x="584" y="417"/>
                      <a:pt x="584" y="396"/>
                      <a:pt x="604" y="355"/>
                    </a:cubicBezTo>
                    <a:cubicBezTo>
                      <a:pt x="604" y="334"/>
                      <a:pt x="625" y="313"/>
                      <a:pt x="625" y="271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4" y="167"/>
                      <a:pt x="563" y="126"/>
                    </a:cubicBezTo>
                    <a:cubicBezTo>
                      <a:pt x="542" y="105"/>
                      <a:pt x="521" y="105"/>
                      <a:pt x="500" y="84"/>
                    </a:cubicBezTo>
                    <a:cubicBezTo>
                      <a:pt x="479" y="84"/>
                      <a:pt x="479" y="84"/>
                      <a:pt x="459" y="63"/>
                    </a:cubicBezTo>
                    <a:lnTo>
                      <a:pt x="417" y="42"/>
                    </a:lnTo>
                    <a:cubicBezTo>
                      <a:pt x="375" y="22"/>
                      <a:pt x="334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0" name="Google Shape;16500;p23"/>
              <p:cNvSpPr/>
              <p:nvPr/>
            </p:nvSpPr>
            <p:spPr>
              <a:xfrm>
                <a:off x="-1972650" y="20419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1" name="Google Shape;16501;p23"/>
              <p:cNvSpPr/>
              <p:nvPr/>
            </p:nvSpPr>
            <p:spPr>
              <a:xfrm>
                <a:off x="-1542075" y="2031175"/>
                <a:ext cx="286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2" name="Google Shape;16502;p23"/>
              <p:cNvSpPr/>
              <p:nvPr/>
            </p:nvSpPr>
            <p:spPr>
              <a:xfrm>
                <a:off x="-1733175" y="1920650"/>
                <a:ext cx="73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3" name="Google Shape;16503;p23"/>
              <p:cNvSpPr/>
              <p:nvPr/>
            </p:nvSpPr>
            <p:spPr>
              <a:xfrm>
                <a:off x="-791825" y="1649400"/>
                <a:ext cx="15100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4" name="Google Shape;16504;p23"/>
              <p:cNvSpPr/>
              <p:nvPr/>
            </p:nvSpPr>
            <p:spPr>
              <a:xfrm>
                <a:off x="-1816475" y="2256100"/>
                <a:ext cx="146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5" name="Google Shape;16505;p23"/>
              <p:cNvSpPr/>
              <p:nvPr/>
            </p:nvSpPr>
            <p:spPr>
              <a:xfrm>
                <a:off x="-399275" y="2154425"/>
                <a:ext cx="31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6" name="Google Shape;16506;p23"/>
              <p:cNvSpPr/>
              <p:nvPr/>
            </p:nvSpPr>
            <p:spPr>
              <a:xfrm>
                <a:off x="-629925" y="2087275"/>
                <a:ext cx="1772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7" name="Google Shape;16507;p23"/>
              <p:cNvSpPr/>
              <p:nvPr/>
            </p:nvSpPr>
            <p:spPr>
              <a:xfrm>
                <a:off x="-574200" y="2137550"/>
                <a:ext cx="17725" cy="17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8" name="Google Shape;16508;p23"/>
              <p:cNvSpPr/>
              <p:nvPr/>
            </p:nvSpPr>
            <p:spPr>
              <a:xfrm>
                <a:off x="-731975" y="2220025"/>
                <a:ext cx="151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9" name="Google Shape;16509;p23"/>
              <p:cNvSpPr/>
              <p:nvPr/>
            </p:nvSpPr>
            <p:spPr>
              <a:xfrm>
                <a:off x="-659075" y="1871200"/>
                <a:ext cx="17725" cy="14075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10" name="Google Shape;16510;p23"/>
            <p:cNvGrpSpPr/>
            <p:nvPr/>
          </p:nvGrpSpPr>
          <p:grpSpPr>
            <a:xfrm>
              <a:off x="-18140" y="-8"/>
              <a:ext cx="2109360" cy="5118339"/>
              <a:chOff x="-18140" y="-8"/>
              <a:chExt cx="2109360" cy="5118339"/>
            </a:xfrm>
          </p:grpSpPr>
          <p:sp>
            <p:nvSpPr>
              <p:cNvPr id="16511" name="Google Shape;16511;p23"/>
              <p:cNvSpPr/>
              <p:nvPr/>
            </p:nvSpPr>
            <p:spPr>
              <a:xfrm>
                <a:off x="1264258" y="3713666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2" name="Google Shape;16512;p23"/>
              <p:cNvSpPr/>
              <p:nvPr/>
            </p:nvSpPr>
            <p:spPr>
              <a:xfrm>
                <a:off x="1264258" y="380965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3" name="Google Shape;16513;p23"/>
              <p:cNvSpPr/>
              <p:nvPr/>
            </p:nvSpPr>
            <p:spPr>
              <a:xfrm>
                <a:off x="1264258" y="4047548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4" name="Google Shape;16514;p23"/>
              <p:cNvSpPr/>
              <p:nvPr/>
            </p:nvSpPr>
            <p:spPr>
              <a:xfrm>
                <a:off x="1264258" y="440347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5" name="Google Shape;16515;p23"/>
              <p:cNvSpPr/>
              <p:nvPr/>
            </p:nvSpPr>
            <p:spPr>
              <a:xfrm>
                <a:off x="1264258" y="4559064"/>
                <a:ext cx="3758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" extrusionOk="0">
                    <a:moveTo>
                      <a:pt x="1313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6" name="Google Shape;16516;p23"/>
              <p:cNvSpPr/>
              <p:nvPr/>
            </p:nvSpPr>
            <p:spPr>
              <a:xfrm>
                <a:off x="519628" y="1344998"/>
                <a:ext cx="7758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59" extrusionOk="0">
                    <a:moveTo>
                      <a:pt x="146" y="0"/>
                    </a:moveTo>
                    <a:cubicBezTo>
                      <a:pt x="104" y="21"/>
                      <a:pt x="63" y="21"/>
                      <a:pt x="42" y="42"/>
                    </a:cubicBezTo>
                    <a:cubicBezTo>
                      <a:pt x="21" y="84"/>
                      <a:pt x="0" y="105"/>
                      <a:pt x="0" y="146"/>
                    </a:cubicBezTo>
                    <a:cubicBezTo>
                      <a:pt x="0" y="167"/>
                      <a:pt x="0" y="209"/>
                      <a:pt x="0" y="230"/>
                    </a:cubicBezTo>
                    <a:cubicBezTo>
                      <a:pt x="0" y="292"/>
                      <a:pt x="0" y="334"/>
                      <a:pt x="21" y="375"/>
                    </a:cubicBezTo>
                    <a:cubicBezTo>
                      <a:pt x="21" y="375"/>
                      <a:pt x="21" y="396"/>
                      <a:pt x="21" y="396"/>
                    </a:cubicBezTo>
                    <a:cubicBezTo>
                      <a:pt x="42" y="417"/>
                      <a:pt x="42" y="417"/>
                      <a:pt x="63" y="438"/>
                    </a:cubicBezTo>
                    <a:cubicBezTo>
                      <a:pt x="84" y="459"/>
                      <a:pt x="104" y="459"/>
                      <a:pt x="146" y="459"/>
                    </a:cubicBezTo>
                    <a:cubicBezTo>
                      <a:pt x="167" y="459"/>
                      <a:pt x="188" y="459"/>
                      <a:pt x="208" y="438"/>
                    </a:cubicBezTo>
                    <a:cubicBezTo>
                      <a:pt x="208" y="438"/>
                      <a:pt x="229" y="417"/>
                      <a:pt x="229" y="417"/>
                    </a:cubicBezTo>
                    <a:cubicBezTo>
                      <a:pt x="250" y="396"/>
                      <a:pt x="250" y="375"/>
                      <a:pt x="250" y="375"/>
                    </a:cubicBezTo>
                    <a:cubicBezTo>
                      <a:pt x="271" y="334"/>
                      <a:pt x="271" y="292"/>
                      <a:pt x="271" y="230"/>
                    </a:cubicBezTo>
                    <a:cubicBezTo>
                      <a:pt x="271" y="209"/>
                      <a:pt x="271" y="167"/>
                      <a:pt x="271" y="146"/>
                    </a:cubicBezTo>
                    <a:cubicBezTo>
                      <a:pt x="271" y="105"/>
                      <a:pt x="250" y="63"/>
                      <a:pt x="229" y="42"/>
                    </a:cubicBezTo>
                    <a:cubicBezTo>
                      <a:pt x="208" y="21"/>
                      <a:pt x="167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7" name="Google Shape;16517;p23"/>
              <p:cNvSpPr/>
              <p:nvPr/>
            </p:nvSpPr>
            <p:spPr>
              <a:xfrm>
                <a:off x="743781" y="1735505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0"/>
                    </a:moveTo>
                    <a:cubicBezTo>
                      <a:pt x="292" y="21"/>
                      <a:pt x="209" y="21"/>
                      <a:pt x="126" y="42"/>
                    </a:cubicBezTo>
                    <a:cubicBezTo>
                      <a:pt x="105" y="42"/>
                      <a:pt x="84" y="42"/>
                      <a:pt x="84" y="63"/>
                    </a:cubicBezTo>
                    <a:cubicBezTo>
                      <a:pt x="63" y="63"/>
                      <a:pt x="42" y="84"/>
                      <a:pt x="22" y="105"/>
                    </a:cubicBezTo>
                    <a:cubicBezTo>
                      <a:pt x="22" y="105"/>
                      <a:pt x="22" y="125"/>
                      <a:pt x="1" y="125"/>
                    </a:cubicBezTo>
                    <a:cubicBezTo>
                      <a:pt x="1" y="146"/>
                      <a:pt x="1" y="188"/>
                      <a:pt x="1" y="209"/>
                    </a:cubicBezTo>
                    <a:cubicBezTo>
                      <a:pt x="1" y="209"/>
                      <a:pt x="1" y="230"/>
                      <a:pt x="1" y="250"/>
                    </a:cubicBezTo>
                    <a:cubicBezTo>
                      <a:pt x="1" y="271"/>
                      <a:pt x="22" y="271"/>
                      <a:pt x="22" y="292"/>
                    </a:cubicBezTo>
                    <a:cubicBezTo>
                      <a:pt x="22" y="313"/>
                      <a:pt x="42" y="334"/>
                      <a:pt x="63" y="334"/>
                    </a:cubicBezTo>
                    <a:cubicBezTo>
                      <a:pt x="84" y="354"/>
                      <a:pt x="105" y="354"/>
                      <a:pt x="126" y="375"/>
                    </a:cubicBezTo>
                    <a:cubicBezTo>
                      <a:pt x="209" y="375"/>
                      <a:pt x="292" y="396"/>
                      <a:pt x="376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59" y="375"/>
                      <a:pt x="480" y="354"/>
                      <a:pt x="501" y="334"/>
                    </a:cubicBezTo>
                    <a:cubicBezTo>
                      <a:pt x="521" y="334"/>
                      <a:pt x="542" y="292"/>
                      <a:pt x="542" y="271"/>
                    </a:cubicBezTo>
                    <a:cubicBezTo>
                      <a:pt x="563" y="250"/>
                      <a:pt x="563" y="230"/>
                      <a:pt x="563" y="209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21" y="84"/>
                      <a:pt x="501" y="63"/>
                    </a:cubicBezTo>
                    <a:cubicBezTo>
                      <a:pt x="501" y="42"/>
                      <a:pt x="480" y="42"/>
                      <a:pt x="459" y="21"/>
                    </a:cubicBezTo>
                    <a:cubicBezTo>
                      <a:pt x="438" y="21"/>
                      <a:pt x="396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8" name="Google Shape;16518;p23"/>
              <p:cNvSpPr/>
              <p:nvPr/>
            </p:nvSpPr>
            <p:spPr>
              <a:xfrm>
                <a:off x="1306598" y="1590020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42" y="1"/>
                    </a:moveTo>
                    <a:cubicBezTo>
                      <a:pt x="0" y="1"/>
                      <a:pt x="0" y="84"/>
                      <a:pt x="42" y="84"/>
                    </a:cubicBezTo>
                    <a:cubicBezTo>
                      <a:pt x="104" y="84"/>
                      <a:pt x="104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9" name="Google Shape;16519;p23"/>
              <p:cNvSpPr/>
              <p:nvPr/>
            </p:nvSpPr>
            <p:spPr>
              <a:xfrm>
                <a:off x="1668478" y="1688413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04" y="479"/>
                      <a:pt x="604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0" name="Google Shape;16520;p23"/>
              <p:cNvSpPr/>
              <p:nvPr/>
            </p:nvSpPr>
            <p:spPr>
              <a:xfrm>
                <a:off x="1575467" y="1598981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88" y="0"/>
                    </a:moveTo>
                    <a:cubicBezTo>
                      <a:pt x="188" y="0"/>
                      <a:pt x="167" y="0"/>
                      <a:pt x="147" y="21"/>
                    </a:cubicBezTo>
                    <a:cubicBezTo>
                      <a:pt x="140" y="14"/>
                      <a:pt x="133" y="12"/>
                      <a:pt x="126" y="12"/>
                    </a:cubicBezTo>
                    <a:cubicBezTo>
                      <a:pt x="112" y="12"/>
                      <a:pt x="98" y="21"/>
                      <a:pt x="84" y="21"/>
                    </a:cubicBezTo>
                    <a:cubicBezTo>
                      <a:pt x="84" y="21"/>
                      <a:pt x="63" y="42"/>
                      <a:pt x="42" y="63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209"/>
                    </a:cubicBezTo>
                    <a:cubicBezTo>
                      <a:pt x="1" y="229"/>
                      <a:pt x="1" y="229"/>
                      <a:pt x="1" y="250"/>
                    </a:cubicBezTo>
                    <a:cubicBezTo>
                      <a:pt x="1" y="250"/>
                      <a:pt x="1" y="250"/>
                      <a:pt x="1" y="271"/>
                    </a:cubicBezTo>
                    <a:lnTo>
                      <a:pt x="22" y="271"/>
                    </a:lnTo>
                    <a:cubicBezTo>
                      <a:pt x="22" y="292"/>
                      <a:pt x="22" y="292"/>
                      <a:pt x="22" y="313"/>
                    </a:cubicBezTo>
                    <a:cubicBezTo>
                      <a:pt x="22" y="334"/>
                      <a:pt x="42" y="375"/>
                      <a:pt x="42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47" y="583"/>
                      <a:pt x="209" y="604"/>
                      <a:pt x="251" y="625"/>
                    </a:cubicBezTo>
                    <a:cubicBezTo>
                      <a:pt x="275" y="630"/>
                      <a:pt x="300" y="633"/>
                      <a:pt x="324" y="633"/>
                    </a:cubicBezTo>
                    <a:cubicBezTo>
                      <a:pt x="403" y="633"/>
                      <a:pt x="479" y="605"/>
                      <a:pt x="542" y="542"/>
                    </a:cubicBezTo>
                    <a:cubicBezTo>
                      <a:pt x="625" y="479"/>
                      <a:pt x="646" y="354"/>
                      <a:pt x="625" y="250"/>
                    </a:cubicBezTo>
                    <a:cubicBezTo>
                      <a:pt x="605" y="209"/>
                      <a:pt x="584" y="167"/>
                      <a:pt x="542" y="125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42"/>
                      <a:pt x="292" y="21"/>
                    </a:cubicBezTo>
                    <a:lnTo>
                      <a:pt x="251" y="21"/>
                    </a:lnTo>
                    <a:cubicBezTo>
                      <a:pt x="230" y="21"/>
                      <a:pt x="209" y="0"/>
                      <a:pt x="1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1" name="Google Shape;16521;p23"/>
              <p:cNvSpPr/>
              <p:nvPr/>
            </p:nvSpPr>
            <p:spPr>
              <a:xfrm>
                <a:off x="1177230" y="2502207"/>
                <a:ext cx="16117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8" extrusionOk="0">
                    <a:moveTo>
                      <a:pt x="292" y="1"/>
                    </a:moveTo>
                    <a:cubicBezTo>
                      <a:pt x="0" y="1"/>
                      <a:pt x="0" y="438"/>
                      <a:pt x="292" y="438"/>
                    </a:cubicBezTo>
                    <a:cubicBezTo>
                      <a:pt x="562" y="438"/>
                      <a:pt x="562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2" name="Google Shape;16522;p23"/>
              <p:cNvSpPr/>
              <p:nvPr/>
            </p:nvSpPr>
            <p:spPr>
              <a:xfrm>
                <a:off x="1140243" y="2629800"/>
                <a:ext cx="16146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6" extrusionOk="0">
                    <a:moveTo>
                      <a:pt x="376" y="0"/>
                    </a:moveTo>
                    <a:cubicBezTo>
                      <a:pt x="292" y="0"/>
                      <a:pt x="209" y="21"/>
                      <a:pt x="126" y="21"/>
                    </a:cubicBezTo>
                    <a:lnTo>
                      <a:pt x="84" y="42"/>
                    </a:lnTo>
                    <a:cubicBezTo>
                      <a:pt x="63" y="63"/>
                      <a:pt x="43" y="63"/>
                      <a:pt x="43" y="84"/>
                    </a:cubicBezTo>
                    <a:cubicBezTo>
                      <a:pt x="22" y="104"/>
                      <a:pt x="22" y="125"/>
                      <a:pt x="22" y="125"/>
                    </a:cubicBezTo>
                    <a:cubicBezTo>
                      <a:pt x="1" y="146"/>
                      <a:pt x="1" y="167"/>
                      <a:pt x="1" y="188"/>
                    </a:cubicBezTo>
                    <a:cubicBezTo>
                      <a:pt x="1" y="209"/>
                      <a:pt x="1" y="229"/>
                      <a:pt x="1" y="250"/>
                    </a:cubicBezTo>
                    <a:cubicBezTo>
                      <a:pt x="1" y="250"/>
                      <a:pt x="22" y="271"/>
                      <a:pt x="22" y="292"/>
                    </a:cubicBezTo>
                    <a:cubicBezTo>
                      <a:pt x="22" y="292"/>
                      <a:pt x="43" y="313"/>
                      <a:pt x="63" y="333"/>
                    </a:cubicBezTo>
                    <a:cubicBezTo>
                      <a:pt x="84" y="354"/>
                      <a:pt x="105" y="354"/>
                      <a:pt x="126" y="354"/>
                    </a:cubicBezTo>
                    <a:cubicBezTo>
                      <a:pt x="209" y="375"/>
                      <a:pt x="292" y="375"/>
                      <a:pt x="376" y="396"/>
                    </a:cubicBezTo>
                    <a:cubicBezTo>
                      <a:pt x="397" y="396"/>
                      <a:pt x="417" y="396"/>
                      <a:pt x="438" y="375"/>
                    </a:cubicBezTo>
                    <a:cubicBezTo>
                      <a:pt x="480" y="375"/>
                      <a:pt x="501" y="354"/>
                      <a:pt x="501" y="333"/>
                    </a:cubicBezTo>
                    <a:cubicBezTo>
                      <a:pt x="522" y="313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18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04"/>
                      <a:pt x="542" y="84"/>
                      <a:pt x="501" y="63"/>
                    </a:cubicBezTo>
                    <a:cubicBezTo>
                      <a:pt x="501" y="42"/>
                      <a:pt x="480" y="42"/>
                      <a:pt x="480" y="21"/>
                    </a:cubicBezTo>
                    <a:cubicBezTo>
                      <a:pt x="438" y="0"/>
                      <a:pt x="397" y="0"/>
                      <a:pt x="3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3" name="Google Shape;16523;p23"/>
              <p:cNvSpPr/>
              <p:nvPr/>
            </p:nvSpPr>
            <p:spPr>
              <a:xfrm>
                <a:off x="1378138" y="2248825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1"/>
                    </a:moveTo>
                    <a:cubicBezTo>
                      <a:pt x="0" y="1"/>
                      <a:pt x="0" y="813"/>
                      <a:pt x="521" y="813"/>
                    </a:cubicBezTo>
                    <a:cubicBezTo>
                      <a:pt x="1042" y="813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4" name="Google Shape;16524;p23"/>
              <p:cNvSpPr/>
              <p:nvPr/>
            </p:nvSpPr>
            <p:spPr>
              <a:xfrm>
                <a:off x="1703060" y="2484315"/>
                <a:ext cx="3006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5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5" name="Google Shape;16525;p23"/>
              <p:cNvSpPr/>
              <p:nvPr/>
            </p:nvSpPr>
            <p:spPr>
              <a:xfrm>
                <a:off x="2064940" y="2582106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1" y="0"/>
                      <a:pt x="1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6" name="Google Shape;16526;p23"/>
              <p:cNvSpPr/>
              <p:nvPr/>
            </p:nvSpPr>
            <p:spPr>
              <a:xfrm>
                <a:off x="1971929" y="2493275"/>
                <a:ext cx="1852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3" extrusionOk="0">
                    <a:moveTo>
                      <a:pt x="147" y="0"/>
                    </a:moveTo>
                    <a:cubicBezTo>
                      <a:pt x="126" y="0"/>
                      <a:pt x="105" y="0"/>
                      <a:pt x="105" y="21"/>
                    </a:cubicBezTo>
                    <a:cubicBezTo>
                      <a:pt x="84" y="21"/>
                      <a:pt x="63" y="42"/>
                      <a:pt x="43" y="42"/>
                    </a:cubicBezTo>
                    <a:cubicBezTo>
                      <a:pt x="43" y="63"/>
                      <a:pt x="43" y="63"/>
                      <a:pt x="22" y="83"/>
                    </a:cubicBezTo>
                    <a:cubicBezTo>
                      <a:pt x="22" y="104"/>
                      <a:pt x="1" y="125"/>
                      <a:pt x="1" y="146"/>
                    </a:cubicBezTo>
                    <a:cubicBezTo>
                      <a:pt x="1" y="167"/>
                      <a:pt x="1" y="188"/>
                      <a:pt x="1" y="188"/>
                    </a:cubicBezTo>
                    <a:lnTo>
                      <a:pt x="22" y="250"/>
                    </a:lnTo>
                    <a:cubicBezTo>
                      <a:pt x="22" y="250"/>
                      <a:pt x="22" y="271"/>
                      <a:pt x="22" y="271"/>
                    </a:cubicBezTo>
                    <a:lnTo>
                      <a:pt x="22" y="292"/>
                    </a:lnTo>
                    <a:cubicBezTo>
                      <a:pt x="22" y="333"/>
                      <a:pt x="43" y="375"/>
                      <a:pt x="43" y="417"/>
                    </a:cubicBezTo>
                    <a:cubicBezTo>
                      <a:pt x="63" y="458"/>
                      <a:pt x="84" y="500"/>
                      <a:pt x="126" y="542"/>
                    </a:cubicBezTo>
                    <a:cubicBezTo>
                      <a:pt x="167" y="583"/>
                      <a:pt x="209" y="604"/>
                      <a:pt x="251" y="625"/>
                    </a:cubicBezTo>
                    <a:cubicBezTo>
                      <a:pt x="275" y="630"/>
                      <a:pt x="301" y="632"/>
                      <a:pt x="327" y="632"/>
                    </a:cubicBezTo>
                    <a:cubicBezTo>
                      <a:pt x="410" y="632"/>
                      <a:pt x="495" y="605"/>
                      <a:pt x="542" y="542"/>
                    </a:cubicBezTo>
                    <a:cubicBezTo>
                      <a:pt x="626" y="458"/>
                      <a:pt x="646" y="354"/>
                      <a:pt x="626" y="250"/>
                    </a:cubicBezTo>
                    <a:cubicBezTo>
                      <a:pt x="605" y="208"/>
                      <a:pt x="584" y="146"/>
                      <a:pt x="542" y="125"/>
                    </a:cubicBezTo>
                    <a:cubicBezTo>
                      <a:pt x="501" y="83"/>
                      <a:pt x="459" y="63"/>
                      <a:pt x="417" y="42"/>
                    </a:cubicBezTo>
                    <a:cubicBezTo>
                      <a:pt x="376" y="42"/>
                      <a:pt x="334" y="21"/>
                      <a:pt x="313" y="21"/>
                    </a:cubicBezTo>
                    <a:lnTo>
                      <a:pt x="272" y="21"/>
                    </a:lnTo>
                    <a:cubicBezTo>
                      <a:pt x="272" y="21"/>
                      <a:pt x="27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7" name="Google Shape;16527;p23"/>
              <p:cNvSpPr/>
              <p:nvPr/>
            </p:nvSpPr>
            <p:spPr>
              <a:xfrm>
                <a:off x="1839584" y="1469012"/>
                <a:ext cx="1792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80" extrusionOk="0">
                    <a:moveTo>
                      <a:pt x="313" y="0"/>
                    </a:moveTo>
                    <a:cubicBezTo>
                      <a:pt x="271" y="21"/>
                      <a:pt x="250" y="21"/>
                      <a:pt x="230" y="42"/>
                    </a:cubicBezTo>
                    <a:cubicBezTo>
                      <a:pt x="188" y="42"/>
                      <a:pt x="146" y="63"/>
                      <a:pt x="105" y="84"/>
                    </a:cubicBezTo>
                    <a:cubicBezTo>
                      <a:pt x="63" y="104"/>
                      <a:pt x="42" y="125"/>
                      <a:pt x="42" y="146"/>
                    </a:cubicBezTo>
                    <a:cubicBezTo>
                      <a:pt x="21" y="188"/>
                      <a:pt x="1" y="209"/>
                      <a:pt x="1" y="250"/>
                    </a:cubicBezTo>
                    <a:cubicBezTo>
                      <a:pt x="1" y="271"/>
                      <a:pt x="21" y="313"/>
                      <a:pt x="42" y="333"/>
                    </a:cubicBezTo>
                    <a:cubicBezTo>
                      <a:pt x="42" y="354"/>
                      <a:pt x="63" y="375"/>
                      <a:pt x="105" y="396"/>
                    </a:cubicBezTo>
                    <a:cubicBezTo>
                      <a:pt x="146" y="417"/>
                      <a:pt x="188" y="438"/>
                      <a:pt x="230" y="438"/>
                    </a:cubicBezTo>
                    <a:cubicBezTo>
                      <a:pt x="250" y="458"/>
                      <a:pt x="271" y="458"/>
                      <a:pt x="313" y="479"/>
                    </a:cubicBezTo>
                    <a:lnTo>
                      <a:pt x="438" y="479"/>
                    </a:lnTo>
                    <a:cubicBezTo>
                      <a:pt x="480" y="458"/>
                      <a:pt x="521" y="438"/>
                      <a:pt x="542" y="417"/>
                    </a:cubicBezTo>
                    <a:cubicBezTo>
                      <a:pt x="563" y="396"/>
                      <a:pt x="563" y="375"/>
                      <a:pt x="584" y="375"/>
                    </a:cubicBezTo>
                    <a:cubicBezTo>
                      <a:pt x="605" y="333"/>
                      <a:pt x="625" y="292"/>
                      <a:pt x="625" y="250"/>
                    </a:cubicBezTo>
                    <a:cubicBezTo>
                      <a:pt x="625" y="209"/>
                      <a:pt x="605" y="167"/>
                      <a:pt x="605" y="146"/>
                    </a:cubicBezTo>
                    <a:cubicBezTo>
                      <a:pt x="584" y="125"/>
                      <a:pt x="563" y="84"/>
                      <a:pt x="542" y="63"/>
                    </a:cubicBezTo>
                    <a:cubicBezTo>
                      <a:pt x="521" y="42"/>
                      <a:pt x="480" y="21"/>
                      <a:pt x="4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8" name="Google Shape;16528;p23"/>
              <p:cNvSpPr/>
              <p:nvPr/>
            </p:nvSpPr>
            <p:spPr>
              <a:xfrm>
                <a:off x="-13388" y="5026494"/>
                <a:ext cx="14944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6" extrusionOk="0">
                    <a:moveTo>
                      <a:pt x="272" y="0"/>
                    </a:moveTo>
                    <a:cubicBezTo>
                      <a:pt x="1" y="0"/>
                      <a:pt x="1" y="396"/>
                      <a:pt x="272" y="396"/>
                    </a:cubicBezTo>
                    <a:cubicBezTo>
                      <a:pt x="522" y="396"/>
                      <a:pt x="522" y="0"/>
                      <a:pt x="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9" name="Google Shape;16529;p23"/>
              <p:cNvSpPr/>
              <p:nvPr/>
            </p:nvSpPr>
            <p:spPr>
              <a:xfrm>
                <a:off x="322871" y="4539111"/>
                <a:ext cx="31032" cy="2857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98" extrusionOk="0">
                    <a:moveTo>
                      <a:pt x="490" y="0"/>
                    </a:moveTo>
                    <a:cubicBezTo>
                      <a:pt x="443" y="0"/>
                      <a:pt x="396" y="11"/>
                      <a:pt x="355" y="31"/>
                    </a:cubicBezTo>
                    <a:cubicBezTo>
                      <a:pt x="313" y="31"/>
                      <a:pt x="271" y="52"/>
                      <a:pt x="230" y="73"/>
                    </a:cubicBezTo>
                    <a:cubicBezTo>
                      <a:pt x="188" y="94"/>
                      <a:pt x="126" y="136"/>
                      <a:pt x="105" y="198"/>
                    </a:cubicBezTo>
                    <a:cubicBezTo>
                      <a:pt x="63" y="240"/>
                      <a:pt x="42" y="260"/>
                      <a:pt x="42" y="302"/>
                    </a:cubicBezTo>
                    <a:cubicBezTo>
                      <a:pt x="1" y="365"/>
                      <a:pt x="1" y="427"/>
                      <a:pt x="1" y="490"/>
                    </a:cubicBezTo>
                    <a:cubicBezTo>
                      <a:pt x="1" y="552"/>
                      <a:pt x="1" y="594"/>
                      <a:pt x="22" y="635"/>
                    </a:cubicBezTo>
                    <a:lnTo>
                      <a:pt x="63" y="739"/>
                    </a:lnTo>
                    <a:cubicBezTo>
                      <a:pt x="84" y="802"/>
                      <a:pt x="126" y="844"/>
                      <a:pt x="188" y="885"/>
                    </a:cubicBezTo>
                    <a:cubicBezTo>
                      <a:pt x="230" y="927"/>
                      <a:pt x="292" y="969"/>
                      <a:pt x="355" y="969"/>
                    </a:cubicBezTo>
                    <a:cubicBezTo>
                      <a:pt x="399" y="983"/>
                      <a:pt x="454" y="998"/>
                      <a:pt x="504" y="998"/>
                    </a:cubicBezTo>
                    <a:cubicBezTo>
                      <a:pt x="525" y="998"/>
                      <a:pt x="545" y="995"/>
                      <a:pt x="563" y="989"/>
                    </a:cubicBezTo>
                    <a:cubicBezTo>
                      <a:pt x="625" y="989"/>
                      <a:pt x="688" y="969"/>
                      <a:pt x="750" y="927"/>
                    </a:cubicBezTo>
                    <a:cubicBezTo>
                      <a:pt x="771" y="906"/>
                      <a:pt x="813" y="885"/>
                      <a:pt x="834" y="844"/>
                    </a:cubicBezTo>
                    <a:cubicBezTo>
                      <a:pt x="865" y="812"/>
                      <a:pt x="891" y="781"/>
                      <a:pt x="912" y="747"/>
                    </a:cubicBezTo>
                    <a:lnTo>
                      <a:pt x="912" y="747"/>
                    </a:lnTo>
                    <a:cubicBezTo>
                      <a:pt x="918" y="743"/>
                      <a:pt x="924" y="739"/>
                      <a:pt x="930" y="735"/>
                    </a:cubicBezTo>
                    <a:lnTo>
                      <a:pt x="930" y="735"/>
                    </a:lnTo>
                    <a:cubicBezTo>
                      <a:pt x="938" y="729"/>
                      <a:pt x="948" y="724"/>
                      <a:pt x="959" y="719"/>
                    </a:cubicBezTo>
                    <a:cubicBezTo>
                      <a:pt x="966" y="712"/>
                      <a:pt x="973" y="705"/>
                      <a:pt x="979" y="698"/>
                    </a:cubicBezTo>
                    <a:lnTo>
                      <a:pt x="979" y="698"/>
                    </a:lnTo>
                    <a:cubicBezTo>
                      <a:pt x="980" y="698"/>
                      <a:pt x="980" y="698"/>
                      <a:pt x="980" y="698"/>
                    </a:cubicBezTo>
                    <a:cubicBezTo>
                      <a:pt x="1000" y="677"/>
                      <a:pt x="1021" y="656"/>
                      <a:pt x="1042" y="635"/>
                    </a:cubicBezTo>
                    <a:cubicBezTo>
                      <a:pt x="1063" y="594"/>
                      <a:pt x="1063" y="573"/>
                      <a:pt x="1084" y="531"/>
                    </a:cubicBezTo>
                    <a:cubicBezTo>
                      <a:pt x="1084" y="517"/>
                      <a:pt x="1084" y="504"/>
                      <a:pt x="1083" y="493"/>
                    </a:cubicBezTo>
                    <a:lnTo>
                      <a:pt x="1083" y="493"/>
                    </a:lnTo>
                    <a:lnTo>
                      <a:pt x="1084" y="490"/>
                    </a:lnTo>
                    <a:cubicBezTo>
                      <a:pt x="1084" y="448"/>
                      <a:pt x="1063" y="406"/>
                      <a:pt x="1042" y="365"/>
                    </a:cubicBezTo>
                    <a:cubicBezTo>
                      <a:pt x="1030" y="340"/>
                      <a:pt x="1010" y="322"/>
                      <a:pt x="991" y="308"/>
                    </a:cubicBezTo>
                    <a:lnTo>
                      <a:pt x="991" y="308"/>
                    </a:lnTo>
                    <a:cubicBezTo>
                      <a:pt x="974" y="283"/>
                      <a:pt x="947" y="266"/>
                      <a:pt x="919" y="251"/>
                    </a:cubicBezTo>
                    <a:lnTo>
                      <a:pt x="919" y="251"/>
                    </a:lnTo>
                    <a:cubicBezTo>
                      <a:pt x="906" y="231"/>
                      <a:pt x="891" y="213"/>
                      <a:pt x="875" y="198"/>
                    </a:cubicBezTo>
                    <a:cubicBezTo>
                      <a:pt x="855" y="136"/>
                      <a:pt x="792" y="94"/>
                      <a:pt x="750" y="73"/>
                    </a:cubicBezTo>
                    <a:cubicBezTo>
                      <a:pt x="709" y="52"/>
                      <a:pt x="667" y="31"/>
                      <a:pt x="625" y="31"/>
                    </a:cubicBezTo>
                    <a:cubicBezTo>
                      <a:pt x="584" y="11"/>
                      <a:pt x="537" y="0"/>
                      <a:pt x="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0" name="Google Shape;16530;p23"/>
              <p:cNvSpPr/>
              <p:nvPr/>
            </p:nvSpPr>
            <p:spPr>
              <a:xfrm>
                <a:off x="613812" y="4705150"/>
                <a:ext cx="7186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459" extrusionOk="0">
                    <a:moveTo>
                      <a:pt x="126" y="0"/>
                    </a:moveTo>
                    <a:cubicBezTo>
                      <a:pt x="84" y="21"/>
                      <a:pt x="63" y="21"/>
                      <a:pt x="22" y="42"/>
                    </a:cubicBezTo>
                    <a:cubicBezTo>
                      <a:pt x="1" y="83"/>
                      <a:pt x="1" y="104"/>
                      <a:pt x="1" y="146"/>
                    </a:cubicBezTo>
                    <a:cubicBezTo>
                      <a:pt x="1" y="167"/>
                      <a:pt x="1" y="208"/>
                      <a:pt x="1" y="229"/>
                    </a:cubicBezTo>
                    <a:cubicBezTo>
                      <a:pt x="1" y="292"/>
                      <a:pt x="1" y="333"/>
                      <a:pt x="1" y="375"/>
                    </a:cubicBezTo>
                    <a:cubicBezTo>
                      <a:pt x="1" y="375"/>
                      <a:pt x="1" y="396"/>
                      <a:pt x="22" y="396"/>
                    </a:cubicBezTo>
                    <a:cubicBezTo>
                      <a:pt x="22" y="417"/>
                      <a:pt x="22" y="417"/>
                      <a:pt x="42" y="438"/>
                    </a:cubicBezTo>
                    <a:cubicBezTo>
                      <a:pt x="63" y="458"/>
                      <a:pt x="84" y="458"/>
                      <a:pt x="126" y="458"/>
                    </a:cubicBezTo>
                    <a:cubicBezTo>
                      <a:pt x="146" y="458"/>
                      <a:pt x="167" y="458"/>
                      <a:pt x="188" y="438"/>
                    </a:cubicBezTo>
                    <a:cubicBezTo>
                      <a:pt x="209" y="438"/>
                      <a:pt x="209" y="417"/>
                      <a:pt x="230" y="417"/>
                    </a:cubicBezTo>
                    <a:cubicBezTo>
                      <a:pt x="230" y="396"/>
                      <a:pt x="230" y="375"/>
                      <a:pt x="251" y="375"/>
                    </a:cubicBezTo>
                    <a:cubicBezTo>
                      <a:pt x="251" y="333"/>
                      <a:pt x="251" y="292"/>
                      <a:pt x="251" y="229"/>
                    </a:cubicBezTo>
                    <a:cubicBezTo>
                      <a:pt x="251" y="208"/>
                      <a:pt x="251" y="167"/>
                      <a:pt x="251" y="146"/>
                    </a:cubicBezTo>
                    <a:cubicBezTo>
                      <a:pt x="251" y="104"/>
                      <a:pt x="230" y="63"/>
                      <a:pt x="209" y="42"/>
                    </a:cubicBezTo>
                    <a:cubicBezTo>
                      <a:pt x="188" y="21"/>
                      <a:pt x="146" y="0"/>
                      <a:pt x="1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1" name="Google Shape;16531;p23"/>
              <p:cNvSpPr/>
              <p:nvPr/>
            </p:nvSpPr>
            <p:spPr>
              <a:xfrm>
                <a:off x="874952" y="4968065"/>
                <a:ext cx="15516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38" extrusionOk="0">
                    <a:moveTo>
                      <a:pt x="271" y="0"/>
                    </a:moveTo>
                    <a:cubicBezTo>
                      <a:pt x="0" y="0"/>
                      <a:pt x="0" y="438"/>
                      <a:pt x="271" y="438"/>
                    </a:cubicBezTo>
                    <a:cubicBezTo>
                      <a:pt x="542" y="438"/>
                      <a:pt x="542" y="0"/>
                      <a:pt x="2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2" name="Google Shape;16532;p23"/>
              <p:cNvSpPr/>
              <p:nvPr/>
            </p:nvSpPr>
            <p:spPr>
              <a:xfrm>
                <a:off x="837393" y="5095658"/>
                <a:ext cx="16117" cy="11336"/>
              </a:xfrm>
              <a:custGeom>
                <a:avLst/>
                <a:gdLst/>
                <a:ahLst/>
                <a:cxnLst/>
                <a:rect l="l" t="t" r="r" b="b"/>
                <a:pathLst>
                  <a:path w="563" h="396" extrusionOk="0">
                    <a:moveTo>
                      <a:pt x="375" y="0"/>
                    </a:moveTo>
                    <a:cubicBezTo>
                      <a:pt x="292" y="21"/>
                      <a:pt x="209" y="21"/>
                      <a:pt x="125" y="42"/>
                    </a:cubicBezTo>
                    <a:lnTo>
                      <a:pt x="84" y="63"/>
                    </a:lnTo>
                    <a:cubicBezTo>
                      <a:pt x="63" y="63"/>
                      <a:pt x="42" y="83"/>
                      <a:pt x="42" y="104"/>
                    </a:cubicBezTo>
                    <a:cubicBezTo>
                      <a:pt x="21" y="104"/>
                      <a:pt x="21" y="125"/>
                      <a:pt x="21" y="125"/>
                    </a:cubicBezTo>
                    <a:cubicBezTo>
                      <a:pt x="0" y="146"/>
                      <a:pt x="0" y="188"/>
                      <a:pt x="0" y="208"/>
                    </a:cubicBezTo>
                    <a:cubicBezTo>
                      <a:pt x="0" y="208"/>
                      <a:pt x="0" y="229"/>
                      <a:pt x="0" y="250"/>
                    </a:cubicBezTo>
                    <a:cubicBezTo>
                      <a:pt x="0" y="250"/>
                      <a:pt x="21" y="271"/>
                      <a:pt x="21" y="292"/>
                    </a:cubicBezTo>
                    <a:cubicBezTo>
                      <a:pt x="42" y="312"/>
                      <a:pt x="42" y="333"/>
                      <a:pt x="63" y="333"/>
                    </a:cubicBezTo>
                    <a:cubicBezTo>
                      <a:pt x="84" y="354"/>
                      <a:pt x="105" y="354"/>
                      <a:pt x="125" y="375"/>
                    </a:cubicBezTo>
                    <a:cubicBezTo>
                      <a:pt x="209" y="375"/>
                      <a:pt x="292" y="396"/>
                      <a:pt x="375" y="396"/>
                    </a:cubicBezTo>
                    <a:cubicBezTo>
                      <a:pt x="396" y="396"/>
                      <a:pt x="417" y="396"/>
                      <a:pt x="438" y="375"/>
                    </a:cubicBezTo>
                    <a:cubicBezTo>
                      <a:pt x="479" y="375"/>
                      <a:pt x="500" y="354"/>
                      <a:pt x="500" y="333"/>
                    </a:cubicBezTo>
                    <a:cubicBezTo>
                      <a:pt x="521" y="312"/>
                      <a:pt x="542" y="292"/>
                      <a:pt x="542" y="271"/>
                    </a:cubicBezTo>
                    <a:cubicBezTo>
                      <a:pt x="563" y="250"/>
                      <a:pt x="563" y="229"/>
                      <a:pt x="563" y="208"/>
                    </a:cubicBezTo>
                    <a:cubicBezTo>
                      <a:pt x="563" y="188"/>
                      <a:pt x="563" y="167"/>
                      <a:pt x="563" y="146"/>
                    </a:cubicBezTo>
                    <a:cubicBezTo>
                      <a:pt x="542" y="125"/>
                      <a:pt x="542" y="83"/>
                      <a:pt x="500" y="63"/>
                    </a:cubicBezTo>
                    <a:cubicBezTo>
                      <a:pt x="500" y="42"/>
                      <a:pt x="479" y="42"/>
                      <a:pt x="479" y="21"/>
                    </a:cubicBezTo>
                    <a:cubicBezTo>
                      <a:pt x="438" y="21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3" name="Google Shape;16533;p23"/>
              <p:cNvSpPr/>
              <p:nvPr/>
            </p:nvSpPr>
            <p:spPr>
              <a:xfrm>
                <a:off x="1400181" y="4950173"/>
                <a:ext cx="3035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84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05" y="84"/>
                      <a:pt x="105" y="1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4" name="Google Shape;16534;p23"/>
              <p:cNvSpPr/>
              <p:nvPr/>
            </p:nvSpPr>
            <p:spPr>
              <a:xfrm>
                <a:off x="1762090" y="5048537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5" name="Google Shape;16535;p23"/>
              <p:cNvSpPr/>
              <p:nvPr/>
            </p:nvSpPr>
            <p:spPr>
              <a:xfrm>
                <a:off x="1933798" y="4829136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292" y="1"/>
                    </a:moveTo>
                    <a:cubicBezTo>
                      <a:pt x="271" y="22"/>
                      <a:pt x="229" y="22"/>
                      <a:pt x="208" y="43"/>
                    </a:cubicBezTo>
                    <a:cubicBezTo>
                      <a:pt x="167" y="43"/>
                      <a:pt x="125" y="63"/>
                      <a:pt x="83" y="84"/>
                    </a:cubicBezTo>
                    <a:cubicBezTo>
                      <a:pt x="63" y="105"/>
                      <a:pt x="42" y="126"/>
                      <a:pt x="21" y="147"/>
                    </a:cubicBezTo>
                    <a:cubicBezTo>
                      <a:pt x="0" y="188"/>
                      <a:pt x="0" y="209"/>
                      <a:pt x="0" y="251"/>
                    </a:cubicBezTo>
                    <a:cubicBezTo>
                      <a:pt x="0" y="272"/>
                      <a:pt x="0" y="313"/>
                      <a:pt x="21" y="334"/>
                    </a:cubicBezTo>
                    <a:cubicBezTo>
                      <a:pt x="42" y="355"/>
                      <a:pt x="63" y="376"/>
                      <a:pt x="83" y="397"/>
                    </a:cubicBezTo>
                    <a:cubicBezTo>
                      <a:pt x="125" y="417"/>
                      <a:pt x="167" y="438"/>
                      <a:pt x="208" y="438"/>
                    </a:cubicBezTo>
                    <a:cubicBezTo>
                      <a:pt x="229" y="459"/>
                      <a:pt x="271" y="459"/>
                      <a:pt x="292" y="480"/>
                    </a:cubicBezTo>
                    <a:lnTo>
                      <a:pt x="417" y="480"/>
                    </a:lnTo>
                    <a:cubicBezTo>
                      <a:pt x="458" y="459"/>
                      <a:pt x="500" y="438"/>
                      <a:pt x="521" y="417"/>
                    </a:cubicBezTo>
                    <a:cubicBezTo>
                      <a:pt x="542" y="397"/>
                      <a:pt x="562" y="376"/>
                      <a:pt x="562" y="376"/>
                    </a:cubicBezTo>
                    <a:cubicBezTo>
                      <a:pt x="583" y="334"/>
                      <a:pt x="604" y="293"/>
                      <a:pt x="604" y="251"/>
                    </a:cubicBezTo>
                    <a:cubicBezTo>
                      <a:pt x="604" y="209"/>
                      <a:pt x="604" y="168"/>
                      <a:pt x="583" y="147"/>
                    </a:cubicBezTo>
                    <a:cubicBezTo>
                      <a:pt x="562" y="126"/>
                      <a:pt x="562" y="84"/>
                      <a:pt x="521" y="63"/>
                    </a:cubicBezTo>
                    <a:cubicBezTo>
                      <a:pt x="500" y="43"/>
                      <a:pt x="458" y="22"/>
                      <a:pt x="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6" name="Google Shape;16536;p23"/>
              <p:cNvSpPr/>
              <p:nvPr/>
            </p:nvSpPr>
            <p:spPr>
              <a:xfrm>
                <a:off x="1933798" y="776828"/>
                <a:ext cx="17291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80" extrusionOk="0">
                    <a:moveTo>
                      <a:pt x="312" y="0"/>
                    </a:moveTo>
                    <a:cubicBezTo>
                      <a:pt x="0" y="0"/>
                      <a:pt x="0" y="479"/>
                      <a:pt x="312" y="479"/>
                    </a:cubicBezTo>
                    <a:cubicBezTo>
                      <a:pt x="604" y="479"/>
                      <a:pt x="604" y="0"/>
                      <a:pt x="3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7" name="Google Shape;16537;p23"/>
              <p:cNvSpPr/>
              <p:nvPr/>
            </p:nvSpPr>
            <p:spPr>
              <a:xfrm>
                <a:off x="684751" y="5186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0"/>
                    </a:moveTo>
                    <a:cubicBezTo>
                      <a:pt x="1" y="0"/>
                      <a:pt x="1" y="333"/>
                      <a:pt x="209" y="333"/>
                    </a:cubicBezTo>
                    <a:cubicBezTo>
                      <a:pt x="417" y="333"/>
                      <a:pt x="417" y="0"/>
                      <a:pt x="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8" name="Google Shape;16538;p23"/>
              <p:cNvSpPr/>
              <p:nvPr/>
            </p:nvSpPr>
            <p:spPr>
              <a:xfrm>
                <a:off x="282936" y="312404"/>
                <a:ext cx="12539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38" extrusionOk="0">
                    <a:moveTo>
                      <a:pt x="84" y="0"/>
                    </a:moveTo>
                    <a:cubicBezTo>
                      <a:pt x="63" y="0"/>
                      <a:pt x="42" y="21"/>
                      <a:pt x="42" y="42"/>
                    </a:cubicBezTo>
                    <a:cubicBezTo>
                      <a:pt x="0" y="63"/>
                      <a:pt x="0" y="104"/>
                      <a:pt x="0" y="146"/>
                    </a:cubicBezTo>
                    <a:cubicBezTo>
                      <a:pt x="0" y="188"/>
                      <a:pt x="0" y="208"/>
                      <a:pt x="42" y="250"/>
                    </a:cubicBezTo>
                    <a:cubicBezTo>
                      <a:pt x="63" y="271"/>
                      <a:pt x="84" y="292"/>
                      <a:pt x="105" y="333"/>
                    </a:cubicBezTo>
                    <a:cubicBezTo>
                      <a:pt x="125" y="333"/>
                      <a:pt x="125" y="354"/>
                      <a:pt x="146" y="375"/>
                    </a:cubicBezTo>
                    <a:cubicBezTo>
                      <a:pt x="167" y="375"/>
                      <a:pt x="167" y="396"/>
                      <a:pt x="188" y="396"/>
                    </a:cubicBezTo>
                    <a:cubicBezTo>
                      <a:pt x="209" y="417"/>
                      <a:pt x="229" y="437"/>
                      <a:pt x="250" y="437"/>
                    </a:cubicBezTo>
                    <a:lnTo>
                      <a:pt x="354" y="437"/>
                    </a:lnTo>
                    <a:cubicBezTo>
                      <a:pt x="375" y="437"/>
                      <a:pt x="396" y="437"/>
                      <a:pt x="417" y="417"/>
                    </a:cubicBezTo>
                    <a:cubicBezTo>
                      <a:pt x="438" y="396"/>
                      <a:pt x="438" y="375"/>
                      <a:pt x="438" y="333"/>
                    </a:cubicBezTo>
                    <a:cubicBezTo>
                      <a:pt x="438" y="312"/>
                      <a:pt x="438" y="292"/>
                      <a:pt x="438" y="250"/>
                    </a:cubicBezTo>
                    <a:cubicBezTo>
                      <a:pt x="438" y="229"/>
                      <a:pt x="417" y="208"/>
                      <a:pt x="396" y="188"/>
                    </a:cubicBezTo>
                    <a:cubicBezTo>
                      <a:pt x="396" y="167"/>
                      <a:pt x="375" y="167"/>
                      <a:pt x="375" y="146"/>
                    </a:cubicBezTo>
                    <a:cubicBezTo>
                      <a:pt x="354" y="125"/>
                      <a:pt x="334" y="125"/>
                      <a:pt x="334" y="104"/>
                    </a:cubicBezTo>
                    <a:cubicBezTo>
                      <a:pt x="313" y="83"/>
                      <a:pt x="271" y="63"/>
                      <a:pt x="250" y="42"/>
                    </a:cubicBezTo>
                    <a:cubicBezTo>
                      <a:pt x="229" y="0"/>
                      <a:pt x="188" y="0"/>
                      <a:pt x="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9" name="Google Shape;16539;p23"/>
              <p:cNvSpPr/>
              <p:nvPr/>
            </p:nvSpPr>
            <p:spPr>
              <a:xfrm>
                <a:off x="1714396" y="2046114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1"/>
                    </a:moveTo>
                    <a:cubicBezTo>
                      <a:pt x="0" y="1"/>
                      <a:pt x="0" y="480"/>
                      <a:pt x="313" y="480"/>
                    </a:cubicBezTo>
                    <a:cubicBezTo>
                      <a:pt x="625" y="480"/>
                      <a:pt x="625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0" name="Google Shape;16540;p23"/>
              <p:cNvSpPr/>
              <p:nvPr/>
            </p:nvSpPr>
            <p:spPr>
              <a:xfrm>
                <a:off x="316315" y="67810"/>
                <a:ext cx="29257" cy="24162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44" extrusionOk="0">
                    <a:moveTo>
                      <a:pt x="272" y="130"/>
                    </a:moveTo>
                    <a:lnTo>
                      <a:pt x="272" y="130"/>
                    </a:lnTo>
                    <a:cubicBezTo>
                      <a:pt x="271" y="131"/>
                      <a:pt x="271" y="131"/>
                      <a:pt x="271" y="131"/>
                    </a:cubicBezTo>
                    <a:lnTo>
                      <a:pt x="271" y="131"/>
                    </a:lnTo>
                    <a:lnTo>
                      <a:pt x="271" y="130"/>
                    </a:lnTo>
                    <a:cubicBezTo>
                      <a:pt x="271" y="130"/>
                      <a:pt x="272" y="130"/>
                      <a:pt x="272" y="130"/>
                    </a:cubicBezTo>
                    <a:close/>
                    <a:moveTo>
                      <a:pt x="271" y="713"/>
                    </a:moveTo>
                    <a:lnTo>
                      <a:pt x="271" y="713"/>
                    </a:lnTo>
                    <a:cubicBezTo>
                      <a:pt x="271" y="713"/>
                      <a:pt x="272" y="714"/>
                      <a:pt x="272" y="714"/>
                    </a:cubicBezTo>
                    <a:lnTo>
                      <a:pt x="272" y="714"/>
                    </a:lnTo>
                    <a:cubicBezTo>
                      <a:pt x="272" y="714"/>
                      <a:pt x="272" y="714"/>
                      <a:pt x="271" y="714"/>
                    </a:cubicBezTo>
                    <a:lnTo>
                      <a:pt x="271" y="713"/>
                    </a:lnTo>
                    <a:close/>
                    <a:moveTo>
                      <a:pt x="584" y="0"/>
                    </a:moveTo>
                    <a:cubicBezTo>
                      <a:pt x="513" y="0"/>
                      <a:pt x="441" y="15"/>
                      <a:pt x="380" y="45"/>
                    </a:cubicBezTo>
                    <a:lnTo>
                      <a:pt x="380" y="45"/>
                    </a:lnTo>
                    <a:cubicBezTo>
                      <a:pt x="347" y="51"/>
                      <a:pt x="316" y="56"/>
                      <a:pt x="292" y="68"/>
                    </a:cubicBezTo>
                    <a:cubicBezTo>
                      <a:pt x="251" y="68"/>
                      <a:pt x="230" y="89"/>
                      <a:pt x="188" y="89"/>
                    </a:cubicBezTo>
                    <a:cubicBezTo>
                      <a:pt x="146" y="130"/>
                      <a:pt x="126" y="151"/>
                      <a:pt x="84" y="193"/>
                    </a:cubicBezTo>
                    <a:cubicBezTo>
                      <a:pt x="63" y="214"/>
                      <a:pt x="42" y="255"/>
                      <a:pt x="42" y="276"/>
                    </a:cubicBezTo>
                    <a:cubicBezTo>
                      <a:pt x="21" y="318"/>
                      <a:pt x="1" y="380"/>
                      <a:pt x="1" y="422"/>
                    </a:cubicBezTo>
                    <a:cubicBezTo>
                      <a:pt x="21" y="464"/>
                      <a:pt x="21" y="484"/>
                      <a:pt x="21" y="526"/>
                    </a:cubicBezTo>
                    <a:cubicBezTo>
                      <a:pt x="42" y="547"/>
                      <a:pt x="42" y="589"/>
                      <a:pt x="63" y="609"/>
                    </a:cubicBezTo>
                    <a:cubicBezTo>
                      <a:pt x="84" y="651"/>
                      <a:pt x="126" y="693"/>
                      <a:pt x="167" y="714"/>
                    </a:cubicBezTo>
                    <a:cubicBezTo>
                      <a:pt x="188" y="755"/>
                      <a:pt x="230" y="776"/>
                      <a:pt x="292" y="797"/>
                    </a:cubicBezTo>
                    <a:cubicBezTo>
                      <a:pt x="317" y="797"/>
                      <a:pt x="349" y="797"/>
                      <a:pt x="385" y="801"/>
                    </a:cubicBezTo>
                    <a:lnTo>
                      <a:pt x="385" y="801"/>
                    </a:lnTo>
                    <a:cubicBezTo>
                      <a:pt x="445" y="830"/>
                      <a:pt x="514" y="844"/>
                      <a:pt x="584" y="844"/>
                    </a:cubicBezTo>
                    <a:cubicBezTo>
                      <a:pt x="657" y="844"/>
                      <a:pt x="730" y="828"/>
                      <a:pt x="792" y="797"/>
                    </a:cubicBezTo>
                    <a:cubicBezTo>
                      <a:pt x="938" y="714"/>
                      <a:pt x="1021" y="568"/>
                      <a:pt x="1021" y="422"/>
                    </a:cubicBezTo>
                    <a:cubicBezTo>
                      <a:pt x="1021" y="276"/>
                      <a:pt x="938" y="130"/>
                      <a:pt x="792" y="47"/>
                    </a:cubicBezTo>
                    <a:cubicBezTo>
                      <a:pt x="730" y="16"/>
                      <a:pt x="657" y="0"/>
                      <a:pt x="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1" name="Google Shape;16541;p23"/>
              <p:cNvSpPr/>
              <p:nvPr/>
            </p:nvSpPr>
            <p:spPr>
              <a:xfrm>
                <a:off x="228686" y="3594575"/>
                <a:ext cx="31605" cy="28341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90" extrusionOk="0">
                    <a:moveTo>
                      <a:pt x="503" y="1"/>
                    </a:moveTo>
                    <a:cubicBezTo>
                      <a:pt x="458" y="1"/>
                      <a:pt x="417" y="6"/>
                      <a:pt x="375" y="16"/>
                    </a:cubicBezTo>
                    <a:cubicBezTo>
                      <a:pt x="333" y="37"/>
                      <a:pt x="292" y="58"/>
                      <a:pt x="250" y="79"/>
                    </a:cubicBezTo>
                    <a:cubicBezTo>
                      <a:pt x="188" y="100"/>
                      <a:pt x="146" y="141"/>
                      <a:pt x="125" y="204"/>
                    </a:cubicBezTo>
                    <a:cubicBezTo>
                      <a:pt x="84" y="225"/>
                      <a:pt x="63" y="266"/>
                      <a:pt x="63" y="308"/>
                    </a:cubicBezTo>
                    <a:cubicBezTo>
                      <a:pt x="21" y="370"/>
                      <a:pt x="0" y="433"/>
                      <a:pt x="0" y="495"/>
                    </a:cubicBezTo>
                    <a:cubicBezTo>
                      <a:pt x="21" y="537"/>
                      <a:pt x="21" y="579"/>
                      <a:pt x="21" y="620"/>
                    </a:cubicBezTo>
                    <a:lnTo>
                      <a:pt x="84" y="745"/>
                    </a:lnTo>
                    <a:cubicBezTo>
                      <a:pt x="104" y="808"/>
                      <a:pt x="146" y="849"/>
                      <a:pt x="208" y="891"/>
                    </a:cubicBezTo>
                    <a:cubicBezTo>
                      <a:pt x="250" y="933"/>
                      <a:pt x="313" y="954"/>
                      <a:pt x="375" y="974"/>
                    </a:cubicBezTo>
                    <a:cubicBezTo>
                      <a:pt x="406" y="985"/>
                      <a:pt x="438" y="990"/>
                      <a:pt x="469" y="990"/>
                    </a:cubicBezTo>
                    <a:cubicBezTo>
                      <a:pt x="500" y="990"/>
                      <a:pt x="531" y="985"/>
                      <a:pt x="563" y="974"/>
                    </a:cubicBezTo>
                    <a:cubicBezTo>
                      <a:pt x="646" y="974"/>
                      <a:pt x="708" y="954"/>
                      <a:pt x="750" y="933"/>
                    </a:cubicBezTo>
                    <a:cubicBezTo>
                      <a:pt x="792" y="891"/>
                      <a:pt x="833" y="870"/>
                      <a:pt x="854" y="849"/>
                    </a:cubicBezTo>
                    <a:cubicBezTo>
                      <a:pt x="886" y="817"/>
                      <a:pt x="913" y="779"/>
                      <a:pt x="934" y="738"/>
                    </a:cubicBezTo>
                    <a:lnTo>
                      <a:pt x="934" y="738"/>
                    </a:lnTo>
                    <a:cubicBezTo>
                      <a:pt x="940" y="737"/>
                      <a:pt x="944" y="734"/>
                      <a:pt x="949" y="732"/>
                    </a:cubicBezTo>
                    <a:lnTo>
                      <a:pt x="949" y="732"/>
                    </a:lnTo>
                    <a:cubicBezTo>
                      <a:pt x="964" y="724"/>
                      <a:pt x="980" y="714"/>
                      <a:pt x="1000" y="704"/>
                    </a:cubicBezTo>
                    <a:cubicBezTo>
                      <a:pt x="1007" y="697"/>
                      <a:pt x="1014" y="690"/>
                      <a:pt x="1020" y="682"/>
                    </a:cubicBezTo>
                    <a:lnTo>
                      <a:pt x="1020" y="682"/>
                    </a:lnTo>
                    <a:cubicBezTo>
                      <a:pt x="1028" y="676"/>
                      <a:pt x="1035" y="669"/>
                      <a:pt x="1042" y="662"/>
                    </a:cubicBezTo>
                    <a:cubicBezTo>
                      <a:pt x="1052" y="642"/>
                      <a:pt x="1062" y="626"/>
                      <a:pt x="1070" y="611"/>
                    </a:cubicBezTo>
                    <a:lnTo>
                      <a:pt x="1070" y="611"/>
                    </a:lnTo>
                    <a:cubicBezTo>
                      <a:pt x="1073" y="606"/>
                      <a:pt x="1075" y="600"/>
                      <a:pt x="1077" y="594"/>
                    </a:cubicBezTo>
                    <a:lnTo>
                      <a:pt x="1077" y="594"/>
                    </a:lnTo>
                    <a:cubicBezTo>
                      <a:pt x="1081" y="583"/>
                      <a:pt x="1083" y="572"/>
                      <a:pt x="1083" y="558"/>
                    </a:cubicBezTo>
                    <a:cubicBezTo>
                      <a:pt x="1083" y="550"/>
                      <a:pt x="1083" y="543"/>
                      <a:pt x="1084" y="535"/>
                    </a:cubicBezTo>
                    <a:lnTo>
                      <a:pt x="1084" y="535"/>
                    </a:lnTo>
                    <a:cubicBezTo>
                      <a:pt x="1089" y="525"/>
                      <a:pt x="1092" y="516"/>
                      <a:pt x="1095" y="506"/>
                    </a:cubicBezTo>
                    <a:lnTo>
                      <a:pt x="1095" y="506"/>
                    </a:lnTo>
                    <a:cubicBezTo>
                      <a:pt x="1097" y="503"/>
                      <a:pt x="1100" y="499"/>
                      <a:pt x="1104" y="495"/>
                    </a:cubicBezTo>
                    <a:cubicBezTo>
                      <a:pt x="1104" y="454"/>
                      <a:pt x="1083" y="412"/>
                      <a:pt x="1062" y="370"/>
                    </a:cubicBezTo>
                    <a:cubicBezTo>
                      <a:pt x="1056" y="358"/>
                      <a:pt x="1048" y="346"/>
                      <a:pt x="1039" y="334"/>
                    </a:cubicBezTo>
                    <a:lnTo>
                      <a:pt x="1039" y="334"/>
                    </a:lnTo>
                    <a:cubicBezTo>
                      <a:pt x="1034" y="325"/>
                      <a:pt x="1029" y="317"/>
                      <a:pt x="1021" y="308"/>
                    </a:cubicBezTo>
                    <a:cubicBezTo>
                      <a:pt x="1017" y="306"/>
                      <a:pt x="1013" y="304"/>
                      <a:pt x="1010" y="302"/>
                    </a:cubicBezTo>
                    <a:lnTo>
                      <a:pt x="1010" y="302"/>
                    </a:lnTo>
                    <a:cubicBezTo>
                      <a:pt x="993" y="288"/>
                      <a:pt x="976" y="275"/>
                      <a:pt x="958" y="266"/>
                    </a:cubicBezTo>
                    <a:cubicBezTo>
                      <a:pt x="953" y="266"/>
                      <a:pt x="949" y="265"/>
                      <a:pt x="944" y="263"/>
                    </a:cubicBezTo>
                    <a:lnTo>
                      <a:pt x="944" y="263"/>
                    </a:lnTo>
                    <a:cubicBezTo>
                      <a:pt x="930" y="241"/>
                      <a:pt x="913" y="221"/>
                      <a:pt x="896" y="204"/>
                    </a:cubicBezTo>
                    <a:cubicBezTo>
                      <a:pt x="854" y="141"/>
                      <a:pt x="812" y="100"/>
                      <a:pt x="750" y="79"/>
                    </a:cubicBezTo>
                    <a:cubicBezTo>
                      <a:pt x="708" y="58"/>
                      <a:pt x="687" y="37"/>
                      <a:pt x="646" y="16"/>
                    </a:cubicBezTo>
                    <a:cubicBezTo>
                      <a:pt x="594" y="6"/>
                      <a:pt x="547" y="1"/>
                      <a:pt x="5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2" name="Google Shape;16542;p23"/>
              <p:cNvSpPr/>
              <p:nvPr/>
            </p:nvSpPr>
            <p:spPr>
              <a:xfrm>
                <a:off x="519628" y="3760758"/>
                <a:ext cx="7758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460" extrusionOk="0">
                    <a:moveTo>
                      <a:pt x="146" y="1"/>
                    </a:moveTo>
                    <a:cubicBezTo>
                      <a:pt x="104" y="1"/>
                      <a:pt x="63" y="22"/>
                      <a:pt x="42" y="43"/>
                    </a:cubicBezTo>
                    <a:cubicBezTo>
                      <a:pt x="21" y="63"/>
                      <a:pt x="0" y="105"/>
                      <a:pt x="0" y="126"/>
                    </a:cubicBezTo>
                    <a:cubicBezTo>
                      <a:pt x="0" y="168"/>
                      <a:pt x="0" y="209"/>
                      <a:pt x="0" y="230"/>
                    </a:cubicBezTo>
                    <a:cubicBezTo>
                      <a:pt x="0" y="272"/>
                      <a:pt x="0" y="313"/>
                      <a:pt x="21" y="355"/>
                    </a:cubicBezTo>
                    <a:cubicBezTo>
                      <a:pt x="21" y="376"/>
                      <a:pt x="21" y="376"/>
                      <a:pt x="21" y="397"/>
                    </a:cubicBezTo>
                    <a:cubicBezTo>
                      <a:pt x="42" y="397"/>
                      <a:pt x="42" y="417"/>
                      <a:pt x="63" y="417"/>
                    </a:cubicBezTo>
                    <a:cubicBezTo>
                      <a:pt x="84" y="438"/>
                      <a:pt x="104" y="459"/>
                      <a:pt x="146" y="459"/>
                    </a:cubicBezTo>
                    <a:cubicBezTo>
                      <a:pt x="167" y="459"/>
                      <a:pt x="188" y="438"/>
                      <a:pt x="208" y="438"/>
                    </a:cubicBezTo>
                    <a:cubicBezTo>
                      <a:pt x="208" y="417"/>
                      <a:pt x="229" y="417"/>
                      <a:pt x="229" y="397"/>
                    </a:cubicBezTo>
                    <a:cubicBezTo>
                      <a:pt x="250" y="397"/>
                      <a:pt x="250" y="376"/>
                      <a:pt x="250" y="355"/>
                    </a:cubicBezTo>
                    <a:cubicBezTo>
                      <a:pt x="271" y="313"/>
                      <a:pt x="271" y="272"/>
                      <a:pt x="271" y="230"/>
                    </a:cubicBezTo>
                    <a:cubicBezTo>
                      <a:pt x="271" y="209"/>
                      <a:pt x="271" y="168"/>
                      <a:pt x="271" y="126"/>
                    </a:cubicBezTo>
                    <a:cubicBezTo>
                      <a:pt x="271" y="105"/>
                      <a:pt x="250" y="63"/>
                      <a:pt x="229" y="43"/>
                    </a:cubicBezTo>
                    <a:cubicBezTo>
                      <a:pt x="208" y="22"/>
                      <a:pt x="167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3" name="Google Shape;16543;p23"/>
              <p:cNvSpPr/>
              <p:nvPr/>
            </p:nvSpPr>
            <p:spPr>
              <a:xfrm>
                <a:off x="743781" y="4151266"/>
                <a:ext cx="16146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97" extrusionOk="0">
                    <a:moveTo>
                      <a:pt x="376" y="1"/>
                    </a:moveTo>
                    <a:cubicBezTo>
                      <a:pt x="292" y="1"/>
                      <a:pt x="209" y="22"/>
                      <a:pt x="126" y="22"/>
                    </a:cubicBezTo>
                    <a:cubicBezTo>
                      <a:pt x="105" y="43"/>
                      <a:pt x="84" y="43"/>
                      <a:pt x="84" y="43"/>
                    </a:cubicBezTo>
                    <a:cubicBezTo>
                      <a:pt x="63" y="63"/>
                      <a:pt x="42" y="63"/>
                      <a:pt x="22" y="84"/>
                    </a:cubicBezTo>
                    <a:cubicBezTo>
                      <a:pt x="22" y="105"/>
                      <a:pt x="22" y="105"/>
                      <a:pt x="1" y="126"/>
                    </a:cubicBezTo>
                    <a:cubicBezTo>
                      <a:pt x="1" y="147"/>
                      <a:pt x="1" y="168"/>
                      <a:pt x="1" y="188"/>
                    </a:cubicBezTo>
                    <a:cubicBezTo>
                      <a:pt x="1" y="209"/>
                      <a:pt x="1" y="230"/>
                      <a:pt x="1" y="230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92"/>
                      <a:pt x="42" y="313"/>
                      <a:pt x="63" y="334"/>
                    </a:cubicBezTo>
                    <a:cubicBezTo>
                      <a:pt x="84" y="334"/>
                      <a:pt x="105" y="355"/>
                      <a:pt x="126" y="355"/>
                    </a:cubicBezTo>
                    <a:cubicBezTo>
                      <a:pt x="209" y="376"/>
                      <a:pt x="292" y="376"/>
                      <a:pt x="376" y="397"/>
                    </a:cubicBezTo>
                    <a:cubicBezTo>
                      <a:pt x="396" y="397"/>
                      <a:pt x="417" y="397"/>
                      <a:pt x="438" y="376"/>
                    </a:cubicBezTo>
                    <a:cubicBezTo>
                      <a:pt x="459" y="376"/>
                      <a:pt x="480" y="355"/>
                      <a:pt x="501" y="334"/>
                    </a:cubicBezTo>
                    <a:cubicBezTo>
                      <a:pt x="521" y="313"/>
                      <a:pt x="542" y="292"/>
                      <a:pt x="542" y="272"/>
                    </a:cubicBezTo>
                    <a:cubicBezTo>
                      <a:pt x="563" y="251"/>
                      <a:pt x="563" y="230"/>
                      <a:pt x="563" y="188"/>
                    </a:cubicBezTo>
                    <a:cubicBezTo>
                      <a:pt x="563" y="168"/>
                      <a:pt x="563" y="168"/>
                      <a:pt x="563" y="147"/>
                    </a:cubicBezTo>
                    <a:cubicBezTo>
                      <a:pt x="542" y="105"/>
                      <a:pt x="521" y="84"/>
                      <a:pt x="501" y="63"/>
                    </a:cubicBezTo>
                    <a:cubicBezTo>
                      <a:pt x="501" y="43"/>
                      <a:pt x="480" y="43"/>
                      <a:pt x="459" y="22"/>
                    </a:cubicBezTo>
                    <a:cubicBezTo>
                      <a:pt x="438" y="1"/>
                      <a:pt x="396" y="1"/>
                      <a:pt x="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4" name="Google Shape;16544;p23"/>
              <p:cNvSpPr/>
              <p:nvPr/>
            </p:nvSpPr>
            <p:spPr>
              <a:xfrm>
                <a:off x="981676" y="3770319"/>
                <a:ext cx="29830" cy="23274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3" extrusionOk="0">
                    <a:moveTo>
                      <a:pt x="521" y="0"/>
                    </a:moveTo>
                    <a:cubicBezTo>
                      <a:pt x="0" y="0"/>
                      <a:pt x="0" y="812"/>
                      <a:pt x="521" y="812"/>
                    </a:cubicBezTo>
                    <a:cubicBezTo>
                      <a:pt x="1042" y="812"/>
                      <a:pt x="1042" y="0"/>
                      <a:pt x="5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5" name="Google Shape;16545;p23"/>
              <p:cNvSpPr/>
              <p:nvPr/>
            </p:nvSpPr>
            <p:spPr>
              <a:xfrm>
                <a:off x="1306598" y="4005809"/>
                <a:ext cx="3006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4" extrusionOk="0">
                    <a:moveTo>
                      <a:pt x="42" y="0"/>
                    </a:moveTo>
                    <a:cubicBezTo>
                      <a:pt x="0" y="0"/>
                      <a:pt x="0" y="84"/>
                      <a:pt x="42" y="84"/>
                    </a:cubicBezTo>
                    <a:cubicBezTo>
                      <a:pt x="104" y="84"/>
                      <a:pt x="104" y="0"/>
                      <a:pt x="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6" name="Google Shape;16546;p23"/>
              <p:cNvSpPr/>
              <p:nvPr/>
            </p:nvSpPr>
            <p:spPr>
              <a:xfrm>
                <a:off x="1668478" y="4103572"/>
                <a:ext cx="17320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80" extrusionOk="0">
                    <a:moveTo>
                      <a:pt x="313" y="1"/>
                    </a:moveTo>
                    <a:cubicBezTo>
                      <a:pt x="1" y="1"/>
                      <a:pt x="1" y="480"/>
                      <a:pt x="313" y="480"/>
                    </a:cubicBezTo>
                    <a:cubicBezTo>
                      <a:pt x="604" y="480"/>
                      <a:pt x="604" y="1"/>
                      <a:pt x="3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7" name="Google Shape;16547;p23"/>
              <p:cNvSpPr/>
              <p:nvPr/>
            </p:nvSpPr>
            <p:spPr>
              <a:xfrm>
                <a:off x="1575467" y="4014741"/>
                <a:ext cx="18522" cy="18064"/>
              </a:xfrm>
              <a:custGeom>
                <a:avLst/>
                <a:gdLst/>
                <a:ahLst/>
                <a:cxnLst/>
                <a:rect l="l" t="t" r="r" b="b"/>
                <a:pathLst>
                  <a:path w="647" h="631" extrusionOk="0">
                    <a:moveTo>
                      <a:pt x="147" y="1"/>
                    </a:moveTo>
                    <a:cubicBezTo>
                      <a:pt x="126" y="1"/>
                      <a:pt x="105" y="1"/>
                      <a:pt x="84" y="22"/>
                    </a:cubicBezTo>
                    <a:cubicBezTo>
                      <a:pt x="84" y="22"/>
                      <a:pt x="63" y="22"/>
                      <a:pt x="42" y="42"/>
                    </a:cubicBezTo>
                    <a:cubicBezTo>
                      <a:pt x="42" y="63"/>
                      <a:pt x="42" y="63"/>
                      <a:pt x="22" y="84"/>
                    </a:cubicBezTo>
                    <a:cubicBezTo>
                      <a:pt x="22" y="105"/>
                      <a:pt x="1" y="126"/>
                      <a:pt x="1" y="147"/>
                    </a:cubicBezTo>
                    <a:cubicBezTo>
                      <a:pt x="1" y="167"/>
                      <a:pt x="1" y="167"/>
                      <a:pt x="1" y="188"/>
                    </a:cubicBezTo>
                    <a:cubicBezTo>
                      <a:pt x="1" y="209"/>
                      <a:pt x="1" y="230"/>
                      <a:pt x="1" y="251"/>
                    </a:cubicBezTo>
                    <a:cubicBezTo>
                      <a:pt x="1" y="251"/>
                      <a:pt x="22" y="272"/>
                      <a:pt x="22" y="272"/>
                    </a:cubicBezTo>
                    <a:cubicBezTo>
                      <a:pt x="22" y="272"/>
                      <a:pt x="22" y="292"/>
                      <a:pt x="22" y="292"/>
                    </a:cubicBezTo>
                    <a:cubicBezTo>
                      <a:pt x="22" y="334"/>
                      <a:pt x="42" y="376"/>
                      <a:pt x="42" y="417"/>
                    </a:cubicBezTo>
                    <a:cubicBezTo>
                      <a:pt x="63" y="459"/>
                      <a:pt x="84" y="501"/>
                      <a:pt x="126" y="542"/>
                    </a:cubicBezTo>
                    <a:cubicBezTo>
                      <a:pt x="147" y="584"/>
                      <a:pt x="209" y="605"/>
                      <a:pt x="251" y="626"/>
                    </a:cubicBezTo>
                    <a:cubicBezTo>
                      <a:pt x="269" y="629"/>
                      <a:pt x="288" y="631"/>
                      <a:pt x="306" y="631"/>
                    </a:cubicBezTo>
                    <a:cubicBezTo>
                      <a:pt x="391" y="631"/>
                      <a:pt x="474" y="594"/>
                      <a:pt x="542" y="542"/>
                    </a:cubicBezTo>
                    <a:cubicBezTo>
                      <a:pt x="625" y="459"/>
                      <a:pt x="646" y="355"/>
                      <a:pt x="625" y="251"/>
                    </a:cubicBezTo>
                    <a:cubicBezTo>
                      <a:pt x="605" y="209"/>
                      <a:pt x="584" y="147"/>
                      <a:pt x="542" y="126"/>
                    </a:cubicBezTo>
                    <a:cubicBezTo>
                      <a:pt x="501" y="84"/>
                      <a:pt x="459" y="63"/>
                      <a:pt x="417" y="42"/>
                    </a:cubicBezTo>
                    <a:cubicBezTo>
                      <a:pt x="376" y="42"/>
                      <a:pt x="334" y="22"/>
                      <a:pt x="292" y="22"/>
                    </a:cubicBezTo>
                    <a:cubicBezTo>
                      <a:pt x="292" y="22"/>
                      <a:pt x="271" y="22"/>
                      <a:pt x="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8" name="Google Shape;16548;p23"/>
              <p:cNvSpPr/>
              <p:nvPr/>
            </p:nvSpPr>
            <p:spPr>
              <a:xfrm>
                <a:off x="1839584" y="3884343"/>
                <a:ext cx="17921" cy="1417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95" extrusionOk="0">
                    <a:moveTo>
                      <a:pt x="375" y="0"/>
                    </a:moveTo>
                    <a:cubicBezTo>
                      <a:pt x="355" y="0"/>
                      <a:pt x="334" y="5"/>
                      <a:pt x="313" y="16"/>
                    </a:cubicBezTo>
                    <a:cubicBezTo>
                      <a:pt x="271" y="16"/>
                      <a:pt x="250" y="37"/>
                      <a:pt x="230" y="37"/>
                    </a:cubicBezTo>
                    <a:cubicBezTo>
                      <a:pt x="188" y="57"/>
                      <a:pt x="146" y="78"/>
                      <a:pt x="105" y="99"/>
                    </a:cubicBezTo>
                    <a:cubicBezTo>
                      <a:pt x="63" y="99"/>
                      <a:pt x="42" y="120"/>
                      <a:pt x="42" y="162"/>
                    </a:cubicBezTo>
                    <a:cubicBezTo>
                      <a:pt x="21" y="182"/>
                      <a:pt x="1" y="224"/>
                      <a:pt x="1" y="245"/>
                    </a:cubicBezTo>
                    <a:cubicBezTo>
                      <a:pt x="1" y="286"/>
                      <a:pt x="21" y="307"/>
                      <a:pt x="42" y="349"/>
                    </a:cubicBezTo>
                    <a:cubicBezTo>
                      <a:pt x="42" y="370"/>
                      <a:pt x="63" y="391"/>
                      <a:pt x="105" y="411"/>
                    </a:cubicBezTo>
                    <a:cubicBezTo>
                      <a:pt x="146" y="432"/>
                      <a:pt x="188" y="432"/>
                      <a:pt x="230" y="453"/>
                    </a:cubicBezTo>
                    <a:cubicBezTo>
                      <a:pt x="250" y="474"/>
                      <a:pt x="271" y="474"/>
                      <a:pt x="313" y="495"/>
                    </a:cubicBezTo>
                    <a:lnTo>
                      <a:pt x="438" y="495"/>
                    </a:lnTo>
                    <a:cubicBezTo>
                      <a:pt x="480" y="474"/>
                      <a:pt x="521" y="453"/>
                      <a:pt x="542" y="432"/>
                    </a:cubicBezTo>
                    <a:cubicBezTo>
                      <a:pt x="563" y="411"/>
                      <a:pt x="563" y="391"/>
                      <a:pt x="584" y="370"/>
                    </a:cubicBezTo>
                    <a:cubicBezTo>
                      <a:pt x="605" y="328"/>
                      <a:pt x="625" y="286"/>
                      <a:pt x="625" y="245"/>
                    </a:cubicBezTo>
                    <a:cubicBezTo>
                      <a:pt x="625" y="224"/>
                      <a:pt x="605" y="182"/>
                      <a:pt x="605" y="162"/>
                    </a:cubicBezTo>
                    <a:cubicBezTo>
                      <a:pt x="584" y="120"/>
                      <a:pt x="563" y="99"/>
                      <a:pt x="542" y="78"/>
                    </a:cubicBezTo>
                    <a:cubicBezTo>
                      <a:pt x="521" y="37"/>
                      <a:pt x="480" y="16"/>
                      <a:pt x="438" y="16"/>
                    </a:cubicBezTo>
                    <a:cubicBezTo>
                      <a:pt x="417" y="5"/>
                      <a:pt x="396" y="0"/>
                      <a:pt x="3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9" name="Google Shape;16549;p23"/>
              <p:cNvSpPr/>
              <p:nvPr/>
            </p:nvSpPr>
            <p:spPr>
              <a:xfrm>
                <a:off x="1933798" y="3192588"/>
                <a:ext cx="17291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60" extrusionOk="0">
                    <a:moveTo>
                      <a:pt x="312" y="1"/>
                    </a:moveTo>
                    <a:cubicBezTo>
                      <a:pt x="0" y="1"/>
                      <a:pt x="0" y="459"/>
                      <a:pt x="312" y="459"/>
                    </a:cubicBezTo>
                    <a:cubicBezTo>
                      <a:pt x="604" y="459"/>
                      <a:pt x="604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0" name="Google Shape;16550;p23"/>
              <p:cNvSpPr/>
              <p:nvPr/>
            </p:nvSpPr>
            <p:spPr>
              <a:xfrm>
                <a:off x="1802626" y="2991680"/>
                <a:ext cx="14342" cy="1136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97" extrusionOk="0">
                    <a:moveTo>
                      <a:pt x="250" y="1"/>
                    </a:moveTo>
                    <a:cubicBezTo>
                      <a:pt x="21" y="1"/>
                      <a:pt x="0" y="396"/>
                      <a:pt x="250" y="396"/>
                    </a:cubicBezTo>
                    <a:cubicBezTo>
                      <a:pt x="500" y="396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1" name="Google Shape;16551;p23"/>
              <p:cNvSpPr/>
              <p:nvPr/>
            </p:nvSpPr>
            <p:spPr>
              <a:xfrm>
                <a:off x="684751" y="2467625"/>
                <a:ext cx="11966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09" y="1"/>
                    </a:moveTo>
                    <a:cubicBezTo>
                      <a:pt x="1" y="1"/>
                      <a:pt x="1" y="334"/>
                      <a:pt x="209" y="334"/>
                    </a:cubicBezTo>
                    <a:cubicBezTo>
                      <a:pt x="417" y="334"/>
                      <a:pt x="417" y="1"/>
                      <a:pt x="2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2" name="Google Shape;16552;p23"/>
              <p:cNvSpPr/>
              <p:nvPr/>
            </p:nvSpPr>
            <p:spPr>
              <a:xfrm>
                <a:off x="282936" y="2727563"/>
                <a:ext cx="12539" cy="1314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59" extrusionOk="0">
                    <a:moveTo>
                      <a:pt x="146" y="1"/>
                    </a:moveTo>
                    <a:cubicBezTo>
                      <a:pt x="125" y="1"/>
                      <a:pt x="105" y="1"/>
                      <a:pt x="84" y="22"/>
                    </a:cubicBezTo>
                    <a:cubicBezTo>
                      <a:pt x="63" y="22"/>
                      <a:pt x="42" y="42"/>
                      <a:pt x="42" y="42"/>
                    </a:cubicBezTo>
                    <a:cubicBezTo>
                      <a:pt x="0" y="84"/>
                      <a:pt x="0" y="126"/>
                      <a:pt x="0" y="146"/>
                    </a:cubicBezTo>
                    <a:cubicBezTo>
                      <a:pt x="0" y="188"/>
                      <a:pt x="0" y="230"/>
                      <a:pt x="42" y="271"/>
                    </a:cubicBezTo>
                    <a:cubicBezTo>
                      <a:pt x="63" y="292"/>
                      <a:pt x="84" y="313"/>
                      <a:pt x="105" y="334"/>
                    </a:cubicBezTo>
                    <a:cubicBezTo>
                      <a:pt x="125" y="355"/>
                      <a:pt x="125" y="376"/>
                      <a:pt x="146" y="376"/>
                    </a:cubicBezTo>
                    <a:cubicBezTo>
                      <a:pt x="167" y="396"/>
                      <a:pt x="167" y="396"/>
                      <a:pt x="188" y="417"/>
                    </a:cubicBezTo>
                    <a:cubicBezTo>
                      <a:pt x="209" y="438"/>
                      <a:pt x="229" y="438"/>
                      <a:pt x="250" y="459"/>
                    </a:cubicBezTo>
                    <a:lnTo>
                      <a:pt x="354" y="459"/>
                    </a:lnTo>
                    <a:cubicBezTo>
                      <a:pt x="375" y="459"/>
                      <a:pt x="396" y="438"/>
                      <a:pt x="417" y="417"/>
                    </a:cubicBezTo>
                    <a:cubicBezTo>
                      <a:pt x="438" y="417"/>
                      <a:pt x="438" y="376"/>
                      <a:pt x="438" y="355"/>
                    </a:cubicBezTo>
                    <a:cubicBezTo>
                      <a:pt x="438" y="313"/>
                      <a:pt x="438" y="292"/>
                      <a:pt x="438" y="271"/>
                    </a:cubicBezTo>
                    <a:cubicBezTo>
                      <a:pt x="438" y="251"/>
                      <a:pt x="417" y="230"/>
                      <a:pt x="396" y="209"/>
                    </a:cubicBezTo>
                    <a:cubicBezTo>
                      <a:pt x="396" y="188"/>
                      <a:pt x="375" y="167"/>
                      <a:pt x="375" y="167"/>
                    </a:cubicBezTo>
                    <a:cubicBezTo>
                      <a:pt x="354" y="146"/>
                      <a:pt x="334" y="126"/>
                      <a:pt x="334" y="126"/>
                    </a:cubicBezTo>
                    <a:cubicBezTo>
                      <a:pt x="313" y="105"/>
                      <a:pt x="271" y="63"/>
                      <a:pt x="250" y="42"/>
                    </a:cubicBezTo>
                    <a:cubicBezTo>
                      <a:pt x="229" y="22"/>
                      <a:pt x="188" y="1"/>
                      <a:pt x="1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3" name="Google Shape;16553;p23"/>
              <p:cNvSpPr/>
              <p:nvPr/>
            </p:nvSpPr>
            <p:spPr>
              <a:xfrm>
                <a:off x="1714396" y="4461301"/>
                <a:ext cx="17892" cy="13741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80" extrusionOk="0">
                    <a:moveTo>
                      <a:pt x="313" y="0"/>
                    </a:moveTo>
                    <a:cubicBezTo>
                      <a:pt x="0" y="0"/>
                      <a:pt x="0" y="479"/>
                      <a:pt x="313" y="479"/>
                    </a:cubicBezTo>
                    <a:cubicBezTo>
                      <a:pt x="625" y="479"/>
                      <a:pt x="625" y="0"/>
                      <a:pt x="3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4" name="Google Shape;16554;p23"/>
              <p:cNvSpPr/>
              <p:nvPr/>
            </p:nvSpPr>
            <p:spPr>
              <a:xfrm>
                <a:off x="1877745" y="3764336"/>
                <a:ext cx="38189" cy="29858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3" extrusionOk="0">
                    <a:moveTo>
                      <a:pt x="667" y="1"/>
                    </a:moveTo>
                    <a:cubicBezTo>
                      <a:pt x="0" y="1"/>
                      <a:pt x="0" y="1042"/>
                      <a:pt x="667" y="1042"/>
                    </a:cubicBezTo>
                    <a:cubicBezTo>
                      <a:pt x="1333" y="1042"/>
                      <a:pt x="1333" y="1"/>
                      <a:pt x="66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5" name="Google Shape;16555;p23"/>
              <p:cNvSpPr/>
              <p:nvPr/>
            </p:nvSpPr>
            <p:spPr>
              <a:xfrm>
                <a:off x="1726907" y="3739459"/>
                <a:ext cx="5382" cy="881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08" extrusionOk="0">
                    <a:moveTo>
                      <a:pt x="92" y="0"/>
                    </a:moveTo>
                    <a:cubicBezTo>
                      <a:pt x="84" y="0"/>
                      <a:pt x="73" y="6"/>
                      <a:pt x="63" y="16"/>
                    </a:cubicBezTo>
                    <a:cubicBezTo>
                      <a:pt x="42" y="79"/>
                      <a:pt x="21" y="141"/>
                      <a:pt x="0" y="183"/>
                    </a:cubicBezTo>
                    <a:cubicBezTo>
                      <a:pt x="0" y="224"/>
                      <a:pt x="0" y="266"/>
                      <a:pt x="21" y="287"/>
                    </a:cubicBezTo>
                    <a:cubicBezTo>
                      <a:pt x="42" y="308"/>
                      <a:pt x="63" y="308"/>
                      <a:pt x="84" y="308"/>
                    </a:cubicBezTo>
                    <a:cubicBezTo>
                      <a:pt x="125" y="308"/>
                      <a:pt x="146" y="308"/>
                      <a:pt x="167" y="287"/>
                    </a:cubicBezTo>
                    <a:cubicBezTo>
                      <a:pt x="188" y="266"/>
                      <a:pt x="188" y="224"/>
                      <a:pt x="188" y="183"/>
                    </a:cubicBezTo>
                    <a:cubicBezTo>
                      <a:pt x="167" y="141"/>
                      <a:pt x="146" y="79"/>
                      <a:pt x="105" y="16"/>
                    </a:cubicBezTo>
                    <a:cubicBezTo>
                      <a:pt x="105" y="6"/>
                      <a:pt x="99" y="0"/>
                      <a:pt x="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6" name="Google Shape;16556;p23"/>
              <p:cNvSpPr/>
              <p:nvPr/>
            </p:nvSpPr>
            <p:spPr>
              <a:xfrm>
                <a:off x="1751956" y="3746473"/>
                <a:ext cx="12539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34" extrusionOk="0">
                    <a:moveTo>
                      <a:pt x="229" y="0"/>
                    </a:moveTo>
                    <a:cubicBezTo>
                      <a:pt x="0" y="0"/>
                      <a:pt x="0" y="333"/>
                      <a:pt x="229" y="333"/>
                    </a:cubicBezTo>
                    <a:cubicBezTo>
                      <a:pt x="438" y="333"/>
                      <a:pt x="438" y="0"/>
                      <a:pt x="22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7" name="Google Shape;16557;p23"/>
              <p:cNvSpPr/>
              <p:nvPr/>
            </p:nvSpPr>
            <p:spPr>
              <a:xfrm>
                <a:off x="1363824" y="3805703"/>
                <a:ext cx="48323" cy="48352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9" extrusionOk="0">
                    <a:moveTo>
                      <a:pt x="876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5"/>
                      <a:pt x="417" y="118"/>
                    </a:cubicBezTo>
                    <a:cubicBezTo>
                      <a:pt x="355" y="160"/>
                      <a:pt x="313" y="201"/>
                      <a:pt x="250" y="243"/>
                    </a:cubicBezTo>
                    <a:cubicBezTo>
                      <a:pt x="167" y="326"/>
                      <a:pt x="105" y="409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1" y="847"/>
                      <a:pt x="1" y="951"/>
                      <a:pt x="42" y="1055"/>
                    </a:cubicBezTo>
                    <a:cubicBezTo>
                      <a:pt x="42" y="1055"/>
                      <a:pt x="42" y="1055"/>
                      <a:pt x="42" y="1076"/>
                    </a:cubicBezTo>
                    <a:cubicBezTo>
                      <a:pt x="63" y="1138"/>
                      <a:pt x="84" y="1201"/>
                      <a:pt x="126" y="1263"/>
                    </a:cubicBezTo>
                    <a:cubicBezTo>
                      <a:pt x="167" y="1367"/>
                      <a:pt x="250" y="1451"/>
                      <a:pt x="334" y="1513"/>
                    </a:cubicBezTo>
                    <a:cubicBezTo>
                      <a:pt x="396" y="1555"/>
                      <a:pt x="459" y="1597"/>
                      <a:pt x="521" y="1617"/>
                    </a:cubicBezTo>
                    <a:cubicBezTo>
                      <a:pt x="584" y="1659"/>
                      <a:pt x="667" y="1659"/>
                      <a:pt x="729" y="1680"/>
                    </a:cubicBezTo>
                    <a:cubicBezTo>
                      <a:pt x="766" y="1686"/>
                      <a:pt x="801" y="1688"/>
                      <a:pt x="834" y="1688"/>
                    </a:cubicBezTo>
                    <a:cubicBezTo>
                      <a:pt x="915" y="1688"/>
                      <a:pt x="989" y="1674"/>
                      <a:pt x="1063" y="1659"/>
                    </a:cubicBezTo>
                    <a:cubicBezTo>
                      <a:pt x="1146" y="1617"/>
                      <a:pt x="1208" y="1597"/>
                      <a:pt x="1271" y="1576"/>
                    </a:cubicBezTo>
                    <a:cubicBezTo>
                      <a:pt x="1333" y="1534"/>
                      <a:pt x="1396" y="1472"/>
                      <a:pt x="1438" y="1430"/>
                    </a:cubicBezTo>
                    <a:cubicBezTo>
                      <a:pt x="1521" y="1367"/>
                      <a:pt x="1583" y="1263"/>
                      <a:pt x="1625" y="1159"/>
                    </a:cubicBezTo>
                    <a:cubicBezTo>
                      <a:pt x="1667" y="1097"/>
                      <a:pt x="1667" y="1034"/>
                      <a:pt x="1667" y="951"/>
                    </a:cubicBezTo>
                    <a:cubicBezTo>
                      <a:pt x="1687" y="888"/>
                      <a:pt x="1687" y="805"/>
                      <a:pt x="1667" y="722"/>
                    </a:cubicBezTo>
                    <a:cubicBezTo>
                      <a:pt x="1667" y="618"/>
                      <a:pt x="1646" y="514"/>
                      <a:pt x="1583" y="409"/>
                    </a:cubicBezTo>
                    <a:cubicBezTo>
                      <a:pt x="1542" y="368"/>
                      <a:pt x="1479" y="305"/>
                      <a:pt x="1438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lnTo>
                      <a:pt x="1063" y="35"/>
                    </a:lnTo>
                    <a:cubicBezTo>
                      <a:pt x="1002" y="10"/>
                      <a:pt x="941" y="0"/>
                      <a:pt x="8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8" name="Google Shape;16558;p23"/>
              <p:cNvSpPr/>
              <p:nvPr/>
            </p:nvSpPr>
            <p:spPr>
              <a:xfrm>
                <a:off x="1021010" y="3359543"/>
                <a:ext cx="17320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605" h="620" extrusionOk="0">
                    <a:moveTo>
                      <a:pt x="292" y="0"/>
                    </a:moveTo>
                    <a:cubicBezTo>
                      <a:pt x="271" y="0"/>
                      <a:pt x="251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7" y="63"/>
                    </a:lnTo>
                    <a:cubicBezTo>
                      <a:pt x="126" y="83"/>
                      <a:pt x="105" y="83"/>
                      <a:pt x="84" y="104"/>
                    </a:cubicBezTo>
                    <a:cubicBezTo>
                      <a:pt x="63" y="146"/>
                      <a:pt x="42" y="167"/>
                      <a:pt x="22" y="208"/>
                    </a:cubicBezTo>
                    <a:cubicBezTo>
                      <a:pt x="1" y="250"/>
                      <a:pt x="1" y="271"/>
                      <a:pt x="1" y="313"/>
                    </a:cubicBezTo>
                    <a:cubicBezTo>
                      <a:pt x="1" y="375"/>
                      <a:pt x="1" y="417"/>
                      <a:pt x="42" y="479"/>
                    </a:cubicBezTo>
                    <a:cubicBezTo>
                      <a:pt x="63" y="500"/>
                      <a:pt x="84" y="542"/>
                      <a:pt x="105" y="562"/>
                    </a:cubicBezTo>
                    <a:cubicBezTo>
                      <a:pt x="147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6" y="604"/>
                    </a:cubicBezTo>
                    <a:cubicBezTo>
                      <a:pt x="417" y="604"/>
                      <a:pt x="480" y="562"/>
                      <a:pt x="501" y="542"/>
                    </a:cubicBezTo>
                    <a:cubicBezTo>
                      <a:pt x="521" y="521"/>
                      <a:pt x="542" y="500"/>
                      <a:pt x="563" y="479"/>
                    </a:cubicBezTo>
                    <a:cubicBezTo>
                      <a:pt x="584" y="417"/>
                      <a:pt x="605" y="375"/>
                      <a:pt x="605" y="313"/>
                    </a:cubicBezTo>
                    <a:cubicBezTo>
                      <a:pt x="605" y="271"/>
                      <a:pt x="584" y="208"/>
                      <a:pt x="563" y="167"/>
                    </a:cubicBezTo>
                    <a:cubicBezTo>
                      <a:pt x="521" y="125"/>
                      <a:pt x="501" y="83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6" y="21"/>
                      <a:pt x="376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9" name="Google Shape;16559;p23"/>
              <p:cNvSpPr/>
              <p:nvPr/>
            </p:nvSpPr>
            <p:spPr>
              <a:xfrm>
                <a:off x="746758" y="3464463"/>
                <a:ext cx="24477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7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0" name="Google Shape;16560;p23"/>
              <p:cNvSpPr/>
              <p:nvPr/>
            </p:nvSpPr>
            <p:spPr>
              <a:xfrm>
                <a:off x="131496" y="3788784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6" y="22"/>
                      <a:pt x="105" y="42"/>
                    </a:cubicBezTo>
                    <a:cubicBezTo>
                      <a:pt x="84" y="42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7"/>
                    </a:cubicBezTo>
                    <a:cubicBezTo>
                      <a:pt x="1" y="188"/>
                      <a:pt x="1" y="230"/>
                      <a:pt x="1" y="272"/>
                    </a:cubicBezTo>
                    <a:lnTo>
                      <a:pt x="1" y="313"/>
                    </a:lnTo>
                    <a:cubicBezTo>
                      <a:pt x="1" y="334"/>
                      <a:pt x="1" y="376"/>
                      <a:pt x="1" y="417"/>
                    </a:cubicBezTo>
                    <a:cubicBezTo>
                      <a:pt x="1" y="438"/>
                      <a:pt x="1" y="459"/>
                      <a:pt x="21" y="501"/>
                    </a:cubicBezTo>
                    <a:cubicBezTo>
                      <a:pt x="21" y="521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6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cubicBezTo>
                      <a:pt x="375" y="542"/>
                      <a:pt x="396" y="542"/>
                      <a:pt x="396" y="521"/>
                    </a:cubicBezTo>
                    <a:cubicBezTo>
                      <a:pt x="417" y="480"/>
                      <a:pt x="438" y="438"/>
                      <a:pt x="438" y="417"/>
                    </a:cubicBezTo>
                    <a:cubicBezTo>
                      <a:pt x="438" y="376"/>
                      <a:pt x="438" y="334"/>
                      <a:pt x="438" y="313"/>
                    </a:cubicBezTo>
                    <a:cubicBezTo>
                      <a:pt x="438" y="292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7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2"/>
                    </a:cubicBezTo>
                    <a:cubicBezTo>
                      <a:pt x="334" y="42"/>
                      <a:pt x="313" y="22"/>
                      <a:pt x="292" y="22"/>
                    </a:cubicBezTo>
                    <a:cubicBezTo>
                      <a:pt x="271" y="1"/>
                      <a:pt x="251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1" name="Google Shape;16561;p23"/>
              <p:cNvSpPr/>
              <p:nvPr/>
            </p:nvSpPr>
            <p:spPr>
              <a:xfrm>
                <a:off x="1765668" y="404813"/>
                <a:ext cx="38160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042" extrusionOk="0">
                    <a:moveTo>
                      <a:pt x="667" y="0"/>
                    </a:moveTo>
                    <a:cubicBezTo>
                      <a:pt x="0" y="0"/>
                      <a:pt x="0" y="1041"/>
                      <a:pt x="667" y="1041"/>
                    </a:cubicBezTo>
                    <a:cubicBezTo>
                      <a:pt x="1333" y="1041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2" name="Google Shape;16562;p23"/>
              <p:cNvSpPr/>
              <p:nvPr/>
            </p:nvSpPr>
            <p:spPr>
              <a:xfrm>
                <a:off x="1614830" y="379678"/>
                <a:ext cx="5382" cy="9046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6" extrusionOk="0">
                    <a:moveTo>
                      <a:pt x="88" y="0"/>
                    </a:moveTo>
                    <a:cubicBezTo>
                      <a:pt x="80" y="0"/>
                      <a:pt x="72" y="7"/>
                      <a:pt x="63" y="24"/>
                    </a:cubicBezTo>
                    <a:cubicBezTo>
                      <a:pt x="42" y="87"/>
                      <a:pt x="21" y="128"/>
                      <a:pt x="0" y="191"/>
                    </a:cubicBezTo>
                    <a:cubicBezTo>
                      <a:pt x="0" y="232"/>
                      <a:pt x="0" y="274"/>
                      <a:pt x="21" y="295"/>
                    </a:cubicBezTo>
                    <a:cubicBezTo>
                      <a:pt x="42" y="316"/>
                      <a:pt x="63" y="316"/>
                      <a:pt x="84" y="316"/>
                    </a:cubicBezTo>
                    <a:cubicBezTo>
                      <a:pt x="104" y="316"/>
                      <a:pt x="146" y="316"/>
                      <a:pt x="167" y="295"/>
                    </a:cubicBezTo>
                    <a:cubicBezTo>
                      <a:pt x="188" y="274"/>
                      <a:pt x="188" y="232"/>
                      <a:pt x="188" y="191"/>
                    </a:cubicBezTo>
                    <a:cubicBezTo>
                      <a:pt x="167" y="128"/>
                      <a:pt x="146" y="87"/>
                      <a:pt x="104" y="24"/>
                    </a:cubicBezTo>
                    <a:cubicBezTo>
                      <a:pt x="104" y="1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3" name="Google Shape;16563;p23"/>
              <p:cNvSpPr/>
              <p:nvPr/>
            </p:nvSpPr>
            <p:spPr>
              <a:xfrm>
                <a:off x="1639850" y="386921"/>
                <a:ext cx="12567" cy="9562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34" extrusionOk="0">
                    <a:moveTo>
                      <a:pt x="230" y="0"/>
                    </a:moveTo>
                    <a:cubicBezTo>
                      <a:pt x="1" y="0"/>
                      <a:pt x="1" y="334"/>
                      <a:pt x="230" y="334"/>
                    </a:cubicBezTo>
                    <a:cubicBezTo>
                      <a:pt x="438" y="334"/>
                      <a:pt x="438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4" name="Google Shape;16564;p23"/>
              <p:cNvSpPr/>
              <p:nvPr/>
            </p:nvSpPr>
            <p:spPr>
              <a:xfrm>
                <a:off x="1251747" y="446151"/>
                <a:ext cx="48323" cy="48209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84" extrusionOk="0">
                    <a:moveTo>
                      <a:pt x="875" y="0"/>
                    </a:moveTo>
                    <a:cubicBezTo>
                      <a:pt x="829" y="0"/>
                      <a:pt x="781" y="5"/>
                      <a:pt x="729" y="14"/>
                    </a:cubicBezTo>
                    <a:cubicBezTo>
                      <a:pt x="625" y="14"/>
                      <a:pt x="521" y="56"/>
                      <a:pt x="417" y="118"/>
                    </a:cubicBezTo>
                    <a:cubicBezTo>
                      <a:pt x="354" y="160"/>
                      <a:pt x="313" y="201"/>
                      <a:pt x="250" y="243"/>
                    </a:cubicBezTo>
                    <a:cubicBezTo>
                      <a:pt x="167" y="326"/>
                      <a:pt x="104" y="410"/>
                      <a:pt x="84" y="514"/>
                    </a:cubicBezTo>
                    <a:cubicBezTo>
                      <a:pt x="42" y="576"/>
                      <a:pt x="21" y="659"/>
                      <a:pt x="21" y="722"/>
                    </a:cubicBezTo>
                    <a:cubicBezTo>
                      <a:pt x="0" y="847"/>
                      <a:pt x="0" y="951"/>
                      <a:pt x="42" y="1055"/>
                    </a:cubicBezTo>
                    <a:cubicBezTo>
                      <a:pt x="63" y="1138"/>
                      <a:pt x="84" y="1201"/>
                      <a:pt x="125" y="1263"/>
                    </a:cubicBezTo>
                    <a:cubicBezTo>
                      <a:pt x="167" y="1368"/>
                      <a:pt x="250" y="1451"/>
                      <a:pt x="334" y="1513"/>
                    </a:cubicBezTo>
                    <a:cubicBezTo>
                      <a:pt x="396" y="1555"/>
                      <a:pt x="458" y="1597"/>
                      <a:pt x="521" y="1617"/>
                    </a:cubicBezTo>
                    <a:cubicBezTo>
                      <a:pt x="583" y="1659"/>
                      <a:pt x="667" y="1659"/>
                      <a:pt x="729" y="1659"/>
                    </a:cubicBezTo>
                    <a:cubicBezTo>
                      <a:pt x="782" y="1677"/>
                      <a:pt x="831" y="1683"/>
                      <a:pt x="878" y="1683"/>
                    </a:cubicBezTo>
                    <a:cubicBezTo>
                      <a:pt x="942" y="1683"/>
                      <a:pt x="1002" y="1671"/>
                      <a:pt x="1062" y="1659"/>
                    </a:cubicBezTo>
                    <a:lnTo>
                      <a:pt x="1271" y="1576"/>
                    </a:lnTo>
                    <a:lnTo>
                      <a:pt x="1437" y="1430"/>
                    </a:lnTo>
                    <a:cubicBezTo>
                      <a:pt x="1521" y="1368"/>
                      <a:pt x="1583" y="1263"/>
                      <a:pt x="1625" y="1159"/>
                    </a:cubicBezTo>
                    <a:cubicBezTo>
                      <a:pt x="1666" y="1097"/>
                      <a:pt x="1666" y="1034"/>
                      <a:pt x="1666" y="951"/>
                    </a:cubicBezTo>
                    <a:cubicBezTo>
                      <a:pt x="1687" y="889"/>
                      <a:pt x="1687" y="805"/>
                      <a:pt x="1666" y="722"/>
                    </a:cubicBezTo>
                    <a:cubicBezTo>
                      <a:pt x="1666" y="618"/>
                      <a:pt x="1646" y="514"/>
                      <a:pt x="1583" y="410"/>
                    </a:cubicBezTo>
                    <a:cubicBezTo>
                      <a:pt x="1541" y="368"/>
                      <a:pt x="1479" y="305"/>
                      <a:pt x="1437" y="243"/>
                    </a:cubicBezTo>
                    <a:cubicBezTo>
                      <a:pt x="1396" y="201"/>
                      <a:pt x="1333" y="160"/>
                      <a:pt x="1271" y="118"/>
                    </a:cubicBezTo>
                    <a:cubicBezTo>
                      <a:pt x="1208" y="76"/>
                      <a:pt x="1146" y="56"/>
                      <a:pt x="1062" y="35"/>
                    </a:cubicBezTo>
                    <a:cubicBezTo>
                      <a:pt x="1001" y="10"/>
                      <a:pt x="940" y="0"/>
                      <a:pt x="8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5" name="Google Shape;16565;p23"/>
              <p:cNvSpPr/>
              <p:nvPr/>
            </p:nvSpPr>
            <p:spPr>
              <a:xfrm>
                <a:off x="908933" y="-8"/>
                <a:ext cx="16718" cy="17749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20" extrusionOk="0">
                    <a:moveTo>
                      <a:pt x="292" y="0"/>
                    </a:moveTo>
                    <a:cubicBezTo>
                      <a:pt x="271" y="0"/>
                      <a:pt x="250" y="21"/>
                      <a:pt x="209" y="21"/>
                    </a:cubicBezTo>
                    <a:cubicBezTo>
                      <a:pt x="188" y="42"/>
                      <a:pt x="167" y="42"/>
                      <a:pt x="167" y="63"/>
                    </a:cubicBezTo>
                    <a:lnTo>
                      <a:pt x="146" y="63"/>
                    </a:lnTo>
                    <a:cubicBezTo>
                      <a:pt x="125" y="84"/>
                      <a:pt x="105" y="84"/>
                      <a:pt x="84" y="104"/>
                    </a:cubicBezTo>
                    <a:cubicBezTo>
                      <a:pt x="63" y="146"/>
                      <a:pt x="42" y="167"/>
                      <a:pt x="21" y="209"/>
                    </a:cubicBezTo>
                    <a:cubicBezTo>
                      <a:pt x="0" y="250"/>
                      <a:pt x="0" y="271"/>
                      <a:pt x="0" y="313"/>
                    </a:cubicBezTo>
                    <a:cubicBezTo>
                      <a:pt x="0" y="375"/>
                      <a:pt x="0" y="417"/>
                      <a:pt x="42" y="479"/>
                    </a:cubicBezTo>
                    <a:cubicBezTo>
                      <a:pt x="63" y="500"/>
                      <a:pt x="84" y="542"/>
                      <a:pt x="105" y="563"/>
                    </a:cubicBezTo>
                    <a:cubicBezTo>
                      <a:pt x="146" y="583"/>
                      <a:pt x="167" y="604"/>
                      <a:pt x="209" y="604"/>
                    </a:cubicBezTo>
                    <a:cubicBezTo>
                      <a:pt x="240" y="615"/>
                      <a:pt x="266" y="620"/>
                      <a:pt x="292" y="620"/>
                    </a:cubicBezTo>
                    <a:cubicBezTo>
                      <a:pt x="318" y="620"/>
                      <a:pt x="344" y="615"/>
                      <a:pt x="375" y="604"/>
                    </a:cubicBezTo>
                    <a:cubicBezTo>
                      <a:pt x="417" y="604"/>
                      <a:pt x="459" y="563"/>
                      <a:pt x="500" y="542"/>
                    </a:cubicBezTo>
                    <a:lnTo>
                      <a:pt x="563" y="479"/>
                    </a:lnTo>
                    <a:cubicBezTo>
                      <a:pt x="584" y="417"/>
                      <a:pt x="584" y="375"/>
                      <a:pt x="584" y="313"/>
                    </a:cubicBezTo>
                    <a:cubicBezTo>
                      <a:pt x="584" y="271"/>
                      <a:pt x="584" y="209"/>
                      <a:pt x="563" y="167"/>
                    </a:cubicBezTo>
                    <a:cubicBezTo>
                      <a:pt x="521" y="125"/>
                      <a:pt x="500" y="84"/>
                      <a:pt x="438" y="63"/>
                    </a:cubicBezTo>
                    <a:cubicBezTo>
                      <a:pt x="438" y="63"/>
                      <a:pt x="417" y="42"/>
                      <a:pt x="396" y="42"/>
                    </a:cubicBezTo>
                    <a:cubicBezTo>
                      <a:pt x="396" y="42"/>
                      <a:pt x="375" y="21"/>
                      <a:pt x="375" y="21"/>
                    </a:cubicBezTo>
                    <a:cubicBezTo>
                      <a:pt x="355" y="21"/>
                      <a:pt x="313" y="0"/>
                      <a:pt x="292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6" name="Google Shape;16566;p23"/>
              <p:cNvSpPr/>
              <p:nvPr/>
            </p:nvSpPr>
            <p:spPr>
              <a:xfrm>
                <a:off x="634682" y="104912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4" y="667"/>
                      <a:pt x="854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7" name="Google Shape;16567;p23"/>
              <p:cNvSpPr/>
              <p:nvPr/>
            </p:nvSpPr>
            <p:spPr>
              <a:xfrm>
                <a:off x="282936" y="571597"/>
                <a:ext cx="47722" cy="47264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51" extrusionOk="0">
                    <a:moveTo>
                      <a:pt x="833" y="0"/>
                    </a:moveTo>
                    <a:cubicBezTo>
                      <a:pt x="688" y="0"/>
                      <a:pt x="542" y="37"/>
                      <a:pt x="417" y="109"/>
                    </a:cubicBezTo>
                    <a:cubicBezTo>
                      <a:pt x="292" y="193"/>
                      <a:pt x="188" y="276"/>
                      <a:pt x="125" y="401"/>
                    </a:cubicBezTo>
                    <a:cubicBezTo>
                      <a:pt x="42" y="526"/>
                      <a:pt x="21" y="672"/>
                      <a:pt x="0" y="818"/>
                    </a:cubicBezTo>
                    <a:cubicBezTo>
                      <a:pt x="21" y="963"/>
                      <a:pt x="42" y="1109"/>
                      <a:pt x="125" y="1234"/>
                    </a:cubicBezTo>
                    <a:cubicBezTo>
                      <a:pt x="188" y="1359"/>
                      <a:pt x="292" y="1463"/>
                      <a:pt x="417" y="1526"/>
                    </a:cubicBezTo>
                    <a:cubicBezTo>
                      <a:pt x="542" y="1609"/>
                      <a:pt x="688" y="1651"/>
                      <a:pt x="833" y="1651"/>
                    </a:cubicBezTo>
                    <a:cubicBezTo>
                      <a:pt x="979" y="1651"/>
                      <a:pt x="1125" y="1609"/>
                      <a:pt x="1250" y="1526"/>
                    </a:cubicBezTo>
                    <a:cubicBezTo>
                      <a:pt x="1375" y="1463"/>
                      <a:pt x="1479" y="1359"/>
                      <a:pt x="1541" y="1234"/>
                    </a:cubicBezTo>
                    <a:cubicBezTo>
                      <a:pt x="1625" y="1109"/>
                      <a:pt x="1666" y="963"/>
                      <a:pt x="1666" y="818"/>
                    </a:cubicBezTo>
                    <a:cubicBezTo>
                      <a:pt x="1666" y="672"/>
                      <a:pt x="1625" y="526"/>
                      <a:pt x="1541" y="401"/>
                    </a:cubicBezTo>
                    <a:cubicBezTo>
                      <a:pt x="1479" y="276"/>
                      <a:pt x="1375" y="193"/>
                      <a:pt x="1250" y="109"/>
                    </a:cubicBezTo>
                    <a:cubicBezTo>
                      <a:pt x="1125" y="37"/>
                      <a:pt x="979" y="0"/>
                      <a:pt x="833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8" name="Google Shape;16568;p23"/>
              <p:cNvSpPr/>
              <p:nvPr/>
            </p:nvSpPr>
            <p:spPr>
              <a:xfrm>
                <a:off x="19419" y="429233"/>
                <a:ext cx="1253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26" extrusionOk="0">
                    <a:moveTo>
                      <a:pt x="209" y="1"/>
                    </a:moveTo>
                    <a:cubicBezTo>
                      <a:pt x="188" y="1"/>
                      <a:pt x="188" y="1"/>
                      <a:pt x="167" y="22"/>
                    </a:cubicBezTo>
                    <a:cubicBezTo>
                      <a:pt x="146" y="22"/>
                      <a:pt x="125" y="22"/>
                      <a:pt x="105" y="43"/>
                    </a:cubicBezTo>
                    <a:cubicBezTo>
                      <a:pt x="84" y="43"/>
                      <a:pt x="63" y="63"/>
                      <a:pt x="42" y="84"/>
                    </a:cubicBezTo>
                    <a:cubicBezTo>
                      <a:pt x="42" y="105"/>
                      <a:pt x="21" y="126"/>
                      <a:pt x="21" y="168"/>
                    </a:cubicBezTo>
                    <a:cubicBezTo>
                      <a:pt x="0" y="188"/>
                      <a:pt x="0" y="230"/>
                      <a:pt x="0" y="251"/>
                    </a:cubicBezTo>
                    <a:cubicBezTo>
                      <a:pt x="0" y="272"/>
                      <a:pt x="0" y="293"/>
                      <a:pt x="0" y="313"/>
                    </a:cubicBezTo>
                    <a:lnTo>
                      <a:pt x="0" y="417"/>
                    </a:lnTo>
                    <a:cubicBezTo>
                      <a:pt x="0" y="438"/>
                      <a:pt x="0" y="459"/>
                      <a:pt x="21" y="501"/>
                    </a:cubicBezTo>
                    <a:cubicBezTo>
                      <a:pt x="21" y="522"/>
                      <a:pt x="42" y="542"/>
                      <a:pt x="63" y="563"/>
                    </a:cubicBezTo>
                    <a:cubicBezTo>
                      <a:pt x="84" y="584"/>
                      <a:pt x="105" y="605"/>
                      <a:pt x="125" y="605"/>
                    </a:cubicBezTo>
                    <a:cubicBezTo>
                      <a:pt x="167" y="626"/>
                      <a:pt x="188" y="626"/>
                      <a:pt x="209" y="626"/>
                    </a:cubicBezTo>
                    <a:lnTo>
                      <a:pt x="271" y="626"/>
                    </a:lnTo>
                    <a:cubicBezTo>
                      <a:pt x="313" y="605"/>
                      <a:pt x="334" y="584"/>
                      <a:pt x="375" y="563"/>
                    </a:cubicBezTo>
                    <a:lnTo>
                      <a:pt x="396" y="522"/>
                    </a:lnTo>
                    <a:cubicBezTo>
                      <a:pt x="417" y="480"/>
                      <a:pt x="438" y="438"/>
                      <a:pt x="438" y="417"/>
                    </a:cubicBezTo>
                    <a:lnTo>
                      <a:pt x="438" y="313"/>
                    </a:lnTo>
                    <a:cubicBezTo>
                      <a:pt x="438" y="293"/>
                      <a:pt x="438" y="272"/>
                      <a:pt x="438" y="272"/>
                    </a:cubicBezTo>
                    <a:cubicBezTo>
                      <a:pt x="417" y="230"/>
                      <a:pt x="438" y="188"/>
                      <a:pt x="417" y="168"/>
                    </a:cubicBezTo>
                    <a:cubicBezTo>
                      <a:pt x="417" y="147"/>
                      <a:pt x="396" y="126"/>
                      <a:pt x="396" y="105"/>
                    </a:cubicBezTo>
                    <a:cubicBezTo>
                      <a:pt x="375" y="84"/>
                      <a:pt x="375" y="63"/>
                      <a:pt x="334" y="43"/>
                    </a:cubicBezTo>
                    <a:cubicBezTo>
                      <a:pt x="334" y="43"/>
                      <a:pt x="313" y="22"/>
                      <a:pt x="292" y="22"/>
                    </a:cubicBezTo>
                    <a:cubicBezTo>
                      <a:pt x="271" y="1"/>
                      <a:pt x="250" y="1"/>
                      <a:pt x="209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9" name="Google Shape;16569;p23"/>
              <p:cNvSpPr/>
              <p:nvPr/>
            </p:nvSpPr>
            <p:spPr>
              <a:xfrm>
                <a:off x="368188" y="4820204"/>
                <a:ext cx="19095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67" h="647" extrusionOk="0">
                    <a:moveTo>
                      <a:pt x="230" y="1"/>
                    </a:moveTo>
                    <a:cubicBezTo>
                      <a:pt x="209" y="1"/>
                      <a:pt x="188" y="21"/>
                      <a:pt x="167" y="21"/>
                    </a:cubicBezTo>
                    <a:cubicBezTo>
                      <a:pt x="125" y="42"/>
                      <a:pt x="105" y="63"/>
                      <a:pt x="84" y="84"/>
                    </a:cubicBezTo>
                    <a:lnTo>
                      <a:pt x="42" y="126"/>
                    </a:lnTo>
                    <a:cubicBezTo>
                      <a:pt x="42" y="146"/>
                      <a:pt x="21" y="167"/>
                      <a:pt x="21" y="188"/>
                    </a:cubicBezTo>
                    <a:cubicBezTo>
                      <a:pt x="0" y="209"/>
                      <a:pt x="0" y="250"/>
                      <a:pt x="21" y="292"/>
                    </a:cubicBezTo>
                    <a:cubicBezTo>
                      <a:pt x="21" y="313"/>
                      <a:pt x="21" y="355"/>
                      <a:pt x="42" y="375"/>
                    </a:cubicBezTo>
                    <a:cubicBezTo>
                      <a:pt x="42" y="396"/>
                      <a:pt x="63" y="396"/>
                      <a:pt x="63" y="417"/>
                    </a:cubicBezTo>
                    <a:cubicBezTo>
                      <a:pt x="84" y="438"/>
                      <a:pt x="105" y="480"/>
                      <a:pt x="125" y="500"/>
                    </a:cubicBezTo>
                    <a:lnTo>
                      <a:pt x="146" y="500"/>
                    </a:lnTo>
                    <a:cubicBezTo>
                      <a:pt x="167" y="542"/>
                      <a:pt x="209" y="563"/>
                      <a:pt x="230" y="584"/>
                    </a:cubicBezTo>
                    <a:cubicBezTo>
                      <a:pt x="250" y="605"/>
                      <a:pt x="271" y="625"/>
                      <a:pt x="313" y="625"/>
                    </a:cubicBezTo>
                    <a:cubicBezTo>
                      <a:pt x="334" y="646"/>
                      <a:pt x="375" y="646"/>
                      <a:pt x="417" y="646"/>
                    </a:cubicBezTo>
                    <a:cubicBezTo>
                      <a:pt x="438" y="646"/>
                      <a:pt x="479" y="646"/>
                      <a:pt x="500" y="625"/>
                    </a:cubicBezTo>
                    <a:cubicBezTo>
                      <a:pt x="542" y="625"/>
                      <a:pt x="563" y="605"/>
                      <a:pt x="584" y="584"/>
                    </a:cubicBezTo>
                    <a:cubicBezTo>
                      <a:pt x="604" y="563"/>
                      <a:pt x="604" y="542"/>
                      <a:pt x="625" y="521"/>
                    </a:cubicBezTo>
                    <a:cubicBezTo>
                      <a:pt x="646" y="500"/>
                      <a:pt x="667" y="459"/>
                      <a:pt x="667" y="396"/>
                    </a:cubicBezTo>
                    <a:cubicBezTo>
                      <a:pt x="646" y="375"/>
                      <a:pt x="646" y="355"/>
                      <a:pt x="646" y="334"/>
                    </a:cubicBezTo>
                    <a:cubicBezTo>
                      <a:pt x="646" y="292"/>
                      <a:pt x="625" y="250"/>
                      <a:pt x="584" y="230"/>
                    </a:cubicBezTo>
                    <a:lnTo>
                      <a:pt x="521" y="146"/>
                    </a:lnTo>
                    <a:cubicBezTo>
                      <a:pt x="500" y="146"/>
                      <a:pt x="500" y="126"/>
                      <a:pt x="500" y="126"/>
                    </a:cubicBezTo>
                    <a:cubicBezTo>
                      <a:pt x="479" y="105"/>
                      <a:pt x="438" y="84"/>
                      <a:pt x="417" y="63"/>
                    </a:cubicBezTo>
                    <a:cubicBezTo>
                      <a:pt x="417" y="63"/>
                      <a:pt x="396" y="42"/>
                      <a:pt x="375" y="42"/>
                    </a:cubicBezTo>
                    <a:cubicBezTo>
                      <a:pt x="355" y="21"/>
                      <a:pt x="334" y="21"/>
                      <a:pt x="313" y="21"/>
                    </a:cubicBezTo>
                    <a:cubicBezTo>
                      <a:pt x="292" y="1"/>
                      <a:pt x="250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0" name="Google Shape;16570;p23"/>
              <p:cNvSpPr/>
              <p:nvPr/>
            </p:nvSpPr>
            <p:spPr>
              <a:xfrm>
                <a:off x="1029369" y="4404075"/>
                <a:ext cx="23274" cy="17892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5" extrusionOk="0">
                    <a:moveTo>
                      <a:pt x="396" y="0"/>
                    </a:moveTo>
                    <a:cubicBezTo>
                      <a:pt x="0" y="0"/>
                      <a:pt x="0" y="625"/>
                      <a:pt x="396" y="625"/>
                    </a:cubicBezTo>
                    <a:cubicBezTo>
                      <a:pt x="812" y="625"/>
                      <a:pt x="812" y="0"/>
                      <a:pt x="39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1" name="Google Shape;16571;p23"/>
              <p:cNvSpPr/>
              <p:nvPr/>
            </p:nvSpPr>
            <p:spPr>
              <a:xfrm>
                <a:off x="1992799" y="4470977"/>
                <a:ext cx="23274" cy="2731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54" extrusionOk="0">
                    <a:moveTo>
                      <a:pt x="133" y="704"/>
                    </a:moveTo>
                    <a:lnTo>
                      <a:pt x="133" y="704"/>
                    </a:lnTo>
                    <a:cubicBezTo>
                      <a:pt x="134" y="706"/>
                      <a:pt x="136" y="708"/>
                      <a:pt x="138" y="710"/>
                    </a:cubicBezTo>
                    <a:lnTo>
                      <a:pt x="138" y="710"/>
                    </a:lnTo>
                    <a:cubicBezTo>
                      <a:pt x="134" y="708"/>
                      <a:pt x="130" y="706"/>
                      <a:pt x="126" y="704"/>
                    </a:cubicBezTo>
                    <a:close/>
                    <a:moveTo>
                      <a:pt x="438" y="1"/>
                    </a:moveTo>
                    <a:cubicBezTo>
                      <a:pt x="412" y="1"/>
                      <a:pt x="386" y="6"/>
                      <a:pt x="355" y="16"/>
                    </a:cubicBezTo>
                    <a:cubicBezTo>
                      <a:pt x="334" y="16"/>
                      <a:pt x="292" y="16"/>
                      <a:pt x="251" y="37"/>
                    </a:cubicBezTo>
                    <a:cubicBezTo>
                      <a:pt x="230" y="58"/>
                      <a:pt x="188" y="79"/>
                      <a:pt x="167" y="100"/>
                    </a:cubicBezTo>
                    <a:cubicBezTo>
                      <a:pt x="147" y="121"/>
                      <a:pt x="105" y="141"/>
                      <a:pt x="105" y="162"/>
                    </a:cubicBezTo>
                    <a:cubicBezTo>
                      <a:pt x="63" y="204"/>
                      <a:pt x="42" y="245"/>
                      <a:pt x="22" y="308"/>
                    </a:cubicBezTo>
                    <a:cubicBezTo>
                      <a:pt x="22" y="350"/>
                      <a:pt x="22" y="370"/>
                      <a:pt x="1" y="412"/>
                    </a:cubicBezTo>
                    <a:cubicBezTo>
                      <a:pt x="1" y="475"/>
                      <a:pt x="22" y="516"/>
                      <a:pt x="42" y="579"/>
                    </a:cubicBezTo>
                    <a:cubicBezTo>
                      <a:pt x="44" y="580"/>
                      <a:pt x="45" y="582"/>
                      <a:pt x="46" y="583"/>
                    </a:cubicBezTo>
                    <a:lnTo>
                      <a:pt x="46" y="583"/>
                    </a:lnTo>
                    <a:cubicBezTo>
                      <a:pt x="54" y="623"/>
                      <a:pt x="69" y="658"/>
                      <a:pt x="84" y="704"/>
                    </a:cubicBezTo>
                    <a:cubicBezTo>
                      <a:pt x="84" y="724"/>
                      <a:pt x="105" y="745"/>
                      <a:pt x="105" y="787"/>
                    </a:cubicBezTo>
                    <a:cubicBezTo>
                      <a:pt x="147" y="829"/>
                      <a:pt x="167" y="849"/>
                      <a:pt x="209" y="870"/>
                    </a:cubicBezTo>
                    <a:cubicBezTo>
                      <a:pt x="230" y="891"/>
                      <a:pt x="251" y="912"/>
                      <a:pt x="272" y="933"/>
                    </a:cubicBezTo>
                    <a:cubicBezTo>
                      <a:pt x="313" y="954"/>
                      <a:pt x="376" y="954"/>
                      <a:pt x="417" y="954"/>
                    </a:cubicBezTo>
                    <a:cubicBezTo>
                      <a:pt x="438" y="954"/>
                      <a:pt x="480" y="954"/>
                      <a:pt x="501" y="933"/>
                    </a:cubicBezTo>
                    <a:cubicBezTo>
                      <a:pt x="542" y="933"/>
                      <a:pt x="563" y="912"/>
                      <a:pt x="584" y="912"/>
                    </a:cubicBezTo>
                    <a:cubicBezTo>
                      <a:pt x="626" y="891"/>
                      <a:pt x="667" y="849"/>
                      <a:pt x="688" y="808"/>
                    </a:cubicBezTo>
                    <a:cubicBezTo>
                      <a:pt x="730" y="787"/>
                      <a:pt x="751" y="745"/>
                      <a:pt x="751" y="704"/>
                    </a:cubicBezTo>
                    <a:cubicBezTo>
                      <a:pt x="763" y="666"/>
                      <a:pt x="768" y="636"/>
                      <a:pt x="774" y="605"/>
                    </a:cubicBezTo>
                    <a:lnTo>
                      <a:pt x="774" y="605"/>
                    </a:lnTo>
                    <a:cubicBezTo>
                      <a:pt x="790" y="580"/>
                      <a:pt x="801" y="551"/>
                      <a:pt x="813" y="516"/>
                    </a:cubicBezTo>
                    <a:cubicBezTo>
                      <a:pt x="813" y="495"/>
                      <a:pt x="813" y="454"/>
                      <a:pt x="813" y="412"/>
                    </a:cubicBezTo>
                    <a:cubicBezTo>
                      <a:pt x="813" y="350"/>
                      <a:pt x="792" y="266"/>
                      <a:pt x="771" y="204"/>
                    </a:cubicBezTo>
                    <a:lnTo>
                      <a:pt x="709" y="121"/>
                    </a:lnTo>
                    <a:cubicBezTo>
                      <a:pt x="667" y="100"/>
                      <a:pt x="646" y="79"/>
                      <a:pt x="626" y="58"/>
                    </a:cubicBezTo>
                    <a:lnTo>
                      <a:pt x="521" y="16"/>
                    </a:lnTo>
                    <a:cubicBezTo>
                      <a:pt x="490" y="6"/>
                      <a:pt x="464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2" name="Google Shape;16572;p23"/>
              <p:cNvSpPr/>
              <p:nvPr/>
            </p:nvSpPr>
            <p:spPr>
              <a:xfrm>
                <a:off x="1821692" y="4576956"/>
                <a:ext cx="20898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30" extrusionOk="0">
                    <a:moveTo>
                      <a:pt x="376" y="1"/>
                    </a:moveTo>
                    <a:cubicBezTo>
                      <a:pt x="313" y="1"/>
                      <a:pt x="272" y="21"/>
                      <a:pt x="230" y="42"/>
                    </a:cubicBezTo>
                    <a:cubicBezTo>
                      <a:pt x="188" y="42"/>
                      <a:pt x="147" y="63"/>
                      <a:pt x="105" y="105"/>
                    </a:cubicBezTo>
                    <a:cubicBezTo>
                      <a:pt x="84" y="146"/>
                      <a:pt x="63" y="188"/>
                      <a:pt x="42" y="230"/>
                    </a:cubicBezTo>
                    <a:cubicBezTo>
                      <a:pt x="22" y="271"/>
                      <a:pt x="1" y="313"/>
                      <a:pt x="1" y="355"/>
                    </a:cubicBezTo>
                    <a:cubicBezTo>
                      <a:pt x="22" y="396"/>
                      <a:pt x="22" y="417"/>
                      <a:pt x="22" y="459"/>
                    </a:cubicBezTo>
                    <a:cubicBezTo>
                      <a:pt x="42" y="521"/>
                      <a:pt x="63" y="563"/>
                      <a:pt x="105" y="605"/>
                    </a:cubicBezTo>
                    <a:cubicBezTo>
                      <a:pt x="147" y="625"/>
                      <a:pt x="167" y="646"/>
                      <a:pt x="188" y="667"/>
                    </a:cubicBezTo>
                    <a:cubicBezTo>
                      <a:pt x="251" y="709"/>
                      <a:pt x="292" y="730"/>
                      <a:pt x="376" y="730"/>
                    </a:cubicBezTo>
                    <a:cubicBezTo>
                      <a:pt x="417" y="730"/>
                      <a:pt x="459" y="709"/>
                      <a:pt x="501" y="688"/>
                    </a:cubicBezTo>
                    <a:cubicBezTo>
                      <a:pt x="542" y="667"/>
                      <a:pt x="584" y="646"/>
                      <a:pt x="626" y="605"/>
                    </a:cubicBezTo>
                    <a:cubicBezTo>
                      <a:pt x="646" y="584"/>
                      <a:pt x="688" y="542"/>
                      <a:pt x="688" y="500"/>
                    </a:cubicBezTo>
                    <a:cubicBezTo>
                      <a:pt x="709" y="459"/>
                      <a:pt x="730" y="417"/>
                      <a:pt x="730" y="355"/>
                    </a:cubicBezTo>
                    <a:cubicBezTo>
                      <a:pt x="730" y="334"/>
                      <a:pt x="709" y="292"/>
                      <a:pt x="709" y="271"/>
                    </a:cubicBezTo>
                    <a:cubicBezTo>
                      <a:pt x="688" y="209"/>
                      <a:pt x="667" y="146"/>
                      <a:pt x="626" y="105"/>
                    </a:cubicBezTo>
                    <a:cubicBezTo>
                      <a:pt x="605" y="84"/>
                      <a:pt x="563" y="63"/>
                      <a:pt x="542" y="42"/>
                    </a:cubicBezTo>
                    <a:cubicBezTo>
                      <a:pt x="501" y="21"/>
                      <a:pt x="438" y="1"/>
                      <a:pt x="37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3" name="Google Shape;16573;p23"/>
              <p:cNvSpPr/>
              <p:nvPr/>
            </p:nvSpPr>
            <p:spPr>
              <a:xfrm>
                <a:off x="962581" y="5099809"/>
                <a:ext cx="14342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47" extrusionOk="0">
                    <a:moveTo>
                      <a:pt x="188" y="1"/>
                    </a:moveTo>
                    <a:cubicBezTo>
                      <a:pt x="167" y="1"/>
                      <a:pt x="147" y="22"/>
                      <a:pt x="126" y="22"/>
                    </a:cubicBezTo>
                    <a:cubicBezTo>
                      <a:pt x="105" y="43"/>
                      <a:pt x="84" y="63"/>
                      <a:pt x="63" y="84"/>
                    </a:cubicBezTo>
                    <a:cubicBezTo>
                      <a:pt x="42" y="105"/>
                      <a:pt x="22" y="147"/>
                      <a:pt x="22" y="167"/>
                    </a:cubicBezTo>
                    <a:cubicBezTo>
                      <a:pt x="22" y="188"/>
                      <a:pt x="22" y="188"/>
                      <a:pt x="22" y="209"/>
                    </a:cubicBezTo>
                    <a:cubicBezTo>
                      <a:pt x="22" y="209"/>
                      <a:pt x="1" y="230"/>
                      <a:pt x="1" y="230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1" y="251"/>
                      <a:pt x="1" y="272"/>
                      <a:pt x="1" y="272"/>
                    </a:cubicBezTo>
                    <a:cubicBezTo>
                      <a:pt x="1" y="292"/>
                      <a:pt x="1" y="292"/>
                      <a:pt x="1" y="313"/>
                    </a:cubicBezTo>
                    <a:cubicBezTo>
                      <a:pt x="1" y="334"/>
                      <a:pt x="1" y="376"/>
                      <a:pt x="1" y="397"/>
                    </a:cubicBezTo>
                    <a:cubicBezTo>
                      <a:pt x="1" y="438"/>
                      <a:pt x="1" y="459"/>
                      <a:pt x="22" y="501"/>
                    </a:cubicBezTo>
                    <a:cubicBezTo>
                      <a:pt x="42" y="522"/>
                      <a:pt x="42" y="542"/>
                      <a:pt x="84" y="584"/>
                    </a:cubicBezTo>
                    <a:cubicBezTo>
                      <a:pt x="105" y="605"/>
                      <a:pt x="126" y="626"/>
                      <a:pt x="147" y="626"/>
                    </a:cubicBezTo>
                    <a:cubicBezTo>
                      <a:pt x="188" y="646"/>
                      <a:pt x="209" y="646"/>
                      <a:pt x="251" y="646"/>
                    </a:cubicBezTo>
                    <a:lnTo>
                      <a:pt x="313" y="646"/>
                    </a:lnTo>
                    <a:cubicBezTo>
                      <a:pt x="355" y="626"/>
                      <a:pt x="396" y="605"/>
                      <a:pt x="417" y="584"/>
                    </a:cubicBezTo>
                    <a:cubicBezTo>
                      <a:pt x="438" y="563"/>
                      <a:pt x="459" y="542"/>
                      <a:pt x="459" y="522"/>
                    </a:cubicBezTo>
                    <a:cubicBezTo>
                      <a:pt x="480" y="480"/>
                      <a:pt x="501" y="438"/>
                      <a:pt x="501" y="397"/>
                    </a:cubicBezTo>
                    <a:cubicBezTo>
                      <a:pt x="501" y="376"/>
                      <a:pt x="501" y="334"/>
                      <a:pt x="501" y="313"/>
                    </a:cubicBezTo>
                    <a:cubicBezTo>
                      <a:pt x="501" y="272"/>
                      <a:pt x="501" y="209"/>
                      <a:pt x="480" y="167"/>
                    </a:cubicBezTo>
                    <a:cubicBezTo>
                      <a:pt x="480" y="147"/>
                      <a:pt x="459" y="126"/>
                      <a:pt x="459" y="105"/>
                    </a:cubicBezTo>
                    <a:cubicBezTo>
                      <a:pt x="438" y="84"/>
                      <a:pt x="417" y="63"/>
                      <a:pt x="396" y="43"/>
                    </a:cubicBezTo>
                    <a:cubicBezTo>
                      <a:pt x="376" y="22"/>
                      <a:pt x="355" y="22"/>
                      <a:pt x="334" y="22"/>
                    </a:cubicBezTo>
                    <a:cubicBezTo>
                      <a:pt x="313" y="1"/>
                      <a:pt x="292" y="1"/>
                      <a:pt x="25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4" name="Google Shape;16574;p23"/>
              <p:cNvSpPr/>
              <p:nvPr/>
            </p:nvSpPr>
            <p:spPr>
              <a:xfrm>
                <a:off x="1944504" y="4981778"/>
                <a:ext cx="22100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772" h="605" extrusionOk="0">
                    <a:moveTo>
                      <a:pt x="376" y="0"/>
                    </a:moveTo>
                    <a:cubicBezTo>
                      <a:pt x="1" y="0"/>
                      <a:pt x="1" y="604"/>
                      <a:pt x="376" y="604"/>
                    </a:cubicBezTo>
                    <a:cubicBezTo>
                      <a:pt x="771" y="604"/>
                      <a:pt x="771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5" name="Google Shape;16575;p23"/>
              <p:cNvSpPr/>
              <p:nvPr/>
            </p:nvSpPr>
            <p:spPr>
              <a:xfrm>
                <a:off x="314540" y="5047965"/>
                <a:ext cx="44144" cy="40565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417" extrusionOk="0">
                    <a:moveTo>
                      <a:pt x="708" y="0"/>
                    </a:moveTo>
                    <a:cubicBezTo>
                      <a:pt x="625" y="0"/>
                      <a:pt x="521" y="21"/>
                      <a:pt x="437" y="63"/>
                    </a:cubicBezTo>
                    <a:cubicBezTo>
                      <a:pt x="354" y="104"/>
                      <a:pt x="292" y="146"/>
                      <a:pt x="208" y="208"/>
                    </a:cubicBezTo>
                    <a:cubicBezTo>
                      <a:pt x="146" y="271"/>
                      <a:pt x="104" y="354"/>
                      <a:pt x="63" y="437"/>
                    </a:cubicBezTo>
                    <a:cubicBezTo>
                      <a:pt x="21" y="521"/>
                      <a:pt x="0" y="625"/>
                      <a:pt x="0" y="708"/>
                    </a:cubicBezTo>
                    <a:cubicBezTo>
                      <a:pt x="21" y="771"/>
                      <a:pt x="21" y="833"/>
                      <a:pt x="42" y="896"/>
                    </a:cubicBezTo>
                    <a:cubicBezTo>
                      <a:pt x="63" y="1021"/>
                      <a:pt x="125" y="1125"/>
                      <a:pt x="208" y="1208"/>
                    </a:cubicBezTo>
                    <a:cubicBezTo>
                      <a:pt x="271" y="1250"/>
                      <a:pt x="313" y="1291"/>
                      <a:pt x="354" y="1333"/>
                    </a:cubicBezTo>
                    <a:cubicBezTo>
                      <a:pt x="479" y="1395"/>
                      <a:pt x="583" y="1416"/>
                      <a:pt x="708" y="1416"/>
                    </a:cubicBezTo>
                    <a:cubicBezTo>
                      <a:pt x="771" y="1416"/>
                      <a:pt x="854" y="1416"/>
                      <a:pt x="916" y="1395"/>
                    </a:cubicBezTo>
                    <a:cubicBezTo>
                      <a:pt x="987" y="1378"/>
                      <a:pt x="1058" y="1345"/>
                      <a:pt x="1116" y="1297"/>
                    </a:cubicBezTo>
                    <a:lnTo>
                      <a:pt x="1116" y="1297"/>
                    </a:lnTo>
                    <a:cubicBezTo>
                      <a:pt x="1154" y="1281"/>
                      <a:pt x="1197" y="1265"/>
                      <a:pt x="1229" y="1250"/>
                    </a:cubicBezTo>
                    <a:cubicBezTo>
                      <a:pt x="1312" y="1229"/>
                      <a:pt x="1375" y="1166"/>
                      <a:pt x="1416" y="1104"/>
                    </a:cubicBezTo>
                    <a:cubicBezTo>
                      <a:pt x="1458" y="1062"/>
                      <a:pt x="1479" y="1021"/>
                      <a:pt x="1500" y="958"/>
                    </a:cubicBezTo>
                    <a:cubicBezTo>
                      <a:pt x="1520" y="875"/>
                      <a:pt x="1541" y="812"/>
                      <a:pt x="1541" y="708"/>
                    </a:cubicBezTo>
                    <a:cubicBezTo>
                      <a:pt x="1541" y="666"/>
                      <a:pt x="1520" y="604"/>
                      <a:pt x="1520" y="542"/>
                    </a:cubicBezTo>
                    <a:lnTo>
                      <a:pt x="1458" y="396"/>
                    </a:lnTo>
                    <a:cubicBezTo>
                      <a:pt x="1416" y="333"/>
                      <a:pt x="1375" y="271"/>
                      <a:pt x="1291" y="229"/>
                    </a:cubicBezTo>
                    <a:cubicBezTo>
                      <a:pt x="1229" y="167"/>
                      <a:pt x="1166" y="125"/>
                      <a:pt x="1083" y="104"/>
                    </a:cubicBezTo>
                    <a:lnTo>
                      <a:pt x="1074" y="103"/>
                    </a:lnTo>
                    <a:lnTo>
                      <a:pt x="1074" y="103"/>
                    </a:lnTo>
                    <a:cubicBezTo>
                      <a:pt x="1051" y="89"/>
                      <a:pt x="1026" y="76"/>
                      <a:pt x="1000" y="63"/>
                    </a:cubicBezTo>
                    <a:cubicBezTo>
                      <a:pt x="916" y="21"/>
                      <a:pt x="812" y="0"/>
                      <a:pt x="708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6" name="Google Shape;16576;p23"/>
              <p:cNvSpPr/>
              <p:nvPr/>
            </p:nvSpPr>
            <p:spPr>
              <a:xfrm>
                <a:off x="1864634" y="1349177"/>
                <a:ext cx="38189" cy="2983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42" extrusionOk="0">
                    <a:moveTo>
                      <a:pt x="667" y="0"/>
                    </a:moveTo>
                    <a:cubicBezTo>
                      <a:pt x="0" y="0"/>
                      <a:pt x="0" y="1042"/>
                      <a:pt x="667" y="1042"/>
                    </a:cubicBezTo>
                    <a:cubicBezTo>
                      <a:pt x="1333" y="1042"/>
                      <a:pt x="1333" y="0"/>
                      <a:pt x="6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7" name="Google Shape;16577;p23"/>
              <p:cNvSpPr/>
              <p:nvPr/>
            </p:nvSpPr>
            <p:spPr>
              <a:xfrm>
                <a:off x="1713194" y="1323670"/>
                <a:ext cx="5983" cy="941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9" extrusionOk="0">
                    <a:moveTo>
                      <a:pt x="105" y="1"/>
                    </a:moveTo>
                    <a:cubicBezTo>
                      <a:pt x="94" y="1"/>
                      <a:pt x="84" y="6"/>
                      <a:pt x="84" y="17"/>
                    </a:cubicBezTo>
                    <a:cubicBezTo>
                      <a:pt x="63" y="79"/>
                      <a:pt x="42" y="142"/>
                      <a:pt x="21" y="204"/>
                    </a:cubicBezTo>
                    <a:cubicBezTo>
                      <a:pt x="0" y="225"/>
                      <a:pt x="21" y="267"/>
                      <a:pt x="42" y="287"/>
                    </a:cubicBezTo>
                    <a:cubicBezTo>
                      <a:pt x="63" y="308"/>
                      <a:pt x="84" y="329"/>
                      <a:pt x="105" y="329"/>
                    </a:cubicBezTo>
                    <a:cubicBezTo>
                      <a:pt x="125" y="329"/>
                      <a:pt x="167" y="308"/>
                      <a:pt x="167" y="287"/>
                    </a:cubicBezTo>
                    <a:cubicBezTo>
                      <a:pt x="188" y="267"/>
                      <a:pt x="209" y="225"/>
                      <a:pt x="209" y="204"/>
                    </a:cubicBezTo>
                    <a:cubicBezTo>
                      <a:pt x="167" y="142"/>
                      <a:pt x="146" y="79"/>
                      <a:pt x="125" y="17"/>
                    </a:cubicBezTo>
                    <a:cubicBezTo>
                      <a:pt x="125" y="6"/>
                      <a:pt x="115" y="1"/>
                      <a:pt x="10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8" name="Google Shape;16578;p23"/>
              <p:cNvSpPr/>
              <p:nvPr/>
            </p:nvSpPr>
            <p:spPr>
              <a:xfrm>
                <a:off x="1738816" y="1330684"/>
                <a:ext cx="12567" cy="10163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5" extrusionOk="0">
                    <a:moveTo>
                      <a:pt x="230" y="1"/>
                    </a:moveTo>
                    <a:cubicBezTo>
                      <a:pt x="1" y="1"/>
                      <a:pt x="1" y="355"/>
                      <a:pt x="230" y="355"/>
                    </a:cubicBezTo>
                    <a:cubicBezTo>
                      <a:pt x="438" y="355"/>
                      <a:pt x="438" y="1"/>
                      <a:pt x="230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9" name="Google Shape;16579;p23"/>
              <p:cNvSpPr/>
              <p:nvPr/>
            </p:nvSpPr>
            <p:spPr>
              <a:xfrm>
                <a:off x="1007898" y="944356"/>
                <a:ext cx="16718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05" extrusionOk="0">
                    <a:moveTo>
                      <a:pt x="292" y="1"/>
                    </a:moveTo>
                    <a:cubicBezTo>
                      <a:pt x="271" y="1"/>
                      <a:pt x="230" y="1"/>
                      <a:pt x="209" y="21"/>
                    </a:cubicBezTo>
                    <a:cubicBezTo>
                      <a:pt x="188" y="21"/>
                      <a:pt x="167" y="42"/>
                      <a:pt x="146" y="42"/>
                    </a:cubicBezTo>
                    <a:cubicBezTo>
                      <a:pt x="126" y="63"/>
                      <a:pt x="105" y="84"/>
                      <a:pt x="84" y="105"/>
                    </a:cubicBezTo>
                    <a:cubicBezTo>
                      <a:pt x="42" y="125"/>
                      <a:pt x="21" y="167"/>
                      <a:pt x="21" y="188"/>
                    </a:cubicBezTo>
                    <a:cubicBezTo>
                      <a:pt x="1" y="230"/>
                      <a:pt x="1" y="271"/>
                      <a:pt x="1" y="313"/>
                    </a:cubicBezTo>
                    <a:cubicBezTo>
                      <a:pt x="1" y="355"/>
                      <a:pt x="1" y="417"/>
                      <a:pt x="42" y="459"/>
                    </a:cubicBezTo>
                    <a:cubicBezTo>
                      <a:pt x="63" y="500"/>
                      <a:pt x="84" y="521"/>
                      <a:pt x="105" y="542"/>
                    </a:cubicBezTo>
                    <a:cubicBezTo>
                      <a:pt x="146" y="563"/>
                      <a:pt x="167" y="584"/>
                      <a:pt x="209" y="604"/>
                    </a:cubicBezTo>
                    <a:lnTo>
                      <a:pt x="375" y="604"/>
                    </a:lnTo>
                    <a:cubicBezTo>
                      <a:pt x="417" y="584"/>
                      <a:pt x="459" y="563"/>
                      <a:pt x="500" y="521"/>
                    </a:cubicBezTo>
                    <a:lnTo>
                      <a:pt x="542" y="459"/>
                    </a:lnTo>
                    <a:cubicBezTo>
                      <a:pt x="584" y="417"/>
                      <a:pt x="584" y="355"/>
                      <a:pt x="584" y="313"/>
                    </a:cubicBezTo>
                    <a:cubicBezTo>
                      <a:pt x="584" y="250"/>
                      <a:pt x="584" y="209"/>
                      <a:pt x="542" y="167"/>
                    </a:cubicBezTo>
                    <a:cubicBezTo>
                      <a:pt x="521" y="105"/>
                      <a:pt x="480" y="84"/>
                      <a:pt x="438" y="42"/>
                    </a:cubicBezTo>
                    <a:cubicBezTo>
                      <a:pt x="417" y="42"/>
                      <a:pt x="417" y="42"/>
                      <a:pt x="396" y="21"/>
                    </a:cubicBezTo>
                    <a:lnTo>
                      <a:pt x="375" y="21"/>
                    </a:lnTo>
                    <a:cubicBezTo>
                      <a:pt x="355" y="1"/>
                      <a:pt x="313" y="1"/>
                      <a:pt x="29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0" name="Google Shape;16580;p23"/>
              <p:cNvSpPr/>
              <p:nvPr/>
            </p:nvSpPr>
            <p:spPr>
              <a:xfrm>
                <a:off x="733647" y="1049276"/>
                <a:ext cx="24477" cy="19123"/>
              </a:xfrm>
              <a:custGeom>
                <a:avLst/>
                <a:gdLst/>
                <a:ahLst/>
                <a:cxnLst/>
                <a:rect l="l" t="t" r="r" b="b"/>
                <a:pathLst>
                  <a:path w="855" h="668" extrusionOk="0">
                    <a:moveTo>
                      <a:pt x="417" y="1"/>
                    </a:moveTo>
                    <a:cubicBezTo>
                      <a:pt x="1" y="1"/>
                      <a:pt x="1" y="667"/>
                      <a:pt x="417" y="667"/>
                    </a:cubicBezTo>
                    <a:cubicBezTo>
                      <a:pt x="855" y="667"/>
                      <a:pt x="855" y="1"/>
                      <a:pt x="41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1" name="Google Shape;16581;p23"/>
              <p:cNvSpPr/>
              <p:nvPr/>
            </p:nvSpPr>
            <p:spPr>
              <a:xfrm>
                <a:off x="696088" y="1459307"/>
                <a:ext cx="47121" cy="47293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652" extrusionOk="0">
                    <a:moveTo>
                      <a:pt x="821" y="1"/>
                    </a:moveTo>
                    <a:cubicBezTo>
                      <a:pt x="678" y="1"/>
                      <a:pt x="532" y="37"/>
                      <a:pt x="396" y="110"/>
                    </a:cubicBezTo>
                    <a:cubicBezTo>
                      <a:pt x="292" y="194"/>
                      <a:pt x="188" y="277"/>
                      <a:pt x="105" y="402"/>
                    </a:cubicBezTo>
                    <a:cubicBezTo>
                      <a:pt x="42" y="548"/>
                      <a:pt x="1" y="672"/>
                      <a:pt x="1" y="818"/>
                    </a:cubicBezTo>
                    <a:cubicBezTo>
                      <a:pt x="1" y="964"/>
                      <a:pt x="42" y="1110"/>
                      <a:pt x="105" y="1235"/>
                    </a:cubicBezTo>
                    <a:cubicBezTo>
                      <a:pt x="188" y="1360"/>
                      <a:pt x="292" y="1464"/>
                      <a:pt x="396" y="1547"/>
                    </a:cubicBezTo>
                    <a:cubicBezTo>
                      <a:pt x="542" y="1610"/>
                      <a:pt x="667" y="1651"/>
                      <a:pt x="813" y="1651"/>
                    </a:cubicBezTo>
                    <a:cubicBezTo>
                      <a:pt x="979" y="1651"/>
                      <a:pt x="1104" y="1610"/>
                      <a:pt x="1229" y="1547"/>
                    </a:cubicBezTo>
                    <a:cubicBezTo>
                      <a:pt x="1229" y="1547"/>
                      <a:pt x="1229" y="1547"/>
                      <a:pt x="1229" y="1526"/>
                    </a:cubicBezTo>
                    <a:cubicBezTo>
                      <a:pt x="1354" y="1464"/>
                      <a:pt x="1458" y="1360"/>
                      <a:pt x="1542" y="1235"/>
                    </a:cubicBezTo>
                    <a:cubicBezTo>
                      <a:pt x="1604" y="1110"/>
                      <a:pt x="1646" y="964"/>
                      <a:pt x="1646" y="818"/>
                    </a:cubicBezTo>
                    <a:cubicBezTo>
                      <a:pt x="1646" y="672"/>
                      <a:pt x="1604" y="548"/>
                      <a:pt x="1542" y="402"/>
                    </a:cubicBezTo>
                    <a:cubicBezTo>
                      <a:pt x="1458" y="277"/>
                      <a:pt x="1354" y="194"/>
                      <a:pt x="1229" y="110"/>
                    </a:cubicBezTo>
                    <a:cubicBezTo>
                      <a:pt x="1104" y="37"/>
                      <a:pt x="964" y="1"/>
                      <a:pt x="82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2" name="Google Shape;16582;p23"/>
              <p:cNvSpPr/>
              <p:nvPr/>
            </p:nvSpPr>
            <p:spPr>
              <a:xfrm>
                <a:off x="118385" y="1373625"/>
                <a:ext cx="12539" cy="1732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605" extrusionOk="0">
                    <a:moveTo>
                      <a:pt x="167" y="0"/>
                    </a:moveTo>
                    <a:cubicBezTo>
                      <a:pt x="146" y="0"/>
                      <a:pt x="125" y="21"/>
                      <a:pt x="105" y="21"/>
                    </a:cubicBezTo>
                    <a:cubicBezTo>
                      <a:pt x="84" y="42"/>
                      <a:pt x="63" y="63"/>
                      <a:pt x="42" y="83"/>
                    </a:cubicBezTo>
                    <a:cubicBezTo>
                      <a:pt x="21" y="104"/>
                      <a:pt x="21" y="125"/>
                      <a:pt x="0" y="146"/>
                    </a:cubicBezTo>
                    <a:cubicBezTo>
                      <a:pt x="0" y="188"/>
                      <a:pt x="0" y="208"/>
                      <a:pt x="0" y="250"/>
                    </a:cubicBezTo>
                    <a:cubicBezTo>
                      <a:pt x="0" y="271"/>
                      <a:pt x="0" y="292"/>
                      <a:pt x="0" y="292"/>
                    </a:cubicBezTo>
                    <a:cubicBezTo>
                      <a:pt x="0" y="333"/>
                      <a:pt x="0" y="354"/>
                      <a:pt x="0" y="396"/>
                    </a:cubicBezTo>
                    <a:cubicBezTo>
                      <a:pt x="0" y="417"/>
                      <a:pt x="0" y="458"/>
                      <a:pt x="21" y="479"/>
                    </a:cubicBezTo>
                    <a:cubicBezTo>
                      <a:pt x="21" y="500"/>
                      <a:pt x="42" y="521"/>
                      <a:pt x="63" y="542"/>
                    </a:cubicBezTo>
                    <a:cubicBezTo>
                      <a:pt x="84" y="562"/>
                      <a:pt x="105" y="583"/>
                      <a:pt x="125" y="604"/>
                    </a:cubicBezTo>
                    <a:lnTo>
                      <a:pt x="271" y="604"/>
                    </a:lnTo>
                    <a:cubicBezTo>
                      <a:pt x="313" y="604"/>
                      <a:pt x="334" y="583"/>
                      <a:pt x="375" y="542"/>
                    </a:cubicBezTo>
                    <a:lnTo>
                      <a:pt x="396" y="500"/>
                    </a:lnTo>
                    <a:cubicBezTo>
                      <a:pt x="417" y="479"/>
                      <a:pt x="438" y="437"/>
                      <a:pt x="438" y="396"/>
                    </a:cubicBezTo>
                    <a:lnTo>
                      <a:pt x="417" y="292"/>
                    </a:lnTo>
                    <a:cubicBezTo>
                      <a:pt x="417" y="292"/>
                      <a:pt x="417" y="271"/>
                      <a:pt x="417" y="250"/>
                    </a:cubicBezTo>
                    <a:cubicBezTo>
                      <a:pt x="417" y="208"/>
                      <a:pt x="417" y="188"/>
                      <a:pt x="417" y="146"/>
                    </a:cubicBezTo>
                    <a:cubicBezTo>
                      <a:pt x="417" y="125"/>
                      <a:pt x="396" y="104"/>
                      <a:pt x="396" y="104"/>
                    </a:cubicBezTo>
                    <a:cubicBezTo>
                      <a:pt x="375" y="83"/>
                      <a:pt x="354" y="63"/>
                      <a:pt x="334" y="42"/>
                    </a:cubicBezTo>
                    <a:cubicBezTo>
                      <a:pt x="334" y="21"/>
                      <a:pt x="313" y="21"/>
                      <a:pt x="292" y="21"/>
                    </a:cubicBezTo>
                    <a:cubicBezTo>
                      <a:pt x="271" y="0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3" name="Google Shape;16583;p23"/>
              <p:cNvSpPr/>
              <p:nvPr/>
            </p:nvSpPr>
            <p:spPr>
              <a:xfrm>
                <a:off x="355077" y="2405017"/>
                <a:ext cx="18493" cy="1852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7" extrusionOk="0">
                    <a:moveTo>
                      <a:pt x="209" y="1"/>
                    </a:moveTo>
                    <a:cubicBezTo>
                      <a:pt x="188" y="1"/>
                      <a:pt x="167" y="1"/>
                      <a:pt x="146" y="22"/>
                    </a:cubicBezTo>
                    <a:cubicBezTo>
                      <a:pt x="125" y="22"/>
                      <a:pt x="104" y="43"/>
                      <a:pt x="84" y="63"/>
                    </a:cubicBezTo>
                    <a:cubicBezTo>
                      <a:pt x="63" y="84"/>
                      <a:pt x="42" y="105"/>
                      <a:pt x="42" y="126"/>
                    </a:cubicBezTo>
                    <a:cubicBezTo>
                      <a:pt x="21" y="126"/>
                      <a:pt x="21" y="147"/>
                      <a:pt x="21" y="168"/>
                    </a:cubicBezTo>
                    <a:cubicBezTo>
                      <a:pt x="0" y="209"/>
                      <a:pt x="0" y="230"/>
                      <a:pt x="0" y="272"/>
                    </a:cubicBezTo>
                    <a:cubicBezTo>
                      <a:pt x="0" y="313"/>
                      <a:pt x="21" y="334"/>
                      <a:pt x="42" y="355"/>
                    </a:cubicBezTo>
                    <a:lnTo>
                      <a:pt x="63" y="417"/>
                    </a:lnTo>
                    <a:cubicBezTo>
                      <a:pt x="84" y="438"/>
                      <a:pt x="104" y="459"/>
                      <a:pt x="125" y="480"/>
                    </a:cubicBezTo>
                    <a:cubicBezTo>
                      <a:pt x="125" y="480"/>
                      <a:pt x="146" y="501"/>
                      <a:pt x="146" y="501"/>
                    </a:cubicBezTo>
                    <a:cubicBezTo>
                      <a:pt x="167" y="522"/>
                      <a:pt x="209" y="542"/>
                      <a:pt x="229" y="563"/>
                    </a:cubicBezTo>
                    <a:cubicBezTo>
                      <a:pt x="250" y="584"/>
                      <a:pt x="271" y="605"/>
                      <a:pt x="313" y="626"/>
                    </a:cubicBezTo>
                    <a:cubicBezTo>
                      <a:pt x="334" y="647"/>
                      <a:pt x="375" y="647"/>
                      <a:pt x="396" y="647"/>
                    </a:cubicBezTo>
                    <a:cubicBezTo>
                      <a:pt x="438" y="647"/>
                      <a:pt x="479" y="647"/>
                      <a:pt x="500" y="626"/>
                    </a:cubicBezTo>
                    <a:cubicBezTo>
                      <a:pt x="542" y="605"/>
                      <a:pt x="563" y="584"/>
                      <a:pt x="583" y="563"/>
                    </a:cubicBezTo>
                    <a:cubicBezTo>
                      <a:pt x="604" y="542"/>
                      <a:pt x="604" y="542"/>
                      <a:pt x="625" y="522"/>
                    </a:cubicBezTo>
                    <a:cubicBezTo>
                      <a:pt x="646" y="480"/>
                      <a:pt x="646" y="438"/>
                      <a:pt x="646" y="397"/>
                    </a:cubicBezTo>
                    <a:cubicBezTo>
                      <a:pt x="646" y="376"/>
                      <a:pt x="646" y="355"/>
                      <a:pt x="646" y="334"/>
                    </a:cubicBezTo>
                    <a:cubicBezTo>
                      <a:pt x="625" y="292"/>
                      <a:pt x="604" y="251"/>
                      <a:pt x="583" y="209"/>
                    </a:cubicBezTo>
                    <a:cubicBezTo>
                      <a:pt x="563" y="188"/>
                      <a:pt x="542" y="168"/>
                      <a:pt x="500" y="126"/>
                    </a:cubicBezTo>
                    <a:cubicBezTo>
                      <a:pt x="500" y="126"/>
                      <a:pt x="500" y="126"/>
                      <a:pt x="500" y="105"/>
                    </a:cubicBezTo>
                    <a:cubicBezTo>
                      <a:pt x="479" y="84"/>
                      <a:pt x="438" y="84"/>
                      <a:pt x="417" y="63"/>
                    </a:cubicBezTo>
                    <a:cubicBezTo>
                      <a:pt x="396" y="43"/>
                      <a:pt x="396" y="43"/>
                      <a:pt x="375" y="22"/>
                    </a:cubicBezTo>
                    <a:cubicBezTo>
                      <a:pt x="354" y="22"/>
                      <a:pt x="334" y="1"/>
                      <a:pt x="31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4" name="Google Shape;16584;p23"/>
              <p:cNvSpPr/>
              <p:nvPr/>
            </p:nvSpPr>
            <p:spPr>
              <a:xfrm>
                <a:off x="1016258" y="1988286"/>
                <a:ext cx="23274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26" extrusionOk="0">
                    <a:moveTo>
                      <a:pt x="396" y="1"/>
                    </a:moveTo>
                    <a:cubicBezTo>
                      <a:pt x="0" y="1"/>
                      <a:pt x="0" y="625"/>
                      <a:pt x="396" y="625"/>
                    </a:cubicBezTo>
                    <a:cubicBezTo>
                      <a:pt x="812" y="625"/>
                      <a:pt x="812" y="1"/>
                      <a:pt x="396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5" name="Google Shape;16585;p23"/>
              <p:cNvSpPr/>
              <p:nvPr/>
            </p:nvSpPr>
            <p:spPr>
              <a:xfrm>
                <a:off x="1318507" y="2040904"/>
                <a:ext cx="26853" cy="24906"/>
              </a:xfrm>
              <a:custGeom>
                <a:avLst/>
                <a:gdLst/>
                <a:ahLst/>
                <a:cxnLst/>
                <a:rect l="l" t="t" r="r" b="b"/>
                <a:pathLst>
                  <a:path w="938" h="870" extrusionOk="0">
                    <a:moveTo>
                      <a:pt x="438" y="1"/>
                    </a:moveTo>
                    <a:cubicBezTo>
                      <a:pt x="417" y="1"/>
                      <a:pt x="396" y="6"/>
                      <a:pt x="376" y="16"/>
                    </a:cubicBezTo>
                    <a:lnTo>
                      <a:pt x="313" y="16"/>
                    </a:lnTo>
                    <a:cubicBezTo>
                      <a:pt x="272" y="37"/>
                      <a:pt x="251" y="58"/>
                      <a:pt x="209" y="58"/>
                    </a:cubicBezTo>
                    <a:cubicBezTo>
                      <a:pt x="188" y="79"/>
                      <a:pt x="147" y="99"/>
                      <a:pt x="126" y="120"/>
                    </a:cubicBezTo>
                    <a:cubicBezTo>
                      <a:pt x="126" y="120"/>
                      <a:pt x="126" y="141"/>
                      <a:pt x="126" y="141"/>
                    </a:cubicBezTo>
                    <a:lnTo>
                      <a:pt x="105" y="141"/>
                    </a:lnTo>
                    <a:cubicBezTo>
                      <a:pt x="84" y="183"/>
                      <a:pt x="42" y="224"/>
                      <a:pt x="22" y="266"/>
                    </a:cubicBezTo>
                    <a:cubicBezTo>
                      <a:pt x="1" y="329"/>
                      <a:pt x="1" y="370"/>
                      <a:pt x="1" y="433"/>
                    </a:cubicBezTo>
                    <a:cubicBezTo>
                      <a:pt x="1" y="474"/>
                      <a:pt x="1" y="516"/>
                      <a:pt x="1" y="537"/>
                    </a:cubicBezTo>
                    <a:cubicBezTo>
                      <a:pt x="22" y="620"/>
                      <a:pt x="63" y="683"/>
                      <a:pt x="105" y="724"/>
                    </a:cubicBezTo>
                    <a:lnTo>
                      <a:pt x="126" y="745"/>
                    </a:lnTo>
                    <a:cubicBezTo>
                      <a:pt x="147" y="745"/>
                      <a:pt x="147" y="766"/>
                      <a:pt x="167" y="766"/>
                    </a:cubicBezTo>
                    <a:cubicBezTo>
                      <a:pt x="230" y="808"/>
                      <a:pt x="251" y="828"/>
                      <a:pt x="313" y="849"/>
                    </a:cubicBezTo>
                    <a:cubicBezTo>
                      <a:pt x="355" y="849"/>
                      <a:pt x="396" y="870"/>
                      <a:pt x="438" y="870"/>
                    </a:cubicBezTo>
                    <a:lnTo>
                      <a:pt x="542" y="849"/>
                    </a:lnTo>
                    <a:lnTo>
                      <a:pt x="584" y="849"/>
                    </a:lnTo>
                    <a:cubicBezTo>
                      <a:pt x="605" y="849"/>
                      <a:pt x="626" y="828"/>
                      <a:pt x="646" y="828"/>
                    </a:cubicBezTo>
                    <a:cubicBezTo>
                      <a:pt x="667" y="808"/>
                      <a:pt x="709" y="808"/>
                      <a:pt x="751" y="787"/>
                    </a:cubicBezTo>
                    <a:cubicBezTo>
                      <a:pt x="792" y="766"/>
                      <a:pt x="834" y="724"/>
                      <a:pt x="855" y="683"/>
                    </a:cubicBezTo>
                    <a:cubicBezTo>
                      <a:pt x="875" y="662"/>
                      <a:pt x="896" y="620"/>
                      <a:pt x="917" y="599"/>
                    </a:cubicBezTo>
                    <a:cubicBezTo>
                      <a:pt x="938" y="537"/>
                      <a:pt x="938" y="495"/>
                      <a:pt x="938" y="433"/>
                    </a:cubicBezTo>
                    <a:cubicBezTo>
                      <a:pt x="938" y="391"/>
                      <a:pt x="938" y="370"/>
                      <a:pt x="938" y="329"/>
                    </a:cubicBezTo>
                    <a:cubicBezTo>
                      <a:pt x="917" y="287"/>
                      <a:pt x="896" y="266"/>
                      <a:pt x="896" y="224"/>
                    </a:cubicBezTo>
                    <a:cubicBezTo>
                      <a:pt x="855" y="183"/>
                      <a:pt x="834" y="141"/>
                      <a:pt x="792" y="99"/>
                    </a:cubicBezTo>
                    <a:cubicBezTo>
                      <a:pt x="751" y="79"/>
                      <a:pt x="688" y="58"/>
                      <a:pt x="646" y="37"/>
                    </a:cubicBezTo>
                    <a:cubicBezTo>
                      <a:pt x="626" y="37"/>
                      <a:pt x="605" y="37"/>
                      <a:pt x="584" y="16"/>
                    </a:cubicBezTo>
                    <a:lnTo>
                      <a:pt x="501" y="16"/>
                    </a:lnTo>
                    <a:cubicBezTo>
                      <a:pt x="480" y="6"/>
                      <a:pt x="459" y="1"/>
                      <a:pt x="43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6" name="Google Shape;16586;p23"/>
              <p:cNvSpPr/>
              <p:nvPr/>
            </p:nvSpPr>
            <p:spPr>
              <a:xfrm>
                <a:off x="1979687" y="2055647"/>
                <a:ext cx="23274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47" extrusionOk="0">
                    <a:moveTo>
                      <a:pt x="116" y="687"/>
                    </a:moveTo>
                    <a:lnTo>
                      <a:pt x="116" y="687"/>
                    </a:lnTo>
                    <a:cubicBezTo>
                      <a:pt x="147" y="720"/>
                      <a:pt x="178" y="735"/>
                      <a:pt x="209" y="751"/>
                    </a:cubicBezTo>
                    <a:cubicBezTo>
                      <a:pt x="209" y="751"/>
                      <a:pt x="209" y="751"/>
                      <a:pt x="209" y="772"/>
                    </a:cubicBezTo>
                    <a:cubicBezTo>
                      <a:pt x="188" y="751"/>
                      <a:pt x="167" y="730"/>
                      <a:pt x="126" y="709"/>
                    </a:cubicBezTo>
                    <a:lnTo>
                      <a:pt x="116" y="687"/>
                    </a:lnTo>
                    <a:close/>
                    <a:moveTo>
                      <a:pt x="672" y="724"/>
                    </a:moveTo>
                    <a:cubicBezTo>
                      <a:pt x="656" y="740"/>
                      <a:pt x="636" y="756"/>
                      <a:pt x="605" y="772"/>
                    </a:cubicBezTo>
                    <a:cubicBezTo>
                      <a:pt x="605" y="751"/>
                      <a:pt x="605" y="751"/>
                      <a:pt x="625" y="751"/>
                    </a:cubicBezTo>
                    <a:cubicBezTo>
                      <a:pt x="641" y="743"/>
                      <a:pt x="658" y="735"/>
                      <a:pt x="672" y="724"/>
                    </a:cubicBezTo>
                    <a:close/>
                    <a:moveTo>
                      <a:pt x="355" y="1"/>
                    </a:moveTo>
                    <a:cubicBezTo>
                      <a:pt x="313" y="1"/>
                      <a:pt x="292" y="22"/>
                      <a:pt x="251" y="43"/>
                    </a:cubicBezTo>
                    <a:cubicBezTo>
                      <a:pt x="230" y="43"/>
                      <a:pt x="188" y="63"/>
                      <a:pt x="167" y="84"/>
                    </a:cubicBezTo>
                    <a:cubicBezTo>
                      <a:pt x="146" y="105"/>
                      <a:pt x="105" y="126"/>
                      <a:pt x="84" y="168"/>
                    </a:cubicBezTo>
                    <a:cubicBezTo>
                      <a:pt x="63" y="209"/>
                      <a:pt x="42" y="251"/>
                      <a:pt x="21" y="293"/>
                    </a:cubicBezTo>
                    <a:cubicBezTo>
                      <a:pt x="21" y="334"/>
                      <a:pt x="1" y="376"/>
                      <a:pt x="1" y="417"/>
                    </a:cubicBezTo>
                    <a:cubicBezTo>
                      <a:pt x="1" y="459"/>
                      <a:pt x="21" y="522"/>
                      <a:pt x="42" y="563"/>
                    </a:cubicBezTo>
                    <a:cubicBezTo>
                      <a:pt x="42" y="584"/>
                      <a:pt x="47" y="600"/>
                      <a:pt x="55" y="613"/>
                    </a:cubicBezTo>
                    <a:lnTo>
                      <a:pt x="55" y="613"/>
                    </a:lnTo>
                    <a:cubicBezTo>
                      <a:pt x="63" y="641"/>
                      <a:pt x="74" y="667"/>
                      <a:pt x="84" y="688"/>
                    </a:cubicBezTo>
                    <a:cubicBezTo>
                      <a:pt x="84" y="709"/>
                      <a:pt x="105" y="751"/>
                      <a:pt x="105" y="772"/>
                    </a:cubicBezTo>
                    <a:cubicBezTo>
                      <a:pt x="126" y="813"/>
                      <a:pt x="167" y="855"/>
                      <a:pt x="209" y="876"/>
                    </a:cubicBezTo>
                    <a:cubicBezTo>
                      <a:pt x="230" y="896"/>
                      <a:pt x="251" y="917"/>
                      <a:pt x="271" y="917"/>
                    </a:cubicBezTo>
                    <a:cubicBezTo>
                      <a:pt x="301" y="932"/>
                      <a:pt x="330" y="947"/>
                      <a:pt x="367" y="947"/>
                    </a:cubicBezTo>
                    <a:cubicBezTo>
                      <a:pt x="382" y="947"/>
                      <a:pt x="399" y="944"/>
                      <a:pt x="417" y="938"/>
                    </a:cubicBezTo>
                    <a:lnTo>
                      <a:pt x="500" y="938"/>
                    </a:lnTo>
                    <a:cubicBezTo>
                      <a:pt x="542" y="917"/>
                      <a:pt x="563" y="917"/>
                      <a:pt x="584" y="896"/>
                    </a:cubicBezTo>
                    <a:cubicBezTo>
                      <a:pt x="625" y="876"/>
                      <a:pt x="667" y="855"/>
                      <a:pt x="688" y="813"/>
                    </a:cubicBezTo>
                    <a:cubicBezTo>
                      <a:pt x="709" y="772"/>
                      <a:pt x="730" y="730"/>
                      <a:pt x="750" y="688"/>
                    </a:cubicBezTo>
                    <a:cubicBezTo>
                      <a:pt x="763" y="664"/>
                      <a:pt x="768" y="632"/>
                      <a:pt x="774" y="597"/>
                    </a:cubicBezTo>
                    <a:lnTo>
                      <a:pt x="774" y="597"/>
                    </a:lnTo>
                    <a:cubicBezTo>
                      <a:pt x="786" y="572"/>
                      <a:pt x="792" y="544"/>
                      <a:pt x="792" y="522"/>
                    </a:cubicBezTo>
                    <a:lnTo>
                      <a:pt x="792" y="522"/>
                    </a:lnTo>
                    <a:lnTo>
                      <a:pt x="792" y="522"/>
                    </a:lnTo>
                    <a:cubicBezTo>
                      <a:pt x="813" y="480"/>
                      <a:pt x="813" y="438"/>
                      <a:pt x="813" y="417"/>
                    </a:cubicBezTo>
                    <a:cubicBezTo>
                      <a:pt x="813" y="334"/>
                      <a:pt x="792" y="272"/>
                      <a:pt x="771" y="209"/>
                    </a:cubicBezTo>
                    <a:lnTo>
                      <a:pt x="750" y="209"/>
                    </a:lnTo>
                    <a:lnTo>
                      <a:pt x="688" y="126"/>
                    </a:lnTo>
                    <a:cubicBezTo>
                      <a:pt x="667" y="105"/>
                      <a:pt x="646" y="84"/>
                      <a:pt x="625" y="63"/>
                    </a:cubicBezTo>
                    <a:lnTo>
                      <a:pt x="521" y="22"/>
                    </a:lnTo>
                    <a:cubicBezTo>
                      <a:pt x="459" y="1"/>
                      <a:pt x="417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7" name="Google Shape;16587;p23"/>
              <p:cNvSpPr/>
              <p:nvPr/>
            </p:nvSpPr>
            <p:spPr>
              <a:xfrm>
                <a:off x="1521218" y="2321568"/>
                <a:ext cx="20297" cy="2089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730" extrusionOk="0">
                    <a:moveTo>
                      <a:pt x="355" y="0"/>
                    </a:moveTo>
                    <a:cubicBezTo>
                      <a:pt x="313" y="0"/>
                      <a:pt x="271" y="21"/>
                      <a:pt x="209" y="42"/>
                    </a:cubicBezTo>
                    <a:cubicBezTo>
                      <a:pt x="167" y="42"/>
                      <a:pt x="146" y="84"/>
                      <a:pt x="105" y="104"/>
                    </a:cubicBezTo>
                    <a:cubicBezTo>
                      <a:pt x="63" y="146"/>
                      <a:pt x="42" y="188"/>
                      <a:pt x="21" y="229"/>
                    </a:cubicBezTo>
                    <a:cubicBezTo>
                      <a:pt x="1" y="271"/>
                      <a:pt x="1" y="313"/>
                      <a:pt x="1" y="354"/>
                    </a:cubicBezTo>
                    <a:cubicBezTo>
                      <a:pt x="1" y="396"/>
                      <a:pt x="1" y="438"/>
                      <a:pt x="21" y="458"/>
                    </a:cubicBezTo>
                    <a:cubicBezTo>
                      <a:pt x="21" y="521"/>
                      <a:pt x="63" y="583"/>
                      <a:pt x="105" y="625"/>
                    </a:cubicBezTo>
                    <a:cubicBezTo>
                      <a:pt x="126" y="646"/>
                      <a:pt x="146" y="646"/>
                      <a:pt x="167" y="667"/>
                    </a:cubicBezTo>
                    <a:cubicBezTo>
                      <a:pt x="230" y="708"/>
                      <a:pt x="292" y="729"/>
                      <a:pt x="355" y="729"/>
                    </a:cubicBezTo>
                    <a:cubicBezTo>
                      <a:pt x="396" y="729"/>
                      <a:pt x="459" y="708"/>
                      <a:pt x="500" y="688"/>
                    </a:cubicBezTo>
                    <a:cubicBezTo>
                      <a:pt x="542" y="688"/>
                      <a:pt x="584" y="646"/>
                      <a:pt x="605" y="625"/>
                    </a:cubicBezTo>
                    <a:cubicBezTo>
                      <a:pt x="646" y="583"/>
                      <a:pt x="667" y="542"/>
                      <a:pt x="688" y="500"/>
                    </a:cubicBezTo>
                    <a:cubicBezTo>
                      <a:pt x="709" y="458"/>
                      <a:pt x="709" y="417"/>
                      <a:pt x="709" y="354"/>
                    </a:cubicBezTo>
                    <a:cubicBezTo>
                      <a:pt x="709" y="334"/>
                      <a:pt x="709" y="292"/>
                      <a:pt x="709" y="271"/>
                    </a:cubicBezTo>
                    <a:cubicBezTo>
                      <a:pt x="688" y="209"/>
                      <a:pt x="646" y="146"/>
                      <a:pt x="605" y="104"/>
                    </a:cubicBezTo>
                    <a:cubicBezTo>
                      <a:pt x="584" y="84"/>
                      <a:pt x="563" y="84"/>
                      <a:pt x="542" y="63"/>
                    </a:cubicBezTo>
                    <a:cubicBezTo>
                      <a:pt x="480" y="21"/>
                      <a:pt x="417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8" name="Google Shape;16588;p23"/>
              <p:cNvSpPr/>
              <p:nvPr/>
            </p:nvSpPr>
            <p:spPr>
              <a:xfrm>
                <a:off x="949470" y="2684049"/>
                <a:ext cx="14342" cy="1909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667" extrusionOk="0">
                    <a:moveTo>
                      <a:pt x="188" y="0"/>
                    </a:moveTo>
                    <a:cubicBezTo>
                      <a:pt x="167" y="21"/>
                      <a:pt x="146" y="21"/>
                      <a:pt x="126" y="42"/>
                    </a:cubicBezTo>
                    <a:cubicBezTo>
                      <a:pt x="105" y="42"/>
                      <a:pt x="84" y="63"/>
                      <a:pt x="63" y="105"/>
                    </a:cubicBezTo>
                    <a:cubicBezTo>
                      <a:pt x="42" y="125"/>
                      <a:pt x="21" y="146"/>
                      <a:pt x="21" y="167"/>
                    </a:cubicBezTo>
                    <a:cubicBezTo>
                      <a:pt x="21" y="188"/>
                      <a:pt x="21" y="209"/>
                      <a:pt x="1" y="209"/>
                    </a:cubicBezTo>
                    <a:cubicBezTo>
                      <a:pt x="1" y="230"/>
                      <a:pt x="1" y="230"/>
                      <a:pt x="1" y="250"/>
                    </a:cubicBezTo>
                    <a:lnTo>
                      <a:pt x="1" y="271"/>
                    </a:lnTo>
                    <a:cubicBezTo>
                      <a:pt x="1" y="292"/>
                      <a:pt x="1" y="313"/>
                      <a:pt x="1" y="313"/>
                    </a:cubicBezTo>
                    <a:cubicBezTo>
                      <a:pt x="1" y="354"/>
                      <a:pt x="1" y="375"/>
                      <a:pt x="1" y="396"/>
                    </a:cubicBezTo>
                    <a:cubicBezTo>
                      <a:pt x="1" y="438"/>
                      <a:pt x="1" y="479"/>
                      <a:pt x="21" y="500"/>
                    </a:cubicBezTo>
                    <a:cubicBezTo>
                      <a:pt x="21" y="542"/>
                      <a:pt x="42" y="563"/>
                      <a:pt x="63" y="584"/>
                    </a:cubicBezTo>
                    <a:cubicBezTo>
                      <a:pt x="84" y="604"/>
                      <a:pt x="126" y="625"/>
                      <a:pt x="146" y="625"/>
                    </a:cubicBezTo>
                    <a:cubicBezTo>
                      <a:pt x="188" y="646"/>
                      <a:pt x="209" y="667"/>
                      <a:pt x="251" y="667"/>
                    </a:cubicBezTo>
                    <a:cubicBezTo>
                      <a:pt x="271" y="646"/>
                      <a:pt x="292" y="646"/>
                      <a:pt x="313" y="646"/>
                    </a:cubicBezTo>
                    <a:cubicBezTo>
                      <a:pt x="355" y="646"/>
                      <a:pt x="396" y="604"/>
                      <a:pt x="417" y="584"/>
                    </a:cubicBezTo>
                    <a:cubicBezTo>
                      <a:pt x="438" y="563"/>
                      <a:pt x="459" y="542"/>
                      <a:pt x="459" y="542"/>
                    </a:cubicBezTo>
                    <a:cubicBezTo>
                      <a:pt x="480" y="500"/>
                      <a:pt x="500" y="459"/>
                      <a:pt x="500" y="396"/>
                    </a:cubicBezTo>
                    <a:cubicBezTo>
                      <a:pt x="500" y="375"/>
                      <a:pt x="500" y="354"/>
                      <a:pt x="500" y="313"/>
                    </a:cubicBezTo>
                    <a:cubicBezTo>
                      <a:pt x="480" y="271"/>
                      <a:pt x="480" y="230"/>
                      <a:pt x="480" y="167"/>
                    </a:cubicBezTo>
                    <a:lnTo>
                      <a:pt x="459" y="125"/>
                    </a:lnTo>
                    <a:cubicBezTo>
                      <a:pt x="438" y="84"/>
                      <a:pt x="417" y="63"/>
                      <a:pt x="396" y="42"/>
                    </a:cubicBezTo>
                    <a:cubicBezTo>
                      <a:pt x="375" y="42"/>
                      <a:pt x="355" y="21"/>
                      <a:pt x="334" y="21"/>
                    </a:cubicBezTo>
                    <a:cubicBezTo>
                      <a:pt x="313" y="0"/>
                      <a:pt x="271" y="0"/>
                      <a:pt x="251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9" name="Google Shape;16589;p23"/>
              <p:cNvSpPr/>
              <p:nvPr/>
            </p:nvSpPr>
            <p:spPr>
              <a:xfrm>
                <a:off x="2069120" y="2673915"/>
                <a:ext cx="22100" cy="16718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84" extrusionOk="0">
                    <a:moveTo>
                      <a:pt x="375" y="0"/>
                    </a:moveTo>
                    <a:cubicBezTo>
                      <a:pt x="0" y="0"/>
                      <a:pt x="0" y="584"/>
                      <a:pt x="375" y="584"/>
                    </a:cubicBezTo>
                    <a:cubicBezTo>
                      <a:pt x="771" y="584"/>
                      <a:pt x="771" y="0"/>
                      <a:pt x="3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0" name="Google Shape;16590;p23"/>
              <p:cNvSpPr/>
              <p:nvPr/>
            </p:nvSpPr>
            <p:spPr>
              <a:xfrm>
                <a:off x="901776" y="1892441"/>
                <a:ext cx="32807" cy="32693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2" extrusionOk="0">
                    <a:moveTo>
                      <a:pt x="571" y="1"/>
                    </a:moveTo>
                    <a:cubicBezTo>
                      <a:pt x="469" y="1"/>
                      <a:pt x="365" y="27"/>
                      <a:pt x="271" y="79"/>
                    </a:cubicBezTo>
                    <a:cubicBezTo>
                      <a:pt x="188" y="121"/>
                      <a:pt x="126" y="204"/>
                      <a:pt x="84" y="287"/>
                    </a:cubicBezTo>
                    <a:cubicBezTo>
                      <a:pt x="21" y="371"/>
                      <a:pt x="1" y="475"/>
                      <a:pt x="1" y="558"/>
                    </a:cubicBezTo>
                    <a:cubicBezTo>
                      <a:pt x="1" y="662"/>
                      <a:pt x="21" y="766"/>
                      <a:pt x="84" y="850"/>
                    </a:cubicBezTo>
                    <a:cubicBezTo>
                      <a:pt x="126" y="933"/>
                      <a:pt x="188" y="1016"/>
                      <a:pt x="271" y="1058"/>
                    </a:cubicBezTo>
                    <a:cubicBezTo>
                      <a:pt x="375" y="1120"/>
                      <a:pt x="459" y="1141"/>
                      <a:pt x="563" y="1141"/>
                    </a:cubicBezTo>
                    <a:cubicBezTo>
                      <a:pt x="667" y="1141"/>
                      <a:pt x="771" y="1120"/>
                      <a:pt x="854" y="1058"/>
                    </a:cubicBezTo>
                    <a:cubicBezTo>
                      <a:pt x="938" y="1016"/>
                      <a:pt x="1000" y="933"/>
                      <a:pt x="1063" y="850"/>
                    </a:cubicBezTo>
                    <a:cubicBezTo>
                      <a:pt x="1104" y="766"/>
                      <a:pt x="1146" y="662"/>
                      <a:pt x="1146" y="558"/>
                    </a:cubicBezTo>
                    <a:cubicBezTo>
                      <a:pt x="1146" y="475"/>
                      <a:pt x="1104" y="371"/>
                      <a:pt x="1063" y="287"/>
                    </a:cubicBezTo>
                    <a:cubicBezTo>
                      <a:pt x="1000" y="204"/>
                      <a:pt x="938" y="121"/>
                      <a:pt x="854" y="79"/>
                    </a:cubicBezTo>
                    <a:cubicBezTo>
                      <a:pt x="771" y="27"/>
                      <a:pt x="672" y="1"/>
                      <a:pt x="5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1" name="Google Shape;16591;p23"/>
              <p:cNvSpPr/>
              <p:nvPr/>
            </p:nvSpPr>
            <p:spPr>
              <a:xfrm>
                <a:off x="718761" y="1793934"/>
                <a:ext cx="8960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38" extrusionOk="0">
                    <a:moveTo>
                      <a:pt x="125" y="0"/>
                    </a:moveTo>
                    <a:lnTo>
                      <a:pt x="83" y="21"/>
                    </a:lnTo>
                    <a:cubicBezTo>
                      <a:pt x="63" y="21"/>
                      <a:pt x="63" y="42"/>
                      <a:pt x="42" y="63"/>
                    </a:cubicBezTo>
                    <a:cubicBezTo>
                      <a:pt x="42" y="63"/>
                      <a:pt x="21" y="84"/>
                      <a:pt x="21" y="105"/>
                    </a:cubicBezTo>
                    <a:cubicBezTo>
                      <a:pt x="21" y="125"/>
                      <a:pt x="21" y="146"/>
                      <a:pt x="21" y="188"/>
                    </a:cubicBezTo>
                    <a:cubicBezTo>
                      <a:pt x="21" y="188"/>
                      <a:pt x="21" y="209"/>
                      <a:pt x="21" y="209"/>
                    </a:cubicBezTo>
                    <a:cubicBezTo>
                      <a:pt x="21" y="229"/>
                      <a:pt x="21" y="250"/>
                      <a:pt x="21" y="271"/>
                    </a:cubicBezTo>
                    <a:cubicBezTo>
                      <a:pt x="0" y="292"/>
                      <a:pt x="21" y="313"/>
                      <a:pt x="21" y="334"/>
                    </a:cubicBezTo>
                    <a:cubicBezTo>
                      <a:pt x="21" y="354"/>
                      <a:pt x="42" y="375"/>
                      <a:pt x="63" y="396"/>
                    </a:cubicBezTo>
                    <a:cubicBezTo>
                      <a:pt x="63" y="396"/>
                      <a:pt x="83" y="417"/>
                      <a:pt x="104" y="417"/>
                    </a:cubicBezTo>
                    <a:cubicBezTo>
                      <a:pt x="125" y="417"/>
                      <a:pt x="146" y="438"/>
                      <a:pt x="167" y="438"/>
                    </a:cubicBezTo>
                    <a:cubicBezTo>
                      <a:pt x="167" y="438"/>
                      <a:pt x="187" y="417"/>
                      <a:pt x="208" y="417"/>
                    </a:cubicBezTo>
                    <a:cubicBezTo>
                      <a:pt x="229" y="417"/>
                      <a:pt x="250" y="396"/>
                      <a:pt x="271" y="396"/>
                    </a:cubicBezTo>
                    <a:cubicBezTo>
                      <a:pt x="271" y="375"/>
                      <a:pt x="292" y="375"/>
                      <a:pt x="292" y="354"/>
                    </a:cubicBezTo>
                    <a:cubicBezTo>
                      <a:pt x="312" y="334"/>
                      <a:pt x="312" y="313"/>
                      <a:pt x="312" y="271"/>
                    </a:cubicBezTo>
                    <a:cubicBezTo>
                      <a:pt x="312" y="250"/>
                      <a:pt x="312" y="229"/>
                      <a:pt x="312" y="209"/>
                    </a:cubicBezTo>
                    <a:cubicBezTo>
                      <a:pt x="312" y="209"/>
                      <a:pt x="312" y="188"/>
                      <a:pt x="312" y="188"/>
                    </a:cubicBezTo>
                    <a:cubicBezTo>
                      <a:pt x="312" y="146"/>
                      <a:pt x="312" y="125"/>
                      <a:pt x="292" y="105"/>
                    </a:cubicBezTo>
                    <a:cubicBezTo>
                      <a:pt x="292" y="105"/>
                      <a:pt x="292" y="84"/>
                      <a:pt x="292" y="63"/>
                    </a:cubicBezTo>
                    <a:cubicBezTo>
                      <a:pt x="271" y="63"/>
                      <a:pt x="271" y="42"/>
                      <a:pt x="250" y="42"/>
                    </a:cubicBezTo>
                    <a:cubicBezTo>
                      <a:pt x="229" y="21"/>
                      <a:pt x="229" y="21"/>
                      <a:pt x="208" y="21"/>
                    </a:cubicBezTo>
                    <a:cubicBezTo>
                      <a:pt x="208" y="0"/>
                      <a:pt x="187" y="0"/>
                      <a:pt x="167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2" name="Google Shape;16592;p23"/>
              <p:cNvSpPr/>
              <p:nvPr/>
            </p:nvSpPr>
            <p:spPr>
              <a:xfrm>
                <a:off x="623946" y="2178029"/>
                <a:ext cx="16146" cy="1345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230" y="0"/>
                    </a:moveTo>
                    <a:cubicBezTo>
                      <a:pt x="209" y="0"/>
                      <a:pt x="188" y="6"/>
                      <a:pt x="167" y="16"/>
                    </a:cubicBezTo>
                    <a:cubicBezTo>
                      <a:pt x="126" y="37"/>
                      <a:pt x="105" y="37"/>
                      <a:pt x="63" y="79"/>
                    </a:cubicBezTo>
                    <a:lnTo>
                      <a:pt x="42" y="120"/>
                    </a:lnTo>
                    <a:cubicBezTo>
                      <a:pt x="22" y="162"/>
                      <a:pt x="1" y="204"/>
                      <a:pt x="1" y="245"/>
                    </a:cubicBezTo>
                    <a:cubicBezTo>
                      <a:pt x="1" y="266"/>
                      <a:pt x="1" y="287"/>
                      <a:pt x="22" y="328"/>
                    </a:cubicBezTo>
                    <a:cubicBezTo>
                      <a:pt x="42" y="349"/>
                      <a:pt x="42" y="370"/>
                      <a:pt x="63" y="391"/>
                    </a:cubicBezTo>
                    <a:cubicBezTo>
                      <a:pt x="105" y="433"/>
                      <a:pt x="126" y="453"/>
                      <a:pt x="167" y="453"/>
                    </a:cubicBezTo>
                    <a:cubicBezTo>
                      <a:pt x="188" y="464"/>
                      <a:pt x="209" y="469"/>
                      <a:pt x="230" y="469"/>
                    </a:cubicBezTo>
                    <a:cubicBezTo>
                      <a:pt x="251" y="469"/>
                      <a:pt x="271" y="464"/>
                      <a:pt x="292" y="453"/>
                    </a:cubicBezTo>
                    <a:cubicBezTo>
                      <a:pt x="334" y="453"/>
                      <a:pt x="376" y="433"/>
                      <a:pt x="417" y="433"/>
                    </a:cubicBezTo>
                    <a:cubicBezTo>
                      <a:pt x="438" y="412"/>
                      <a:pt x="459" y="412"/>
                      <a:pt x="480" y="412"/>
                    </a:cubicBez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42" y="308"/>
                    </a:cubicBezTo>
                    <a:cubicBezTo>
                      <a:pt x="563" y="287"/>
                      <a:pt x="563" y="266"/>
                      <a:pt x="563" y="224"/>
                    </a:cubicBezTo>
                    <a:cubicBezTo>
                      <a:pt x="563" y="224"/>
                      <a:pt x="563" y="204"/>
                      <a:pt x="563" y="183"/>
                    </a:cubicBezTo>
                    <a:lnTo>
                      <a:pt x="542" y="141"/>
                    </a:lnTo>
                    <a:cubicBezTo>
                      <a:pt x="521" y="120"/>
                      <a:pt x="521" y="99"/>
                      <a:pt x="501" y="79"/>
                    </a:cubicBezTo>
                    <a:cubicBezTo>
                      <a:pt x="480" y="58"/>
                      <a:pt x="459" y="58"/>
                      <a:pt x="417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1" y="6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3" name="Google Shape;16593;p23"/>
              <p:cNvSpPr/>
              <p:nvPr/>
            </p:nvSpPr>
            <p:spPr>
              <a:xfrm>
                <a:off x="245977" y="2289362"/>
                <a:ext cx="3607" cy="240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4" extrusionOk="0">
                    <a:moveTo>
                      <a:pt x="63" y="1"/>
                    </a:moveTo>
                    <a:cubicBezTo>
                      <a:pt x="0" y="1"/>
                      <a:pt x="0" y="84"/>
                      <a:pt x="63" y="84"/>
                    </a:cubicBezTo>
                    <a:cubicBezTo>
                      <a:pt x="125" y="84"/>
                      <a:pt x="125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4" name="Google Shape;16594;p23"/>
              <p:cNvSpPr/>
              <p:nvPr/>
            </p:nvSpPr>
            <p:spPr>
              <a:xfrm>
                <a:off x="-18140" y="2212468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4" y="0"/>
                    </a:moveTo>
                    <a:cubicBezTo>
                      <a:pt x="0" y="0"/>
                      <a:pt x="0" y="542"/>
                      <a:pt x="354" y="542"/>
                    </a:cubicBezTo>
                    <a:cubicBezTo>
                      <a:pt x="708" y="542"/>
                      <a:pt x="708" y="0"/>
                      <a:pt x="354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5" name="Google Shape;16595;p23"/>
              <p:cNvSpPr/>
              <p:nvPr/>
            </p:nvSpPr>
            <p:spPr>
              <a:xfrm>
                <a:off x="45642" y="2269695"/>
                <a:ext cx="20297" cy="1969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88" extrusionOk="0">
                    <a:moveTo>
                      <a:pt x="376" y="0"/>
                    </a:moveTo>
                    <a:cubicBezTo>
                      <a:pt x="313" y="0"/>
                      <a:pt x="271" y="21"/>
                      <a:pt x="230" y="42"/>
                    </a:cubicBezTo>
                    <a:cubicBezTo>
                      <a:pt x="188" y="42"/>
                      <a:pt x="167" y="84"/>
                      <a:pt x="126" y="105"/>
                    </a:cubicBezTo>
                    <a:cubicBezTo>
                      <a:pt x="84" y="146"/>
                      <a:pt x="63" y="209"/>
                      <a:pt x="42" y="250"/>
                    </a:cubicBezTo>
                    <a:cubicBezTo>
                      <a:pt x="1" y="375"/>
                      <a:pt x="42" y="500"/>
                      <a:pt x="126" y="584"/>
                    </a:cubicBezTo>
                    <a:cubicBezTo>
                      <a:pt x="167" y="625"/>
                      <a:pt x="230" y="667"/>
                      <a:pt x="271" y="688"/>
                    </a:cubicBezTo>
                    <a:lnTo>
                      <a:pt x="459" y="688"/>
                    </a:lnTo>
                    <a:cubicBezTo>
                      <a:pt x="480" y="667"/>
                      <a:pt x="480" y="667"/>
                      <a:pt x="501" y="667"/>
                    </a:cubicBezTo>
                    <a:lnTo>
                      <a:pt x="521" y="667"/>
                    </a:lnTo>
                    <a:cubicBezTo>
                      <a:pt x="542" y="646"/>
                      <a:pt x="563" y="646"/>
                      <a:pt x="584" y="646"/>
                    </a:cubicBezTo>
                    <a:cubicBezTo>
                      <a:pt x="605" y="625"/>
                      <a:pt x="646" y="584"/>
                      <a:pt x="646" y="563"/>
                    </a:cubicBezTo>
                    <a:cubicBezTo>
                      <a:pt x="667" y="542"/>
                      <a:pt x="667" y="521"/>
                      <a:pt x="688" y="500"/>
                    </a:cubicBezTo>
                    <a:cubicBezTo>
                      <a:pt x="688" y="479"/>
                      <a:pt x="688" y="459"/>
                      <a:pt x="688" y="459"/>
                    </a:cubicBezTo>
                    <a:cubicBezTo>
                      <a:pt x="688" y="459"/>
                      <a:pt x="688" y="438"/>
                      <a:pt x="688" y="438"/>
                    </a:cubicBezTo>
                    <a:cubicBezTo>
                      <a:pt x="709" y="417"/>
                      <a:pt x="709" y="417"/>
                      <a:pt x="709" y="354"/>
                    </a:cubicBezTo>
                    <a:cubicBezTo>
                      <a:pt x="709" y="230"/>
                      <a:pt x="646" y="125"/>
                      <a:pt x="542" y="63"/>
                    </a:cubicBezTo>
                    <a:cubicBezTo>
                      <a:pt x="480" y="21"/>
                      <a:pt x="438" y="0"/>
                      <a:pt x="376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6" name="Google Shape;16596;p23"/>
              <p:cNvSpPr/>
              <p:nvPr/>
            </p:nvSpPr>
            <p:spPr>
              <a:xfrm>
                <a:off x="441532" y="1952674"/>
                <a:ext cx="32807" cy="32664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141" extrusionOk="0">
                    <a:moveTo>
                      <a:pt x="575" y="0"/>
                    </a:moveTo>
                    <a:cubicBezTo>
                      <a:pt x="474" y="0"/>
                      <a:pt x="375" y="26"/>
                      <a:pt x="292" y="78"/>
                    </a:cubicBezTo>
                    <a:cubicBezTo>
                      <a:pt x="208" y="141"/>
                      <a:pt x="146" y="203"/>
                      <a:pt x="83" y="287"/>
                    </a:cubicBezTo>
                    <a:cubicBezTo>
                      <a:pt x="42" y="370"/>
                      <a:pt x="0" y="474"/>
                      <a:pt x="0" y="578"/>
                    </a:cubicBezTo>
                    <a:cubicBezTo>
                      <a:pt x="0" y="682"/>
                      <a:pt x="42" y="766"/>
                      <a:pt x="83" y="870"/>
                    </a:cubicBezTo>
                    <a:cubicBezTo>
                      <a:pt x="146" y="953"/>
                      <a:pt x="208" y="1016"/>
                      <a:pt x="292" y="1057"/>
                    </a:cubicBezTo>
                    <a:cubicBezTo>
                      <a:pt x="375" y="1120"/>
                      <a:pt x="479" y="1140"/>
                      <a:pt x="583" y="1140"/>
                    </a:cubicBezTo>
                    <a:cubicBezTo>
                      <a:pt x="687" y="1140"/>
                      <a:pt x="771" y="1120"/>
                      <a:pt x="875" y="1057"/>
                    </a:cubicBezTo>
                    <a:cubicBezTo>
                      <a:pt x="958" y="1016"/>
                      <a:pt x="1021" y="953"/>
                      <a:pt x="1062" y="870"/>
                    </a:cubicBezTo>
                    <a:cubicBezTo>
                      <a:pt x="1125" y="766"/>
                      <a:pt x="1145" y="682"/>
                      <a:pt x="1145" y="578"/>
                    </a:cubicBezTo>
                    <a:cubicBezTo>
                      <a:pt x="1145" y="474"/>
                      <a:pt x="1125" y="370"/>
                      <a:pt x="1062" y="287"/>
                    </a:cubicBezTo>
                    <a:cubicBezTo>
                      <a:pt x="1021" y="203"/>
                      <a:pt x="958" y="141"/>
                      <a:pt x="875" y="78"/>
                    </a:cubicBezTo>
                    <a:cubicBezTo>
                      <a:pt x="781" y="26"/>
                      <a:pt x="677" y="0"/>
                      <a:pt x="57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7" name="Google Shape;16597;p23"/>
              <p:cNvSpPr/>
              <p:nvPr/>
            </p:nvSpPr>
            <p:spPr>
              <a:xfrm>
                <a:off x="222703" y="1826111"/>
                <a:ext cx="8388" cy="12567"/>
              </a:xfrm>
              <a:custGeom>
                <a:avLst/>
                <a:gdLst/>
                <a:ahLst/>
                <a:cxnLst/>
                <a:rect l="l" t="t" r="r" b="b"/>
                <a:pathLst>
                  <a:path w="293" h="439" extrusionOk="0">
                    <a:moveTo>
                      <a:pt x="105" y="1"/>
                    </a:moveTo>
                    <a:cubicBezTo>
                      <a:pt x="84" y="1"/>
                      <a:pt x="84" y="22"/>
                      <a:pt x="63" y="22"/>
                    </a:cubicBezTo>
                    <a:cubicBezTo>
                      <a:pt x="63" y="22"/>
                      <a:pt x="43" y="43"/>
                      <a:pt x="22" y="63"/>
                    </a:cubicBezTo>
                    <a:cubicBezTo>
                      <a:pt x="22" y="63"/>
                      <a:pt x="1" y="84"/>
                      <a:pt x="1" y="105"/>
                    </a:cubicBezTo>
                    <a:cubicBezTo>
                      <a:pt x="1" y="126"/>
                      <a:pt x="1" y="147"/>
                      <a:pt x="1" y="168"/>
                    </a:cubicBezTo>
                    <a:cubicBezTo>
                      <a:pt x="1" y="188"/>
                      <a:pt x="1" y="209"/>
                      <a:pt x="1" y="209"/>
                    </a:cubicBezTo>
                    <a:cubicBezTo>
                      <a:pt x="1" y="230"/>
                      <a:pt x="1" y="251"/>
                      <a:pt x="1" y="272"/>
                    </a:cubicBezTo>
                    <a:cubicBezTo>
                      <a:pt x="1" y="293"/>
                      <a:pt x="1" y="313"/>
                      <a:pt x="1" y="334"/>
                    </a:cubicBezTo>
                    <a:cubicBezTo>
                      <a:pt x="22" y="355"/>
                      <a:pt x="22" y="376"/>
                      <a:pt x="43" y="376"/>
                    </a:cubicBezTo>
                    <a:cubicBezTo>
                      <a:pt x="63" y="397"/>
                      <a:pt x="63" y="418"/>
                      <a:pt x="84" y="418"/>
                    </a:cubicBezTo>
                    <a:cubicBezTo>
                      <a:pt x="105" y="418"/>
                      <a:pt x="126" y="438"/>
                      <a:pt x="147" y="438"/>
                    </a:cubicBezTo>
                    <a:cubicBezTo>
                      <a:pt x="168" y="418"/>
                      <a:pt x="168" y="418"/>
                      <a:pt x="188" y="418"/>
                    </a:cubicBezTo>
                    <a:cubicBezTo>
                      <a:pt x="209" y="418"/>
                      <a:pt x="230" y="397"/>
                      <a:pt x="251" y="376"/>
                    </a:cubicBezTo>
                    <a:cubicBezTo>
                      <a:pt x="251" y="376"/>
                      <a:pt x="272" y="355"/>
                      <a:pt x="272" y="355"/>
                    </a:cubicBezTo>
                    <a:cubicBezTo>
                      <a:pt x="293" y="334"/>
                      <a:pt x="293" y="313"/>
                      <a:pt x="293" y="272"/>
                    </a:cubicBezTo>
                    <a:cubicBezTo>
                      <a:pt x="293" y="251"/>
                      <a:pt x="293" y="230"/>
                      <a:pt x="293" y="209"/>
                    </a:cubicBezTo>
                    <a:cubicBezTo>
                      <a:pt x="293" y="209"/>
                      <a:pt x="293" y="188"/>
                      <a:pt x="293" y="168"/>
                    </a:cubicBezTo>
                    <a:cubicBezTo>
                      <a:pt x="293" y="147"/>
                      <a:pt x="293" y="126"/>
                      <a:pt x="293" y="105"/>
                    </a:cubicBezTo>
                    <a:lnTo>
                      <a:pt x="272" y="63"/>
                    </a:lnTo>
                    <a:cubicBezTo>
                      <a:pt x="251" y="63"/>
                      <a:pt x="251" y="43"/>
                      <a:pt x="230" y="22"/>
                    </a:cubicBezTo>
                    <a:lnTo>
                      <a:pt x="209" y="22"/>
                    </a:lnTo>
                    <a:cubicBezTo>
                      <a:pt x="188" y="1"/>
                      <a:pt x="168" y="1"/>
                      <a:pt x="147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8" name="Google Shape;16598;p23"/>
              <p:cNvSpPr/>
              <p:nvPr/>
            </p:nvSpPr>
            <p:spPr>
              <a:xfrm>
                <a:off x="1300643" y="1515503"/>
                <a:ext cx="17291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63" extrusionOk="0">
                    <a:moveTo>
                      <a:pt x="271" y="1"/>
                    </a:moveTo>
                    <a:cubicBezTo>
                      <a:pt x="229" y="1"/>
                      <a:pt x="187" y="22"/>
                      <a:pt x="125" y="42"/>
                    </a:cubicBezTo>
                    <a:cubicBezTo>
                      <a:pt x="42" y="84"/>
                      <a:pt x="0" y="188"/>
                      <a:pt x="0" y="292"/>
                    </a:cubicBezTo>
                    <a:cubicBezTo>
                      <a:pt x="0" y="376"/>
                      <a:pt x="42" y="480"/>
                      <a:pt x="125" y="521"/>
                    </a:cubicBezTo>
                    <a:cubicBezTo>
                      <a:pt x="187" y="563"/>
                      <a:pt x="229" y="563"/>
                      <a:pt x="271" y="563"/>
                    </a:cubicBezTo>
                    <a:cubicBezTo>
                      <a:pt x="333" y="563"/>
                      <a:pt x="375" y="563"/>
                      <a:pt x="417" y="521"/>
                    </a:cubicBezTo>
                    <a:cubicBezTo>
                      <a:pt x="437" y="521"/>
                      <a:pt x="458" y="501"/>
                      <a:pt x="458" y="501"/>
                    </a:cubicBezTo>
                    <a:cubicBezTo>
                      <a:pt x="479" y="501"/>
                      <a:pt x="479" y="480"/>
                      <a:pt x="479" y="480"/>
                    </a:cubicBezTo>
                    <a:cubicBezTo>
                      <a:pt x="500" y="459"/>
                      <a:pt x="541" y="459"/>
                      <a:pt x="541" y="438"/>
                    </a:cubicBezTo>
                    <a:cubicBezTo>
                      <a:pt x="562" y="417"/>
                      <a:pt x="583" y="396"/>
                      <a:pt x="604" y="376"/>
                    </a:cubicBezTo>
                    <a:cubicBezTo>
                      <a:pt x="604" y="334"/>
                      <a:pt x="604" y="313"/>
                      <a:pt x="604" y="292"/>
                    </a:cubicBezTo>
                    <a:cubicBezTo>
                      <a:pt x="604" y="271"/>
                      <a:pt x="604" y="251"/>
                      <a:pt x="604" y="230"/>
                    </a:cubicBezTo>
                    <a:cubicBezTo>
                      <a:pt x="604" y="188"/>
                      <a:pt x="583" y="167"/>
                      <a:pt x="541" y="146"/>
                    </a:cubicBezTo>
                    <a:cubicBezTo>
                      <a:pt x="541" y="126"/>
                      <a:pt x="500" y="105"/>
                      <a:pt x="479" y="84"/>
                    </a:cubicBezTo>
                    <a:lnTo>
                      <a:pt x="458" y="84"/>
                    </a:lnTo>
                    <a:lnTo>
                      <a:pt x="417" y="42"/>
                    </a:lnTo>
                    <a:cubicBezTo>
                      <a:pt x="375" y="22"/>
                      <a:pt x="333" y="1"/>
                      <a:pt x="271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9" name="Google Shape;16599;p23"/>
              <p:cNvSpPr/>
              <p:nvPr/>
            </p:nvSpPr>
            <p:spPr>
              <a:xfrm>
                <a:off x="127316" y="2210235"/>
                <a:ext cx="16718" cy="12997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54" extrusionOk="0">
                    <a:moveTo>
                      <a:pt x="230" y="0"/>
                    </a:moveTo>
                    <a:cubicBezTo>
                      <a:pt x="209" y="0"/>
                      <a:pt x="188" y="5"/>
                      <a:pt x="167" y="16"/>
                    </a:cubicBezTo>
                    <a:cubicBezTo>
                      <a:pt x="147" y="16"/>
                      <a:pt x="105" y="37"/>
                      <a:pt x="84" y="78"/>
                    </a:cubicBezTo>
                    <a:cubicBezTo>
                      <a:pt x="63" y="78"/>
                      <a:pt x="63" y="99"/>
                      <a:pt x="42" y="120"/>
                    </a:cubicBezTo>
                    <a:cubicBezTo>
                      <a:pt x="22" y="161"/>
                      <a:pt x="1" y="182"/>
                      <a:pt x="1" y="224"/>
                    </a:cubicBezTo>
                    <a:cubicBezTo>
                      <a:pt x="1" y="266"/>
                      <a:pt x="22" y="286"/>
                      <a:pt x="22" y="328"/>
                    </a:cubicBezTo>
                    <a:cubicBezTo>
                      <a:pt x="42" y="349"/>
                      <a:pt x="63" y="370"/>
                      <a:pt x="84" y="391"/>
                    </a:cubicBezTo>
                    <a:cubicBezTo>
                      <a:pt x="105" y="432"/>
                      <a:pt x="147" y="432"/>
                      <a:pt x="167" y="453"/>
                    </a:cubicBezTo>
                    <a:lnTo>
                      <a:pt x="292" y="453"/>
                    </a:lnTo>
                    <a:cubicBezTo>
                      <a:pt x="334" y="453"/>
                      <a:pt x="376" y="432"/>
                      <a:pt x="438" y="432"/>
                    </a:cubicBezTo>
                    <a:lnTo>
                      <a:pt x="480" y="411"/>
                    </a:lnTo>
                    <a:cubicBezTo>
                      <a:pt x="501" y="391"/>
                      <a:pt x="521" y="370"/>
                      <a:pt x="521" y="349"/>
                    </a:cubicBezTo>
                    <a:cubicBezTo>
                      <a:pt x="542" y="349"/>
                      <a:pt x="542" y="328"/>
                      <a:pt x="563" y="307"/>
                    </a:cubicBezTo>
                    <a:cubicBezTo>
                      <a:pt x="563" y="286"/>
                      <a:pt x="584" y="266"/>
                      <a:pt x="584" y="224"/>
                    </a:cubicBezTo>
                    <a:lnTo>
                      <a:pt x="563" y="182"/>
                    </a:lnTo>
                    <a:cubicBezTo>
                      <a:pt x="563" y="161"/>
                      <a:pt x="563" y="141"/>
                      <a:pt x="542" y="141"/>
                    </a:cubicBezTo>
                    <a:cubicBezTo>
                      <a:pt x="542" y="120"/>
                      <a:pt x="521" y="99"/>
                      <a:pt x="501" y="78"/>
                    </a:cubicBezTo>
                    <a:cubicBezTo>
                      <a:pt x="480" y="57"/>
                      <a:pt x="459" y="57"/>
                      <a:pt x="438" y="37"/>
                    </a:cubicBezTo>
                    <a:cubicBezTo>
                      <a:pt x="376" y="37"/>
                      <a:pt x="334" y="16"/>
                      <a:pt x="292" y="16"/>
                    </a:cubicBezTo>
                    <a:cubicBezTo>
                      <a:pt x="272" y="5"/>
                      <a:pt x="251" y="0"/>
                      <a:pt x="230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0" name="Google Shape;16600;p23"/>
              <p:cNvSpPr/>
              <p:nvPr/>
            </p:nvSpPr>
            <p:spPr>
              <a:xfrm>
                <a:off x="1750152" y="2093807"/>
                <a:ext cx="3607" cy="243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85" extrusionOk="0">
                    <a:moveTo>
                      <a:pt x="63" y="1"/>
                    </a:moveTo>
                    <a:cubicBezTo>
                      <a:pt x="1" y="1"/>
                      <a:pt x="1" y="84"/>
                      <a:pt x="63" y="84"/>
                    </a:cubicBezTo>
                    <a:cubicBezTo>
                      <a:pt x="126" y="84"/>
                      <a:pt x="126" y="1"/>
                      <a:pt x="63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1" name="Google Shape;16601;p23"/>
              <p:cNvSpPr/>
              <p:nvPr/>
            </p:nvSpPr>
            <p:spPr>
              <a:xfrm>
                <a:off x="1486035" y="2016914"/>
                <a:ext cx="20297" cy="15516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42" extrusionOk="0">
                    <a:moveTo>
                      <a:pt x="355" y="0"/>
                    </a:moveTo>
                    <a:cubicBezTo>
                      <a:pt x="1" y="0"/>
                      <a:pt x="1" y="542"/>
                      <a:pt x="355" y="542"/>
                    </a:cubicBezTo>
                    <a:cubicBezTo>
                      <a:pt x="709" y="542"/>
                      <a:pt x="709" y="0"/>
                      <a:pt x="355" y="0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2" name="Google Shape;16602;p23"/>
              <p:cNvSpPr/>
              <p:nvPr/>
            </p:nvSpPr>
            <p:spPr>
              <a:xfrm>
                <a:off x="1549846" y="2074484"/>
                <a:ext cx="20297" cy="1981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92" extrusionOk="0">
                    <a:moveTo>
                      <a:pt x="318" y="1"/>
                    </a:moveTo>
                    <a:cubicBezTo>
                      <a:pt x="288" y="1"/>
                      <a:pt x="259" y="15"/>
                      <a:pt x="229" y="30"/>
                    </a:cubicBezTo>
                    <a:cubicBezTo>
                      <a:pt x="188" y="51"/>
                      <a:pt x="146" y="72"/>
                      <a:pt x="125" y="93"/>
                    </a:cubicBezTo>
                    <a:cubicBezTo>
                      <a:pt x="84" y="134"/>
                      <a:pt x="42" y="197"/>
                      <a:pt x="21" y="259"/>
                    </a:cubicBezTo>
                    <a:cubicBezTo>
                      <a:pt x="0" y="363"/>
                      <a:pt x="42" y="509"/>
                      <a:pt x="125" y="593"/>
                    </a:cubicBezTo>
                    <a:cubicBezTo>
                      <a:pt x="167" y="634"/>
                      <a:pt x="208" y="655"/>
                      <a:pt x="271" y="676"/>
                    </a:cubicBezTo>
                    <a:cubicBezTo>
                      <a:pt x="302" y="686"/>
                      <a:pt x="333" y="691"/>
                      <a:pt x="365" y="691"/>
                    </a:cubicBezTo>
                    <a:cubicBezTo>
                      <a:pt x="396" y="691"/>
                      <a:pt x="427" y="686"/>
                      <a:pt x="458" y="676"/>
                    </a:cubicBezTo>
                    <a:cubicBezTo>
                      <a:pt x="458" y="676"/>
                      <a:pt x="479" y="655"/>
                      <a:pt x="500" y="655"/>
                    </a:cubicBezTo>
                    <a:cubicBezTo>
                      <a:pt x="521" y="655"/>
                      <a:pt x="542" y="634"/>
                      <a:pt x="563" y="634"/>
                    </a:cubicBezTo>
                    <a:cubicBezTo>
                      <a:pt x="604" y="613"/>
                      <a:pt x="625" y="593"/>
                      <a:pt x="646" y="551"/>
                    </a:cubicBezTo>
                    <a:cubicBezTo>
                      <a:pt x="667" y="530"/>
                      <a:pt x="667" y="509"/>
                      <a:pt x="667" y="488"/>
                    </a:cubicBezTo>
                    <a:cubicBezTo>
                      <a:pt x="687" y="468"/>
                      <a:pt x="687" y="468"/>
                      <a:pt x="687" y="447"/>
                    </a:cubicBezTo>
                    <a:cubicBezTo>
                      <a:pt x="708" y="405"/>
                      <a:pt x="708" y="405"/>
                      <a:pt x="708" y="343"/>
                    </a:cubicBezTo>
                    <a:cubicBezTo>
                      <a:pt x="708" y="218"/>
                      <a:pt x="646" y="114"/>
                      <a:pt x="542" y="51"/>
                    </a:cubicBezTo>
                    <a:cubicBezTo>
                      <a:pt x="479" y="9"/>
                      <a:pt x="417" y="9"/>
                      <a:pt x="354" y="9"/>
                    </a:cubicBezTo>
                    <a:cubicBezTo>
                      <a:pt x="342" y="3"/>
                      <a:pt x="330" y="1"/>
                      <a:pt x="318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3" name="Google Shape;16603;p23"/>
              <p:cNvSpPr/>
              <p:nvPr/>
            </p:nvSpPr>
            <p:spPr>
              <a:xfrm>
                <a:off x="1369177" y="2168926"/>
                <a:ext cx="17320" cy="16146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64" extrusionOk="0">
                    <a:moveTo>
                      <a:pt x="272" y="1"/>
                    </a:moveTo>
                    <a:cubicBezTo>
                      <a:pt x="230" y="1"/>
                      <a:pt x="168" y="22"/>
                      <a:pt x="126" y="43"/>
                    </a:cubicBezTo>
                    <a:cubicBezTo>
                      <a:pt x="43" y="84"/>
                      <a:pt x="1" y="188"/>
                      <a:pt x="1" y="292"/>
                    </a:cubicBezTo>
                    <a:cubicBezTo>
                      <a:pt x="1" y="376"/>
                      <a:pt x="43" y="480"/>
                      <a:pt x="126" y="522"/>
                    </a:cubicBezTo>
                    <a:cubicBezTo>
                      <a:pt x="168" y="563"/>
                      <a:pt x="230" y="563"/>
                      <a:pt x="272" y="563"/>
                    </a:cubicBezTo>
                    <a:cubicBezTo>
                      <a:pt x="334" y="563"/>
                      <a:pt x="376" y="563"/>
                      <a:pt x="418" y="522"/>
                    </a:cubicBezTo>
                    <a:cubicBezTo>
                      <a:pt x="438" y="522"/>
                      <a:pt x="438" y="501"/>
                      <a:pt x="459" y="501"/>
                    </a:cubicBezTo>
                    <a:cubicBezTo>
                      <a:pt x="480" y="501"/>
                      <a:pt x="480" y="480"/>
                      <a:pt x="480" y="480"/>
                    </a:cubicBezTo>
                    <a:cubicBezTo>
                      <a:pt x="501" y="459"/>
                      <a:pt x="542" y="459"/>
                      <a:pt x="542" y="438"/>
                    </a:cubicBezTo>
                    <a:cubicBezTo>
                      <a:pt x="563" y="417"/>
                      <a:pt x="584" y="397"/>
                      <a:pt x="584" y="376"/>
                    </a:cubicBezTo>
                    <a:cubicBezTo>
                      <a:pt x="605" y="334"/>
                      <a:pt x="605" y="313"/>
                      <a:pt x="605" y="292"/>
                    </a:cubicBezTo>
                    <a:cubicBezTo>
                      <a:pt x="605" y="272"/>
                      <a:pt x="605" y="251"/>
                      <a:pt x="605" y="230"/>
                    </a:cubicBezTo>
                    <a:cubicBezTo>
                      <a:pt x="584" y="188"/>
                      <a:pt x="584" y="167"/>
                      <a:pt x="542" y="147"/>
                    </a:cubicBezTo>
                    <a:cubicBezTo>
                      <a:pt x="542" y="126"/>
                      <a:pt x="501" y="105"/>
                      <a:pt x="480" y="84"/>
                    </a:cubicBezTo>
                    <a:lnTo>
                      <a:pt x="459" y="84"/>
                    </a:lnTo>
                    <a:lnTo>
                      <a:pt x="418" y="43"/>
                    </a:lnTo>
                    <a:cubicBezTo>
                      <a:pt x="376" y="22"/>
                      <a:pt x="334" y="1"/>
                      <a:pt x="272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4" name="Google Shape;16604;p23"/>
              <p:cNvSpPr/>
              <p:nvPr/>
            </p:nvSpPr>
            <p:spPr>
              <a:xfrm>
                <a:off x="1452655" y="1769486"/>
                <a:ext cx="2029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63" extrusionOk="0">
                    <a:moveTo>
                      <a:pt x="355" y="1"/>
                    </a:moveTo>
                    <a:cubicBezTo>
                      <a:pt x="1" y="1"/>
                      <a:pt x="1" y="563"/>
                      <a:pt x="355" y="563"/>
                    </a:cubicBezTo>
                    <a:cubicBezTo>
                      <a:pt x="709" y="563"/>
                      <a:pt x="709" y="1"/>
                      <a:pt x="355" y="1"/>
                    </a:cubicBezTo>
                    <a:close/>
                  </a:path>
                </a:pathLst>
              </a:custGeom>
              <a:solidFill>
                <a:srgbClr val="E2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hway Gothic One"/>
              <a:buNone/>
              <a:defRPr sz="3600" b="1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 Light"/>
              <a:buChar char="●"/>
              <a:defRPr sz="1600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 Light"/>
              <a:buChar char="○"/>
              <a:defRPr sz="1600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 Light"/>
              <a:buChar char="■"/>
              <a:defRPr sz="1600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 Light"/>
              <a:buChar char="●"/>
              <a:defRPr sz="1600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 Light"/>
              <a:buChar char="○"/>
              <a:defRPr sz="1600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 Light"/>
              <a:buChar char="■"/>
              <a:defRPr sz="1600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 Light"/>
              <a:buChar char="●"/>
              <a:defRPr sz="1600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ubik Light"/>
              <a:buChar char="○"/>
              <a:defRPr sz="1600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Rubik Light"/>
              <a:buChar char="■"/>
              <a:defRPr sz="1600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8" r:id="rId5"/>
    <p:sldLayoutId id="2147483667" r:id="rId6"/>
    <p:sldLayoutId id="2147483668" r:id="rId7"/>
    <p:sldLayoutId id="214748366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oi.org/10.1364/BOE.41645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3" name="Google Shape;16613;p26"/>
          <p:cNvSpPr txBox="1">
            <a:spLocks noGrp="1"/>
          </p:cNvSpPr>
          <p:nvPr>
            <p:ph type="ctrTitle"/>
          </p:nvPr>
        </p:nvSpPr>
        <p:spPr>
          <a:xfrm>
            <a:off x="1273081" y="1388975"/>
            <a:ext cx="5845800" cy="205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4800" dirty="0" err="1"/>
              <a:t>Laser</a:t>
            </a:r>
            <a:r>
              <a:rPr lang="lv-LV" sz="4800" dirty="0"/>
              <a:t> </a:t>
            </a:r>
            <a:r>
              <a:rPr lang="lv-LV" sz="4800" dirty="0" err="1"/>
              <a:t>speckle</a:t>
            </a:r>
            <a:r>
              <a:rPr lang="lv-LV" sz="4800" dirty="0"/>
              <a:t> </a:t>
            </a:r>
            <a:r>
              <a:rPr lang="lv-LV" sz="4800" dirty="0" err="1"/>
              <a:t>imaging</a:t>
            </a:r>
            <a:r>
              <a:rPr lang="lv-LV" sz="4800" dirty="0"/>
              <a:t> </a:t>
            </a:r>
            <a:r>
              <a:rPr lang="lv-LV" sz="4800" dirty="0" err="1"/>
              <a:t>system</a:t>
            </a:r>
            <a:r>
              <a:rPr lang="lv-LV" sz="4800" dirty="0"/>
              <a:t> </a:t>
            </a:r>
            <a:r>
              <a:rPr lang="lv-LV" sz="4800" dirty="0" err="1"/>
              <a:t>for</a:t>
            </a:r>
            <a:r>
              <a:rPr lang="lv-LV" sz="4800" dirty="0"/>
              <a:t> </a:t>
            </a:r>
            <a:r>
              <a:rPr lang="lv-LV" sz="4800" dirty="0" err="1"/>
              <a:t>antibacterial</a:t>
            </a:r>
            <a:r>
              <a:rPr lang="lv-LV" sz="4800" dirty="0"/>
              <a:t> </a:t>
            </a:r>
            <a:r>
              <a:rPr lang="lv-LV" sz="4800" dirty="0" err="1"/>
              <a:t>resistance</a:t>
            </a:r>
            <a:r>
              <a:rPr lang="lv-LV" sz="4800" dirty="0"/>
              <a:t> </a:t>
            </a:r>
            <a:r>
              <a:rPr lang="lv-LV" sz="4800" dirty="0" err="1"/>
              <a:t>assessment</a:t>
            </a:r>
            <a:endParaRPr lang="lv-LV" sz="4800" dirty="0"/>
          </a:p>
        </p:txBody>
      </p:sp>
      <p:sp>
        <p:nvSpPr>
          <p:cNvPr id="16614" name="Google Shape;16614;p26"/>
          <p:cNvSpPr txBox="1">
            <a:spLocks noGrp="1"/>
          </p:cNvSpPr>
          <p:nvPr>
            <p:ph type="subTitle" idx="1"/>
          </p:nvPr>
        </p:nvSpPr>
        <p:spPr>
          <a:xfrm>
            <a:off x="2991200" y="3636975"/>
            <a:ext cx="4127700" cy="54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1200" kern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Emilija</a:t>
            </a:r>
            <a:r>
              <a:rPr lang="en-US" sz="1200" kern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V. </a:t>
            </a:r>
            <a:r>
              <a:rPr lang="en-US" sz="1200" kern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Plorina</a:t>
            </a:r>
            <a:r>
              <a:rPr lang="en-US" sz="1200" kern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Ilya </a:t>
            </a:r>
            <a:r>
              <a:rPr lang="en-US" sz="1200" kern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Balmages</a:t>
            </a:r>
            <a:r>
              <a:rPr lang="en-US" sz="1200" kern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kern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Aigars</a:t>
            </a:r>
            <a:r>
              <a:rPr lang="en-US" sz="1200" kern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kern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Reinis</a:t>
            </a:r>
            <a:r>
              <a:rPr lang="en-US" sz="1200" kern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kern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Svjatoslavs</a:t>
            </a:r>
            <a:r>
              <a:rPr lang="en-US" sz="1200" kern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kern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Kistkins</a:t>
            </a:r>
            <a:r>
              <a:rPr lang="en-US" sz="1200" kern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Alexey </a:t>
            </a:r>
            <a:r>
              <a:rPr lang="en-US" sz="1200" kern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Lihachev</a:t>
            </a:r>
            <a:r>
              <a:rPr lang="en-US" sz="1200" kern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1200" kern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Dmitrijs</a:t>
            </a:r>
            <a:r>
              <a:rPr lang="en-US" sz="1200" kern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kern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Bliznuks</a:t>
            </a:r>
            <a:r>
              <a:rPr lang="en-US" sz="1200" kern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kern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Ilze</a:t>
            </a:r>
            <a:r>
              <a:rPr lang="en-US" sz="1200" kern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kern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Lihacova</a:t>
            </a:r>
            <a:endParaRPr lang="en-US" sz="1200" kern="0" dirty="0">
              <a:solidFill>
                <a:srgbClr val="001E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8E91E-6DBA-40BB-8F7A-300493D4D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ERDF PROJECT (</a:t>
            </a:r>
            <a:r>
              <a:rPr lang="lv-LV" dirty="0"/>
              <a:t>01.01.2022. –</a:t>
            </a:r>
            <a:r>
              <a:rPr lang="en-US" dirty="0"/>
              <a:t> </a:t>
            </a:r>
            <a:r>
              <a:rPr lang="lv-LV" dirty="0"/>
              <a:t>30.11.2023.</a:t>
            </a:r>
            <a:r>
              <a:rPr lang="en-US" dirty="0"/>
              <a:t>)</a:t>
            </a:r>
            <a:endParaRPr lang="lv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A02317-3D0B-4A13-9B94-CC6BB9AC1E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Team</a:t>
            </a:r>
            <a:endParaRPr lang="lv-LV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5C2A6C3-EA74-4E5C-B24E-2C79F099C87E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843890" y="3880436"/>
            <a:ext cx="3802200" cy="723087"/>
          </a:xfrm>
        </p:spPr>
        <p:txBody>
          <a:bodyPr/>
          <a:lstStyle/>
          <a:p>
            <a:r>
              <a:rPr lang="en-US" sz="1200" b="1" dirty="0">
                <a:latin typeface="Rubik Light" panose="020B0604020202020204" charset="-79"/>
                <a:cs typeface="Rubik Light" panose="020B0604020202020204" charset="-79"/>
              </a:rPr>
              <a:t>Leading researchers</a:t>
            </a:r>
            <a:r>
              <a:rPr lang="en-US" sz="1200" dirty="0">
                <a:latin typeface="Rubik Light" panose="020B0604020202020204" charset="-79"/>
                <a:cs typeface="Rubik Light" panose="020B0604020202020204" charset="-79"/>
              </a:rPr>
              <a:t>: 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Alexey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Lihachev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, </a:t>
            </a:r>
          </a:p>
          <a:p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Dmitrijs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Bliznuks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,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Ilze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Lihacova</a:t>
            </a:r>
            <a:endParaRPr lang="en-US" sz="1200" kern="0" dirty="0">
              <a:solidFill>
                <a:srgbClr val="001E32"/>
              </a:solidFill>
              <a:latin typeface="Rubik Light" panose="020B0604020202020204" charset="-79"/>
              <a:cs typeface="Rubik Light" panose="020B0604020202020204" charset="-79"/>
            </a:endParaRPr>
          </a:p>
          <a:p>
            <a:r>
              <a:rPr lang="en-US" sz="1200" b="1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Doctors: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Aigars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Reinis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,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Svjatoslavs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Kistkins</a:t>
            </a:r>
            <a:endParaRPr lang="en-US" sz="1200" kern="0" dirty="0">
              <a:solidFill>
                <a:srgbClr val="001E32"/>
              </a:solidFill>
              <a:latin typeface="Rubik Light" panose="020B0604020202020204" charset="-79"/>
              <a:cs typeface="Rubik Light" panose="020B0604020202020204" charset="-79"/>
            </a:endParaRPr>
          </a:p>
          <a:p>
            <a:r>
              <a:rPr lang="en-US" sz="1200" b="1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PhD students</a:t>
            </a:r>
            <a:r>
              <a:rPr lang="en-US" sz="120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: 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Ilya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Balmages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,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Emilija</a:t>
            </a: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 V. </a:t>
            </a:r>
            <a:r>
              <a:rPr lang="en-US" sz="1200" kern="0" dirty="0" err="1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Plorina</a:t>
            </a:r>
            <a:b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</a:br>
            <a:r>
              <a:rPr lang="en-US" sz="1200" kern="0" dirty="0">
                <a:solidFill>
                  <a:srgbClr val="001E32"/>
                </a:solidFill>
                <a:latin typeface="Rubik Light" panose="020B0604020202020204" charset="-79"/>
                <a:cs typeface="Rubik Light" panose="020B0604020202020204" charset="-79"/>
              </a:rPr>
              <a:t>and others</a:t>
            </a:r>
          </a:p>
          <a:p>
            <a:endParaRPr lang="lv-LV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76A379-F610-48AD-811F-422787B69730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Collaborators</a:t>
            </a:r>
            <a:endParaRPr lang="lv-LV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AA2E476-7581-47A3-8E74-4E961571BE52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1400" dirty="0"/>
              <a:t>University of Latvia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400" dirty="0"/>
              <a:t>Riga Technical university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400" dirty="0" err="1"/>
              <a:t>Pauls</a:t>
            </a:r>
            <a:r>
              <a:rPr lang="en-US" sz="1400" dirty="0"/>
              <a:t> </a:t>
            </a:r>
            <a:r>
              <a:rPr lang="en-US" sz="1400" dirty="0" err="1"/>
              <a:t>Stradiņš</a:t>
            </a:r>
            <a:r>
              <a:rPr lang="en-US" sz="1400" dirty="0"/>
              <a:t> Clinical University Hospital</a:t>
            </a:r>
            <a:endParaRPr lang="lv-LV" sz="1400" dirty="0"/>
          </a:p>
        </p:txBody>
      </p:sp>
    </p:spTree>
    <p:extLst>
      <p:ext uri="{BB962C8B-B14F-4D97-AF65-F5344CB8AC3E}">
        <p14:creationId xmlns:p14="http://schemas.microsoft.com/office/powerpoint/2010/main" val="1991692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1" name="Google Shape;24251;p5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1040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  <p:sp>
        <p:nvSpPr>
          <p:cNvPr id="24252" name="Google Shape;24252;p52"/>
          <p:cNvSpPr txBox="1">
            <a:spLocks noGrp="1"/>
          </p:cNvSpPr>
          <p:nvPr>
            <p:ph type="subTitle" idx="1"/>
          </p:nvPr>
        </p:nvSpPr>
        <p:spPr>
          <a:xfrm>
            <a:off x="720000" y="1645450"/>
            <a:ext cx="3269700" cy="52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Ac</a:t>
            </a:r>
            <a:r>
              <a:rPr lang="lv-LV" b="1" dirty="0" err="1"/>
              <a:t>knowledgement</a:t>
            </a:r>
            <a:endParaRPr b="1" dirty="0"/>
          </a:p>
        </p:txBody>
      </p:sp>
      <p:sp>
        <p:nvSpPr>
          <p:cNvPr id="24253" name="Google Shape;24253;p52"/>
          <p:cNvSpPr txBox="1">
            <a:spLocks noGrp="1"/>
          </p:cNvSpPr>
          <p:nvPr>
            <p:ph type="subTitle" idx="2"/>
          </p:nvPr>
        </p:nvSpPr>
        <p:spPr>
          <a:xfrm>
            <a:off x="720000" y="2396824"/>
            <a:ext cx="3269700" cy="1698766"/>
          </a:xfrm>
          <a:prstGeom prst="rect">
            <a:avLst/>
          </a:prstGeom>
          <a:solidFill>
            <a:srgbClr val="E0DDDF"/>
          </a:solidFill>
        </p:spPr>
        <p:txBody>
          <a:bodyPr spcFirstLastPara="1" wrap="square" lIns="234000" tIns="91425" rIns="234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This work has been supported by European Regional Development Fund project “Rapid assessment system of antibacterial resistance for patients with secondary bacterial infections” (No. 1.1.1.1/21/A/034)</a:t>
            </a:r>
            <a:endParaRPr sz="1400" dirty="0"/>
          </a:p>
        </p:txBody>
      </p:sp>
      <p:grpSp>
        <p:nvGrpSpPr>
          <p:cNvPr id="13" name="Google Shape;33411;p66">
            <a:extLst>
              <a:ext uri="{FF2B5EF4-FFF2-40B4-BE49-F238E27FC236}">
                <a16:creationId xmlns:a16="http://schemas.microsoft.com/office/drawing/2014/main" id="{45C226D9-41A0-4BF9-AFBB-3897DEE65C9C}"/>
              </a:ext>
            </a:extLst>
          </p:cNvPr>
          <p:cNvGrpSpPr/>
          <p:nvPr/>
        </p:nvGrpSpPr>
        <p:grpSpPr>
          <a:xfrm>
            <a:off x="4426946" y="1728946"/>
            <a:ext cx="290107" cy="354107"/>
            <a:chOff x="-24683100" y="2340425"/>
            <a:chExt cx="242625" cy="296150"/>
          </a:xfrm>
          <a:solidFill>
            <a:schemeClr val="tx1"/>
          </a:solidFill>
        </p:grpSpPr>
        <p:sp>
          <p:nvSpPr>
            <p:cNvPr id="14" name="Google Shape;33412;p66">
              <a:extLst>
                <a:ext uri="{FF2B5EF4-FFF2-40B4-BE49-F238E27FC236}">
                  <a16:creationId xmlns:a16="http://schemas.microsoft.com/office/drawing/2014/main" id="{A2585600-DB27-4FB2-8346-BD7665687446}"/>
                </a:ext>
              </a:extLst>
            </p:cNvPr>
            <p:cNvSpPr/>
            <p:nvPr/>
          </p:nvSpPr>
          <p:spPr>
            <a:xfrm>
              <a:off x="-24683100" y="2392400"/>
              <a:ext cx="104000" cy="244175"/>
            </a:xfrm>
            <a:custGeom>
              <a:avLst/>
              <a:gdLst/>
              <a:ahLst/>
              <a:cxnLst/>
              <a:rect l="l" t="t" r="r" b="b"/>
              <a:pathLst>
                <a:path w="4160" h="9767" extrusionOk="0">
                  <a:moveTo>
                    <a:pt x="2080" y="725"/>
                  </a:moveTo>
                  <a:cubicBezTo>
                    <a:pt x="2836" y="725"/>
                    <a:pt x="3466" y="1324"/>
                    <a:pt x="3466" y="2080"/>
                  </a:cubicBezTo>
                  <a:lnTo>
                    <a:pt x="3466" y="4537"/>
                  </a:lnTo>
                  <a:lnTo>
                    <a:pt x="694" y="4537"/>
                  </a:lnTo>
                  <a:lnTo>
                    <a:pt x="694" y="2080"/>
                  </a:lnTo>
                  <a:cubicBezTo>
                    <a:pt x="694" y="1324"/>
                    <a:pt x="1324" y="725"/>
                    <a:pt x="2080" y="725"/>
                  </a:cubicBezTo>
                  <a:close/>
                  <a:moveTo>
                    <a:pt x="3466" y="5230"/>
                  </a:moveTo>
                  <a:lnTo>
                    <a:pt x="3466" y="7688"/>
                  </a:lnTo>
                  <a:cubicBezTo>
                    <a:pt x="3498" y="8475"/>
                    <a:pt x="2867" y="9074"/>
                    <a:pt x="2080" y="9074"/>
                  </a:cubicBezTo>
                  <a:cubicBezTo>
                    <a:pt x="1324" y="9074"/>
                    <a:pt x="694" y="8444"/>
                    <a:pt x="694" y="7688"/>
                  </a:cubicBezTo>
                  <a:lnTo>
                    <a:pt x="694" y="5230"/>
                  </a:lnTo>
                  <a:close/>
                  <a:moveTo>
                    <a:pt x="2080" y="0"/>
                  </a:moveTo>
                  <a:cubicBezTo>
                    <a:pt x="946" y="0"/>
                    <a:pt x="1" y="946"/>
                    <a:pt x="1" y="2080"/>
                  </a:cubicBezTo>
                  <a:lnTo>
                    <a:pt x="1" y="7688"/>
                  </a:lnTo>
                  <a:cubicBezTo>
                    <a:pt x="1" y="8822"/>
                    <a:pt x="946" y="9767"/>
                    <a:pt x="2080" y="9767"/>
                  </a:cubicBezTo>
                  <a:cubicBezTo>
                    <a:pt x="3214" y="9767"/>
                    <a:pt x="4159" y="8822"/>
                    <a:pt x="4159" y="7688"/>
                  </a:cubicBezTo>
                  <a:lnTo>
                    <a:pt x="4159" y="2080"/>
                  </a:lnTo>
                  <a:cubicBezTo>
                    <a:pt x="4159" y="946"/>
                    <a:pt x="3246" y="0"/>
                    <a:pt x="2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5" name="Google Shape;33413;p66">
              <a:extLst>
                <a:ext uri="{FF2B5EF4-FFF2-40B4-BE49-F238E27FC236}">
                  <a16:creationId xmlns:a16="http://schemas.microsoft.com/office/drawing/2014/main" id="{23D95C6F-64E7-4DCA-AED4-01D658AA7383}"/>
                </a:ext>
              </a:extLst>
            </p:cNvPr>
            <p:cNvSpPr/>
            <p:nvPr/>
          </p:nvSpPr>
          <p:spPr>
            <a:xfrm>
              <a:off x="-24649225" y="2541250"/>
              <a:ext cx="26800" cy="60675"/>
            </a:xfrm>
            <a:custGeom>
              <a:avLst/>
              <a:gdLst/>
              <a:ahLst/>
              <a:cxnLst/>
              <a:rect l="l" t="t" r="r" b="b"/>
              <a:pathLst>
                <a:path w="1072" h="2427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734"/>
                  </a:lnTo>
                  <a:cubicBezTo>
                    <a:pt x="0" y="2112"/>
                    <a:pt x="315" y="2427"/>
                    <a:pt x="725" y="2427"/>
                  </a:cubicBezTo>
                  <a:cubicBezTo>
                    <a:pt x="914" y="2427"/>
                    <a:pt x="1071" y="2269"/>
                    <a:pt x="1071" y="2080"/>
                  </a:cubicBezTo>
                  <a:cubicBezTo>
                    <a:pt x="1071" y="1891"/>
                    <a:pt x="914" y="1734"/>
                    <a:pt x="725" y="1734"/>
                  </a:cubicBezTo>
                  <a:lnTo>
                    <a:pt x="725" y="347"/>
                  </a:ln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6" name="Google Shape;33414;p66">
              <a:extLst>
                <a:ext uri="{FF2B5EF4-FFF2-40B4-BE49-F238E27FC236}">
                  <a16:creationId xmlns:a16="http://schemas.microsoft.com/office/drawing/2014/main" id="{DBF9A292-B05D-4C54-88FD-7AA33B4D051A}"/>
                </a:ext>
              </a:extLst>
            </p:cNvPr>
            <p:cNvSpPr/>
            <p:nvPr/>
          </p:nvSpPr>
          <p:spPr>
            <a:xfrm>
              <a:off x="-24544475" y="2340425"/>
              <a:ext cx="104000" cy="244175"/>
            </a:xfrm>
            <a:custGeom>
              <a:avLst/>
              <a:gdLst/>
              <a:ahLst/>
              <a:cxnLst/>
              <a:rect l="l" t="t" r="r" b="b"/>
              <a:pathLst>
                <a:path w="4160" h="9767" extrusionOk="0">
                  <a:moveTo>
                    <a:pt x="2080" y="693"/>
                  </a:moveTo>
                  <a:cubicBezTo>
                    <a:pt x="2836" y="693"/>
                    <a:pt x="3466" y="1323"/>
                    <a:pt x="3466" y="2079"/>
                  </a:cubicBezTo>
                  <a:lnTo>
                    <a:pt x="3466" y="4537"/>
                  </a:lnTo>
                  <a:lnTo>
                    <a:pt x="694" y="4537"/>
                  </a:lnTo>
                  <a:lnTo>
                    <a:pt x="694" y="2079"/>
                  </a:lnTo>
                  <a:cubicBezTo>
                    <a:pt x="694" y="1323"/>
                    <a:pt x="1324" y="693"/>
                    <a:pt x="2080" y="693"/>
                  </a:cubicBezTo>
                  <a:close/>
                  <a:moveTo>
                    <a:pt x="3466" y="5261"/>
                  </a:moveTo>
                  <a:lnTo>
                    <a:pt x="3466" y="7719"/>
                  </a:lnTo>
                  <a:cubicBezTo>
                    <a:pt x="3497" y="8475"/>
                    <a:pt x="2867" y="9105"/>
                    <a:pt x="2080" y="9105"/>
                  </a:cubicBezTo>
                  <a:cubicBezTo>
                    <a:pt x="1324" y="9105"/>
                    <a:pt x="694" y="8475"/>
                    <a:pt x="694" y="7719"/>
                  </a:cubicBezTo>
                  <a:lnTo>
                    <a:pt x="694" y="5261"/>
                  </a:lnTo>
                  <a:close/>
                  <a:moveTo>
                    <a:pt x="2080" y="0"/>
                  </a:moveTo>
                  <a:cubicBezTo>
                    <a:pt x="946" y="0"/>
                    <a:pt x="0" y="945"/>
                    <a:pt x="0" y="2079"/>
                  </a:cubicBezTo>
                  <a:lnTo>
                    <a:pt x="0" y="7687"/>
                  </a:lnTo>
                  <a:cubicBezTo>
                    <a:pt x="0" y="8821"/>
                    <a:pt x="946" y="9767"/>
                    <a:pt x="2080" y="9767"/>
                  </a:cubicBezTo>
                  <a:cubicBezTo>
                    <a:pt x="3214" y="9767"/>
                    <a:pt x="4159" y="8821"/>
                    <a:pt x="4159" y="7687"/>
                  </a:cubicBezTo>
                  <a:lnTo>
                    <a:pt x="4159" y="2079"/>
                  </a:lnTo>
                  <a:cubicBezTo>
                    <a:pt x="4159" y="945"/>
                    <a:pt x="3277" y="0"/>
                    <a:pt x="2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7" name="Google Shape;33415;p66">
              <a:extLst>
                <a:ext uri="{FF2B5EF4-FFF2-40B4-BE49-F238E27FC236}">
                  <a16:creationId xmlns:a16="http://schemas.microsoft.com/office/drawing/2014/main" id="{5DDA2D07-A195-4DC4-8873-A210F87D94C9}"/>
                </a:ext>
              </a:extLst>
            </p:cNvPr>
            <p:cNvSpPr/>
            <p:nvPr/>
          </p:nvSpPr>
          <p:spPr>
            <a:xfrm>
              <a:off x="-24501150" y="2375075"/>
              <a:ext cx="26800" cy="60675"/>
            </a:xfrm>
            <a:custGeom>
              <a:avLst/>
              <a:gdLst/>
              <a:ahLst/>
              <a:cxnLst/>
              <a:rect l="l" t="t" r="r" b="b"/>
              <a:pathLst>
                <a:path w="1072" h="2427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32" y="536"/>
                    <a:pt x="189" y="693"/>
                    <a:pt x="347" y="693"/>
                  </a:cubicBezTo>
                  <a:lnTo>
                    <a:pt x="347" y="2080"/>
                  </a:lnTo>
                  <a:cubicBezTo>
                    <a:pt x="347" y="2269"/>
                    <a:pt x="504" y="2426"/>
                    <a:pt x="693" y="2426"/>
                  </a:cubicBezTo>
                  <a:cubicBezTo>
                    <a:pt x="914" y="2426"/>
                    <a:pt x="1071" y="2269"/>
                    <a:pt x="1071" y="2080"/>
                  </a:cubicBezTo>
                  <a:lnTo>
                    <a:pt x="1071" y="693"/>
                  </a:lnTo>
                  <a:cubicBezTo>
                    <a:pt x="1071" y="315"/>
                    <a:pt x="75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oogle Shape;33417;p66">
            <a:extLst>
              <a:ext uri="{FF2B5EF4-FFF2-40B4-BE49-F238E27FC236}">
                <a16:creationId xmlns:a16="http://schemas.microsoft.com/office/drawing/2014/main" id="{B4625D5B-5F24-4967-B1D1-4AA9DD279538}"/>
              </a:ext>
            </a:extLst>
          </p:cNvPr>
          <p:cNvGrpSpPr/>
          <p:nvPr/>
        </p:nvGrpSpPr>
        <p:grpSpPr>
          <a:xfrm>
            <a:off x="4988545" y="1728946"/>
            <a:ext cx="360713" cy="353210"/>
            <a:chOff x="-22881800" y="1971800"/>
            <a:chExt cx="301675" cy="295400"/>
          </a:xfrm>
          <a:solidFill>
            <a:schemeClr val="tx1"/>
          </a:solidFill>
        </p:grpSpPr>
        <p:sp>
          <p:nvSpPr>
            <p:cNvPr id="19" name="Google Shape;33418;p66">
              <a:extLst>
                <a:ext uri="{FF2B5EF4-FFF2-40B4-BE49-F238E27FC236}">
                  <a16:creationId xmlns:a16="http://schemas.microsoft.com/office/drawing/2014/main" id="{3A7A59B7-6CE2-4CC8-A870-A092E29621A4}"/>
                </a:ext>
              </a:extLst>
            </p:cNvPr>
            <p:cNvSpPr/>
            <p:nvPr/>
          </p:nvSpPr>
          <p:spPr>
            <a:xfrm>
              <a:off x="-22773100" y="2041900"/>
              <a:ext cx="86650" cy="86675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733" y="725"/>
                  </a:moveTo>
                  <a:cubicBezTo>
                    <a:pt x="2268" y="725"/>
                    <a:pt x="2741" y="1198"/>
                    <a:pt x="2741" y="1734"/>
                  </a:cubicBezTo>
                  <a:cubicBezTo>
                    <a:pt x="2741" y="2269"/>
                    <a:pt x="2300" y="2742"/>
                    <a:pt x="1733" y="2742"/>
                  </a:cubicBezTo>
                  <a:cubicBezTo>
                    <a:pt x="1134" y="2742"/>
                    <a:pt x="693" y="2269"/>
                    <a:pt x="693" y="1734"/>
                  </a:cubicBezTo>
                  <a:cubicBezTo>
                    <a:pt x="693" y="1198"/>
                    <a:pt x="1166" y="725"/>
                    <a:pt x="1733" y="725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4"/>
                  </a:cubicBezTo>
                  <a:cubicBezTo>
                    <a:pt x="0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4"/>
                  </a:cubicBezTo>
                  <a:cubicBezTo>
                    <a:pt x="3466" y="757"/>
                    <a:pt x="2678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419;p66">
              <a:extLst>
                <a:ext uri="{FF2B5EF4-FFF2-40B4-BE49-F238E27FC236}">
                  <a16:creationId xmlns:a16="http://schemas.microsoft.com/office/drawing/2014/main" id="{A8E63AFF-545D-424B-98C4-49FB953A817D}"/>
                </a:ext>
              </a:extLst>
            </p:cNvPr>
            <p:cNvSpPr/>
            <p:nvPr/>
          </p:nvSpPr>
          <p:spPr>
            <a:xfrm>
              <a:off x="-22737675" y="214507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9" y="726"/>
                  </a:moveTo>
                  <a:cubicBezTo>
                    <a:pt x="1198" y="726"/>
                    <a:pt x="1387" y="883"/>
                    <a:pt x="1387" y="1072"/>
                  </a:cubicBezTo>
                  <a:cubicBezTo>
                    <a:pt x="1387" y="1261"/>
                    <a:pt x="1198" y="1419"/>
                    <a:pt x="1009" y="1419"/>
                  </a:cubicBezTo>
                  <a:cubicBezTo>
                    <a:pt x="820" y="1419"/>
                    <a:pt x="662" y="1261"/>
                    <a:pt x="662" y="1072"/>
                  </a:cubicBezTo>
                  <a:cubicBezTo>
                    <a:pt x="662" y="883"/>
                    <a:pt x="820" y="726"/>
                    <a:pt x="1009" y="726"/>
                  </a:cubicBezTo>
                  <a:close/>
                  <a:moveTo>
                    <a:pt x="1009" y="1"/>
                  </a:moveTo>
                  <a:cubicBezTo>
                    <a:pt x="410" y="1"/>
                    <a:pt x="1" y="473"/>
                    <a:pt x="1" y="1041"/>
                  </a:cubicBezTo>
                  <a:cubicBezTo>
                    <a:pt x="1" y="1608"/>
                    <a:pt x="473" y="2049"/>
                    <a:pt x="1009" y="2049"/>
                  </a:cubicBezTo>
                  <a:cubicBezTo>
                    <a:pt x="1576" y="2049"/>
                    <a:pt x="2049" y="1576"/>
                    <a:pt x="2049" y="1041"/>
                  </a:cubicBezTo>
                  <a:cubicBezTo>
                    <a:pt x="2049" y="473"/>
                    <a:pt x="1576" y="1"/>
                    <a:pt x="1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420;p66">
              <a:extLst>
                <a:ext uri="{FF2B5EF4-FFF2-40B4-BE49-F238E27FC236}">
                  <a16:creationId xmlns:a16="http://schemas.microsoft.com/office/drawing/2014/main" id="{16718822-579D-4FC8-8645-A28D645C9398}"/>
                </a:ext>
              </a:extLst>
            </p:cNvPr>
            <p:cNvSpPr/>
            <p:nvPr/>
          </p:nvSpPr>
          <p:spPr>
            <a:xfrm>
              <a:off x="-22807775" y="21104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1" y="190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36" y="725"/>
                    <a:pt x="694" y="568"/>
                    <a:pt x="694" y="379"/>
                  </a:cubicBezTo>
                  <a:cubicBezTo>
                    <a:pt x="694" y="190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421;p66">
              <a:extLst>
                <a:ext uri="{FF2B5EF4-FFF2-40B4-BE49-F238E27FC236}">
                  <a16:creationId xmlns:a16="http://schemas.microsoft.com/office/drawing/2014/main" id="{D72664C8-968E-4863-AED7-DD48AF4F4799}"/>
                </a:ext>
              </a:extLst>
            </p:cNvPr>
            <p:cNvSpPr/>
            <p:nvPr/>
          </p:nvSpPr>
          <p:spPr>
            <a:xfrm>
              <a:off x="-22773100" y="21632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422;p66">
              <a:extLst>
                <a:ext uri="{FF2B5EF4-FFF2-40B4-BE49-F238E27FC236}">
                  <a16:creationId xmlns:a16="http://schemas.microsoft.com/office/drawing/2014/main" id="{0460842D-30AF-44EA-84DE-C58F99A37B2A}"/>
                </a:ext>
              </a:extLst>
            </p:cNvPr>
            <p:cNvSpPr/>
            <p:nvPr/>
          </p:nvSpPr>
          <p:spPr>
            <a:xfrm>
              <a:off x="-22669150" y="2110425"/>
              <a:ext cx="18150" cy="1815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347" y="1"/>
                  </a:moveTo>
                  <a:cubicBezTo>
                    <a:pt x="158" y="1"/>
                    <a:pt x="1" y="190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79"/>
                  </a:cubicBezTo>
                  <a:cubicBezTo>
                    <a:pt x="662" y="190"/>
                    <a:pt x="568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423;p66">
              <a:extLst>
                <a:ext uri="{FF2B5EF4-FFF2-40B4-BE49-F238E27FC236}">
                  <a16:creationId xmlns:a16="http://schemas.microsoft.com/office/drawing/2014/main" id="{F459761F-EEFA-41C6-9C22-B81159FCCFF1}"/>
                </a:ext>
              </a:extLst>
            </p:cNvPr>
            <p:cNvSpPr/>
            <p:nvPr/>
          </p:nvSpPr>
          <p:spPr>
            <a:xfrm>
              <a:off x="-22881800" y="1971800"/>
              <a:ext cx="301675" cy="295400"/>
            </a:xfrm>
            <a:custGeom>
              <a:avLst/>
              <a:gdLst/>
              <a:ahLst/>
              <a:cxnLst/>
              <a:rect l="l" t="t" r="r" b="b"/>
              <a:pathLst>
                <a:path w="12067" h="11816" extrusionOk="0">
                  <a:moveTo>
                    <a:pt x="6081" y="2112"/>
                  </a:moveTo>
                  <a:cubicBezTo>
                    <a:pt x="6553" y="2112"/>
                    <a:pt x="6963" y="2175"/>
                    <a:pt x="7373" y="2332"/>
                  </a:cubicBezTo>
                  <a:cubicBezTo>
                    <a:pt x="8633" y="2805"/>
                    <a:pt x="9578" y="3907"/>
                    <a:pt x="9798" y="5262"/>
                  </a:cubicBezTo>
                  <a:cubicBezTo>
                    <a:pt x="9861" y="5451"/>
                    <a:pt x="9861" y="5672"/>
                    <a:pt x="9861" y="5924"/>
                  </a:cubicBezTo>
                  <a:cubicBezTo>
                    <a:pt x="9861" y="6144"/>
                    <a:pt x="9861" y="6333"/>
                    <a:pt x="9798" y="6585"/>
                  </a:cubicBezTo>
                  <a:cubicBezTo>
                    <a:pt x="9609" y="7909"/>
                    <a:pt x="8633" y="9043"/>
                    <a:pt x="7373" y="9484"/>
                  </a:cubicBezTo>
                  <a:cubicBezTo>
                    <a:pt x="6963" y="9673"/>
                    <a:pt x="6522" y="9736"/>
                    <a:pt x="6081" y="9736"/>
                  </a:cubicBezTo>
                  <a:cubicBezTo>
                    <a:pt x="5640" y="9736"/>
                    <a:pt x="5167" y="9673"/>
                    <a:pt x="4758" y="9484"/>
                  </a:cubicBezTo>
                  <a:cubicBezTo>
                    <a:pt x="3497" y="9043"/>
                    <a:pt x="2552" y="7909"/>
                    <a:pt x="2332" y="6585"/>
                  </a:cubicBezTo>
                  <a:cubicBezTo>
                    <a:pt x="2300" y="6396"/>
                    <a:pt x="2300" y="6144"/>
                    <a:pt x="2300" y="5924"/>
                  </a:cubicBezTo>
                  <a:cubicBezTo>
                    <a:pt x="2300" y="5672"/>
                    <a:pt x="2300" y="5483"/>
                    <a:pt x="2332" y="5262"/>
                  </a:cubicBezTo>
                  <a:cubicBezTo>
                    <a:pt x="2552" y="3907"/>
                    <a:pt x="3497" y="2805"/>
                    <a:pt x="4758" y="2332"/>
                  </a:cubicBezTo>
                  <a:cubicBezTo>
                    <a:pt x="5167" y="2175"/>
                    <a:pt x="5608" y="2112"/>
                    <a:pt x="6081" y="2112"/>
                  </a:cubicBezTo>
                  <a:close/>
                  <a:moveTo>
                    <a:pt x="5329" y="1"/>
                  </a:moveTo>
                  <a:cubicBezTo>
                    <a:pt x="5238" y="1"/>
                    <a:pt x="5151" y="32"/>
                    <a:pt x="5104" y="95"/>
                  </a:cubicBezTo>
                  <a:cubicBezTo>
                    <a:pt x="4978" y="221"/>
                    <a:pt x="4978" y="442"/>
                    <a:pt x="5104" y="568"/>
                  </a:cubicBezTo>
                  <a:cubicBezTo>
                    <a:pt x="5356" y="851"/>
                    <a:pt x="5577" y="1072"/>
                    <a:pt x="5640" y="1387"/>
                  </a:cubicBezTo>
                  <a:cubicBezTo>
                    <a:pt x="5356" y="1419"/>
                    <a:pt x="5041" y="1482"/>
                    <a:pt x="4789" y="1545"/>
                  </a:cubicBezTo>
                  <a:cubicBezTo>
                    <a:pt x="4506" y="1041"/>
                    <a:pt x="4096" y="851"/>
                    <a:pt x="3592" y="599"/>
                  </a:cubicBezTo>
                  <a:cubicBezTo>
                    <a:pt x="3551" y="583"/>
                    <a:pt x="3506" y="575"/>
                    <a:pt x="3461" y="575"/>
                  </a:cubicBezTo>
                  <a:cubicBezTo>
                    <a:pt x="3329" y="575"/>
                    <a:pt x="3189" y="640"/>
                    <a:pt x="3119" y="757"/>
                  </a:cubicBezTo>
                  <a:cubicBezTo>
                    <a:pt x="3056" y="914"/>
                    <a:pt x="3119" y="1167"/>
                    <a:pt x="3277" y="1230"/>
                  </a:cubicBezTo>
                  <a:cubicBezTo>
                    <a:pt x="3623" y="1387"/>
                    <a:pt x="3907" y="1545"/>
                    <a:pt x="4065" y="1828"/>
                  </a:cubicBezTo>
                  <a:cubicBezTo>
                    <a:pt x="3781" y="1954"/>
                    <a:pt x="3560" y="2112"/>
                    <a:pt x="3308" y="2269"/>
                  </a:cubicBezTo>
                  <a:cubicBezTo>
                    <a:pt x="2899" y="1860"/>
                    <a:pt x="2426" y="1828"/>
                    <a:pt x="1891" y="1734"/>
                  </a:cubicBezTo>
                  <a:cubicBezTo>
                    <a:pt x="1702" y="1734"/>
                    <a:pt x="1544" y="1860"/>
                    <a:pt x="1513" y="2049"/>
                  </a:cubicBezTo>
                  <a:cubicBezTo>
                    <a:pt x="1513" y="2269"/>
                    <a:pt x="1639" y="2427"/>
                    <a:pt x="1828" y="2458"/>
                  </a:cubicBezTo>
                  <a:cubicBezTo>
                    <a:pt x="2206" y="2490"/>
                    <a:pt x="2489" y="2521"/>
                    <a:pt x="2773" y="2742"/>
                  </a:cubicBezTo>
                  <a:cubicBezTo>
                    <a:pt x="2584" y="2931"/>
                    <a:pt x="2363" y="3151"/>
                    <a:pt x="2206" y="3403"/>
                  </a:cubicBezTo>
                  <a:cubicBezTo>
                    <a:pt x="1964" y="3318"/>
                    <a:pt x="1741" y="3284"/>
                    <a:pt x="1524" y="3284"/>
                  </a:cubicBezTo>
                  <a:cubicBezTo>
                    <a:pt x="1259" y="3284"/>
                    <a:pt x="1002" y="3334"/>
                    <a:pt x="725" y="3403"/>
                  </a:cubicBezTo>
                  <a:cubicBezTo>
                    <a:pt x="536" y="3435"/>
                    <a:pt x="441" y="3624"/>
                    <a:pt x="473" y="3844"/>
                  </a:cubicBezTo>
                  <a:cubicBezTo>
                    <a:pt x="526" y="4003"/>
                    <a:pt x="667" y="4073"/>
                    <a:pt x="823" y="4073"/>
                  </a:cubicBezTo>
                  <a:cubicBezTo>
                    <a:pt x="853" y="4073"/>
                    <a:pt x="883" y="4070"/>
                    <a:pt x="914" y="4065"/>
                  </a:cubicBezTo>
                  <a:cubicBezTo>
                    <a:pt x="1162" y="3989"/>
                    <a:pt x="1352" y="3947"/>
                    <a:pt x="1534" y="3947"/>
                  </a:cubicBezTo>
                  <a:cubicBezTo>
                    <a:pt x="1652" y="3947"/>
                    <a:pt x="1766" y="3965"/>
                    <a:pt x="1891" y="4002"/>
                  </a:cubicBezTo>
                  <a:cubicBezTo>
                    <a:pt x="1796" y="4254"/>
                    <a:pt x="1670" y="4538"/>
                    <a:pt x="1639" y="4821"/>
                  </a:cubicBezTo>
                  <a:cubicBezTo>
                    <a:pt x="1040" y="4821"/>
                    <a:pt x="630" y="5042"/>
                    <a:pt x="221" y="5357"/>
                  </a:cubicBezTo>
                  <a:cubicBezTo>
                    <a:pt x="63" y="5483"/>
                    <a:pt x="0" y="5672"/>
                    <a:pt x="126" y="5829"/>
                  </a:cubicBezTo>
                  <a:cubicBezTo>
                    <a:pt x="221" y="5924"/>
                    <a:pt x="284" y="5987"/>
                    <a:pt x="410" y="5987"/>
                  </a:cubicBezTo>
                  <a:cubicBezTo>
                    <a:pt x="473" y="5987"/>
                    <a:pt x="567" y="5955"/>
                    <a:pt x="599" y="5924"/>
                  </a:cubicBezTo>
                  <a:cubicBezTo>
                    <a:pt x="914" y="5672"/>
                    <a:pt x="1198" y="5514"/>
                    <a:pt x="1513" y="5514"/>
                  </a:cubicBezTo>
                  <a:lnTo>
                    <a:pt x="1513" y="5924"/>
                  </a:lnTo>
                  <a:cubicBezTo>
                    <a:pt x="1513" y="6081"/>
                    <a:pt x="1513" y="6239"/>
                    <a:pt x="1544" y="6396"/>
                  </a:cubicBezTo>
                  <a:cubicBezTo>
                    <a:pt x="1009" y="6585"/>
                    <a:pt x="725" y="6932"/>
                    <a:pt x="410" y="7373"/>
                  </a:cubicBezTo>
                  <a:cubicBezTo>
                    <a:pt x="284" y="7531"/>
                    <a:pt x="315" y="7720"/>
                    <a:pt x="473" y="7846"/>
                  </a:cubicBezTo>
                  <a:cubicBezTo>
                    <a:pt x="567" y="7877"/>
                    <a:pt x="599" y="7940"/>
                    <a:pt x="694" y="7940"/>
                  </a:cubicBezTo>
                  <a:cubicBezTo>
                    <a:pt x="788" y="7940"/>
                    <a:pt x="914" y="7877"/>
                    <a:pt x="946" y="7783"/>
                  </a:cubicBezTo>
                  <a:cubicBezTo>
                    <a:pt x="1198" y="7467"/>
                    <a:pt x="1355" y="7215"/>
                    <a:pt x="1670" y="7089"/>
                  </a:cubicBezTo>
                  <a:cubicBezTo>
                    <a:pt x="1733" y="7373"/>
                    <a:pt x="1828" y="7657"/>
                    <a:pt x="1985" y="7940"/>
                  </a:cubicBezTo>
                  <a:cubicBezTo>
                    <a:pt x="1544" y="8287"/>
                    <a:pt x="1387" y="8728"/>
                    <a:pt x="1229" y="9232"/>
                  </a:cubicBezTo>
                  <a:cubicBezTo>
                    <a:pt x="1198" y="9421"/>
                    <a:pt x="1324" y="9610"/>
                    <a:pt x="1481" y="9673"/>
                  </a:cubicBezTo>
                  <a:lnTo>
                    <a:pt x="1544" y="9673"/>
                  </a:lnTo>
                  <a:cubicBezTo>
                    <a:pt x="1702" y="9673"/>
                    <a:pt x="1828" y="9547"/>
                    <a:pt x="1891" y="9389"/>
                  </a:cubicBezTo>
                  <a:cubicBezTo>
                    <a:pt x="2017" y="8980"/>
                    <a:pt x="2111" y="8728"/>
                    <a:pt x="2332" y="8476"/>
                  </a:cubicBezTo>
                  <a:cubicBezTo>
                    <a:pt x="2489" y="8728"/>
                    <a:pt x="2678" y="8948"/>
                    <a:pt x="2899" y="9137"/>
                  </a:cubicBezTo>
                  <a:cubicBezTo>
                    <a:pt x="2584" y="9610"/>
                    <a:pt x="2615" y="10082"/>
                    <a:pt x="2647" y="10649"/>
                  </a:cubicBezTo>
                  <a:cubicBezTo>
                    <a:pt x="2647" y="10839"/>
                    <a:pt x="2804" y="10965"/>
                    <a:pt x="2993" y="10965"/>
                  </a:cubicBezTo>
                  <a:lnTo>
                    <a:pt x="3056" y="10965"/>
                  </a:lnTo>
                  <a:cubicBezTo>
                    <a:pt x="3245" y="10965"/>
                    <a:pt x="3371" y="10775"/>
                    <a:pt x="3371" y="10555"/>
                  </a:cubicBezTo>
                  <a:cubicBezTo>
                    <a:pt x="3308" y="10177"/>
                    <a:pt x="3308" y="9862"/>
                    <a:pt x="3434" y="9578"/>
                  </a:cubicBezTo>
                  <a:cubicBezTo>
                    <a:pt x="3686" y="9736"/>
                    <a:pt x="3907" y="9893"/>
                    <a:pt x="4191" y="10019"/>
                  </a:cubicBezTo>
                  <a:cubicBezTo>
                    <a:pt x="4065" y="10555"/>
                    <a:pt x="4222" y="10996"/>
                    <a:pt x="4474" y="11500"/>
                  </a:cubicBezTo>
                  <a:cubicBezTo>
                    <a:pt x="4506" y="11626"/>
                    <a:pt x="4663" y="11721"/>
                    <a:pt x="4789" y="11721"/>
                  </a:cubicBezTo>
                  <a:cubicBezTo>
                    <a:pt x="4821" y="11721"/>
                    <a:pt x="4884" y="11721"/>
                    <a:pt x="4947" y="11658"/>
                  </a:cubicBezTo>
                  <a:cubicBezTo>
                    <a:pt x="5104" y="11595"/>
                    <a:pt x="5167" y="11406"/>
                    <a:pt x="5104" y="11185"/>
                  </a:cubicBezTo>
                  <a:cubicBezTo>
                    <a:pt x="4947" y="10839"/>
                    <a:pt x="4821" y="10555"/>
                    <a:pt x="4852" y="10240"/>
                  </a:cubicBezTo>
                  <a:lnTo>
                    <a:pt x="4852" y="10240"/>
                  </a:lnTo>
                  <a:cubicBezTo>
                    <a:pt x="5136" y="10334"/>
                    <a:pt x="5419" y="10366"/>
                    <a:pt x="5734" y="10397"/>
                  </a:cubicBezTo>
                  <a:cubicBezTo>
                    <a:pt x="5797" y="10965"/>
                    <a:pt x="6112" y="11311"/>
                    <a:pt x="6522" y="11721"/>
                  </a:cubicBezTo>
                  <a:cubicBezTo>
                    <a:pt x="6585" y="11784"/>
                    <a:pt x="6679" y="11815"/>
                    <a:pt x="6742" y="11815"/>
                  </a:cubicBezTo>
                  <a:cubicBezTo>
                    <a:pt x="6837" y="11815"/>
                    <a:pt x="6931" y="11784"/>
                    <a:pt x="6994" y="11721"/>
                  </a:cubicBezTo>
                  <a:cubicBezTo>
                    <a:pt x="7089" y="11595"/>
                    <a:pt x="7089" y="11343"/>
                    <a:pt x="6994" y="11248"/>
                  </a:cubicBezTo>
                  <a:cubicBezTo>
                    <a:pt x="6711" y="10965"/>
                    <a:pt x="6522" y="10712"/>
                    <a:pt x="6427" y="10397"/>
                  </a:cubicBezTo>
                  <a:cubicBezTo>
                    <a:pt x="6711" y="10366"/>
                    <a:pt x="7026" y="10334"/>
                    <a:pt x="7310" y="10240"/>
                  </a:cubicBezTo>
                  <a:cubicBezTo>
                    <a:pt x="7562" y="10775"/>
                    <a:pt x="7971" y="10965"/>
                    <a:pt x="8475" y="11185"/>
                  </a:cubicBezTo>
                  <a:cubicBezTo>
                    <a:pt x="8507" y="11248"/>
                    <a:pt x="8570" y="11248"/>
                    <a:pt x="8633" y="11248"/>
                  </a:cubicBezTo>
                  <a:cubicBezTo>
                    <a:pt x="8759" y="11248"/>
                    <a:pt x="8885" y="11154"/>
                    <a:pt x="8948" y="11028"/>
                  </a:cubicBezTo>
                  <a:cubicBezTo>
                    <a:pt x="9042" y="10870"/>
                    <a:pt x="8948" y="10649"/>
                    <a:pt x="8790" y="10555"/>
                  </a:cubicBezTo>
                  <a:cubicBezTo>
                    <a:pt x="8444" y="10397"/>
                    <a:pt x="8160" y="10240"/>
                    <a:pt x="8003" y="9988"/>
                  </a:cubicBezTo>
                  <a:cubicBezTo>
                    <a:pt x="8286" y="9862"/>
                    <a:pt x="8507" y="9704"/>
                    <a:pt x="8759" y="9547"/>
                  </a:cubicBezTo>
                  <a:cubicBezTo>
                    <a:pt x="9200" y="9925"/>
                    <a:pt x="9672" y="9988"/>
                    <a:pt x="10176" y="10051"/>
                  </a:cubicBezTo>
                  <a:lnTo>
                    <a:pt x="10208" y="10051"/>
                  </a:lnTo>
                  <a:cubicBezTo>
                    <a:pt x="10397" y="10051"/>
                    <a:pt x="10523" y="9925"/>
                    <a:pt x="10555" y="9736"/>
                  </a:cubicBezTo>
                  <a:cubicBezTo>
                    <a:pt x="10555" y="9547"/>
                    <a:pt x="10460" y="9389"/>
                    <a:pt x="10240" y="9358"/>
                  </a:cubicBezTo>
                  <a:cubicBezTo>
                    <a:pt x="9861" y="9295"/>
                    <a:pt x="9578" y="9263"/>
                    <a:pt x="9294" y="9074"/>
                  </a:cubicBezTo>
                  <a:cubicBezTo>
                    <a:pt x="9515" y="8885"/>
                    <a:pt x="9704" y="8633"/>
                    <a:pt x="9861" y="8413"/>
                  </a:cubicBezTo>
                  <a:cubicBezTo>
                    <a:pt x="10082" y="8476"/>
                    <a:pt x="10303" y="8507"/>
                    <a:pt x="10523" y="8507"/>
                  </a:cubicBezTo>
                  <a:cubicBezTo>
                    <a:pt x="10807" y="8507"/>
                    <a:pt x="11090" y="8444"/>
                    <a:pt x="11405" y="8350"/>
                  </a:cubicBezTo>
                  <a:cubicBezTo>
                    <a:pt x="11594" y="8318"/>
                    <a:pt x="11657" y="8129"/>
                    <a:pt x="11626" y="7940"/>
                  </a:cubicBezTo>
                  <a:cubicBezTo>
                    <a:pt x="11599" y="7754"/>
                    <a:pt x="11461" y="7680"/>
                    <a:pt x="11287" y="7680"/>
                  </a:cubicBezTo>
                  <a:cubicBezTo>
                    <a:pt x="11254" y="7680"/>
                    <a:pt x="11220" y="7683"/>
                    <a:pt x="11185" y="7688"/>
                  </a:cubicBezTo>
                  <a:cubicBezTo>
                    <a:pt x="10933" y="7772"/>
                    <a:pt x="10723" y="7814"/>
                    <a:pt x="10517" y="7814"/>
                  </a:cubicBezTo>
                  <a:cubicBezTo>
                    <a:pt x="10415" y="7814"/>
                    <a:pt x="10313" y="7804"/>
                    <a:pt x="10208" y="7783"/>
                  </a:cubicBezTo>
                  <a:cubicBezTo>
                    <a:pt x="10334" y="7499"/>
                    <a:pt x="10460" y="7215"/>
                    <a:pt x="10492" y="6932"/>
                  </a:cubicBezTo>
                  <a:lnTo>
                    <a:pt x="10523" y="6932"/>
                  </a:lnTo>
                  <a:cubicBezTo>
                    <a:pt x="11090" y="6932"/>
                    <a:pt x="11468" y="6711"/>
                    <a:pt x="11909" y="6396"/>
                  </a:cubicBezTo>
                  <a:cubicBezTo>
                    <a:pt x="12004" y="6333"/>
                    <a:pt x="12067" y="6144"/>
                    <a:pt x="11941" y="5987"/>
                  </a:cubicBezTo>
                  <a:cubicBezTo>
                    <a:pt x="11867" y="5895"/>
                    <a:pt x="11773" y="5846"/>
                    <a:pt x="11675" y="5846"/>
                  </a:cubicBezTo>
                  <a:cubicBezTo>
                    <a:pt x="11605" y="5846"/>
                    <a:pt x="11534" y="5871"/>
                    <a:pt x="11468" y="5924"/>
                  </a:cubicBezTo>
                  <a:cubicBezTo>
                    <a:pt x="11153" y="6144"/>
                    <a:pt x="10870" y="6302"/>
                    <a:pt x="10555" y="6302"/>
                  </a:cubicBezTo>
                  <a:lnTo>
                    <a:pt x="10555" y="5924"/>
                  </a:lnTo>
                  <a:cubicBezTo>
                    <a:pt x="10555" y="5766"/>
                    <a:pt x="10555" y="5609"/>
                    <a:pt x="10523" y="5451"/>
                  </a:cubicBezTo>
                  <a:cubicBezTo>
                    <a:pt x="11090" y="5262"/>
                    <a:pt x="11342" y="4884"/>
                    <a:pt x="11657" y="4475"/>
                  </a:cubicBezTo>
                  <a:cubicBezTo>
                    <a:pt x="11783" y="4317"/>
                    <a:pt x="11752" y="4096"/>
                    <a:pt x="11594" y="4002"/>
                  </a:cubicBezTo>
                  <a:cubicBezTo>
                    <a:pt x="11528" y="3949"/>
                    <a:pt x="11457" y="3924"/>
                    <a:pt x="11387" y="3924"/>
                  </a:cubicBezTo>
                  <a:cubicBezTo>
                    <a:pt x="11290" y="3924"/>
                    <a:pt x="11195" y="3973"/>
                    <a:pt x="11122" y="4065"/>
                  </a:cubicBezTo>
                  <a:cubicBezTo>
                    <a:pt x="10870" y="4380"/>
                    <a:pt x="10712" y="4632"/>
                    <a:pt x="10397" y="4727"/>
                  </a:cubicBezTo>
                  <a:cubicBezTo>
                    <a:pt x="10334" y="4475"/>
                    <a:pt x="10240" y="4191"/>
                    <a:pt x="10082" y="3907"/>
                  </a:cubicBezTo>
                  <a:cubicBezTo>
                    <a:pt x="10523" y="3561"/>
                    <a:pt x="10681" y="3120"/>
                    <a:pt x="10838" y="2616"/>
                  </a:cubicBezTo>
                  <a:cubicBezTo>
                    <a:pt x="10870" y="2427"/>
                    <a:pt x="10775" y="2206"/>
                    <a:pt x="10618" y="2175"/>
                  </a:cubicBezTo>
                  <a:cubicBezTo>
                    <a:pt x="10595" y="2171"/>
                    <a:pt x="10572" y="2170"/>
                    <a:pt x="10550" y="2170"/>
                  </a:cubicBezTo>
                  <a:cubicBezTo>
                    <a:pt x="10359" y="2170"/>
                    <a:pt x="10205" y="2286"/>
                    <a:pt x="10176" y="2427"/>
                  </a:cubicBezTo>
                  <a:cubicBezTo>
                    <a:pt x="10050" y="2805"/>
                    <a:pt x="9987" y="3088"/>
                    <a:pt x="9735" y="3309"/>
                  </a:cubicBezTo>
                  <a:cubicBezTo>
                    <a:pt x="9578" y="3088"/>
                    <a:pt x="9389" y="2836"/>
                    <a:pt x="9200" y="2647"/>
                  </a:cubicBezTo>
                  <a:cubicBezTo>
                    <a:pt x="9515" y="2175"/>
                    <a:pt x="9452" y="1702"/>
                    <a:pt x="9420" y="1167"/>
                  </a:cubicBezTo>
                  <a:cubicBezTo>
                    <a:pt x="9420" y="946"/>
                    <a:pt x="9231" y="851"/>
                    <a:pt x="9042" y="851"/>
                  </a:cubicBezTo>
                  <a:cubicBezTo>
                    <a:pt x="8822" y="851"/>
                    <a:pt x="8727" y="1041"/>
                    <a:pt x="8727" y="1230"/>
                  </a:cubicBezTo>
                  <a:cubicBezTo>
                    <a:pt x="8759" y="1639"/>
                    <a:pt x="8759" y="1954"/>
                    <a:pt x="8633" y="2206"/>
                  </a:cubicBezTo>
                  <a:cubicBezTo>
                    <a:pt x="8412" y="2049"/>
                    <a:pt x="8160" y="1891"/>
                    <a:pt x="7877" y="1797"/>
                  </a:cubicBezTo>
                  <a:cubicBezTo>
                    <a:pt x="8003" y="1230"/>
                    <a:pt x="7845" y="788"/>
                    <a:pt x="7625" y="284"/>
                  </a:cubicBezTo>
                  <a:cubicBezTo>
                    <a:pt x="7554" y="168"/>
                    <a:pt x="7432" y="103"/>
                    <a:pt x="7297" y="103"/>
                  </a:cubicBezTo>
                  <a:cubicBezTo>
                    <a:pt x="7250" y="103"/>
                    <a:pt x="7201" y="111"/>
                    <a:pt x="7152" y="127"/>
                  </a:cubicBezTo>
                  <a:cubicBezTo>
                    <a:pt x="6994" y="221"/>
                    <a:pt x="6900" y="410"/>
                    <a:pt x="6994" y="599"/>
                  </a:cubicBezTo>
                  <a:cubicBezTo>
                    <a:pt x="7152" y="946"/>
                    <a:pt x="7247" y="1230"/>
                    <a:pt x="7215" y="1545"/>
                  </a:cubicBezTo>
                  <a:cubicBezTo>
                    <a:pt x="6931" y="1482"/>
                    <a:pt x="6679" y="1419"/>
                    <a:pt x="6364" y="1387"/>
                  </a:cubicBezTo>
                  <a:cubicBezTo>
                    <a:pt x="6270" y="851"/>
                    <a:pt x="5955" y="473"/>
                    <a:pt x="5577" y="95"/>
                  </a:cubicBezTo>
                  <a:cubicBezTo>
                    <a:pt x="5514" y="32"/>
                    <a:pt x="5419" y="1"/>
                    <a:pt x="53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33424;p66">
            <a:extLst>
              <a:ext uri="{FF2B5EF4-FFF2-40B4-BE49-F238E27FC236}">
                <a16:creationId xmlns:a16="http://schemas.microsoft.com/office/drawing/2014/main" id="{48B731A5-4EA0-47A4-93A4-2B721DC968FD}"/>
              </a:ext>
            </a:extLst>
          </p:cNvPr>
          <p:cNvSpPr/>
          <p:nvPr/>
        </p:nvSpPr>
        <p:spPr>
          <a:xfrm>
            <a:off x="5624587" y="1728020"/>
            <a:ext cx="314589" cy="354136"/>
          </a:xfrm>
          <a:custGeom>
            <a:avLst/>
            <a:gdLst/>
            <a:ahLst/>
            <a:cxnLst/>
            <a:rect l="l" t="t" r="r" b="b"/>
            <a:pathLst>
              <a:path w="10524" h="11847" extrusionOk="0">
                <a:moveTo>
                  <a:pt x="7278" y="662"/>
                </a:moveTo>
                <a:cubicBezTo>
                  <a:pt x="7499" y="662"/>
                  <a:pt x="7656" y="820"/>
                  <a:pt x="7656" y="1009"/>
                </a:cubicBezTo>
                <a:lnTo>
                  <a:pt x="7656" y="3151"/>
                </a:lnTo>
                <a:cubicBezTo>
                  <a:pt x="7404" y="3057"/>
                  <a:pt x="7184" y="2994"/>
                  <a:pt x="6932" y="2994"/>
                </a:cubicBezTo>
                <a:lnTo>
                  <a:pt x="6932" y="1009"/>
                </a:lnTo>
                <a:cubicBezTo>
                  <a:pt x="6932" y="820"/>
                  <a:pt x="7089" y="662"/>
                  <a:pt x="7278" y="662"/>
                </a:cubicBezTo>
                <a:close/>
                <a:moveTo>
                  <a:pt x="3120" y="662"/>
                </a:moveTo>
                <a:cubicBezTo>
                  <a:pt x="3309" y="662"/>
                  <a:pt x="3466" y="820"/>
                  <a:pt x="3466" y="1009"/>
                </a:cubicBezTo>
                <a:lnTo>
                  <a:pt x="3466" y="2994"/>
                </a:lnTo>
                <a:cubicBezTo>
                  <a:pt x="3246" y="3025"/>
                  <a:pt x="2994" y="3057"/>
                  <a:pt x="2773" y="3183"/>
                </a:cubicBezTo>
                <a:lnTo>
                  <a:pt x="2773" y="1009"/>
                </a:lnTo>
                <a:cubicBezTo>
                  <a:pt x="2773" y="820"/>
                  <a:pt x="2931" y="662"/>
                  <a:pt x="3120" y="662"/>
                </a:cubicBezTo>
                <a:close/>
                <a:moveTo>
                  <a:pt x="4506" y="1702"/>
                </a:moveTo>
                <a:cubicBezTo>
                  <a:pt x="4695" y="1702"/>
                  <a:pt x="4852" y="1860"/>
                  <a:pt x="4852" y="2049"/>
                </a:cubicBezTo>
                <a:lnTo>
                  <a:pt x="4852" y="3309"/>
                </a:lnTo>
                <a:cubicBezTo>
                  <a:pt x="4663" y="3183"/>
                  <a:pt x="4411" y="3057"/>
                  <a:pt x="4128" y="3025"/>
                </a:cubicBezTo>
                <a:lnTo>
                  <a:pt x="4128" y="2049"/>
                </a:lnTo>
                <a:cubicBezTo>
                  <a:pt x="4128" y="1860"/>
                  <a:pt x="4285" y="1702"/>
                  <a:pt x="4506" y="1702"/>
                </a:cubicBezTo>
                <a:close/>
                <a:moveTo>
                  <a:pt x="5861" y="1702"/>
                </a:moveTo>
                <a:cubicBezTo>
                  <a:pt x="6081" y="1702"/>
                  <a:pt x="6239" y="1860"/>
                  <a:pt x="6239" y="2049"/>
                </a:cubicBezTo>
                <a:lnTo>
                  <a:pt x="6239" y="3025"/>
                </a:lnTo>
                <a:cubicBezTo>
                  <a:pt x="5987" y="3120"/>
                  <a:pt x="5766" y="3183"/>
                  <a:pt x="5514" y="3340"/>
                </a:cubicBezTo>
                <a:lnTo>
                  <a:pt x="5514" y="2049"/>
                </a:lnTo>
                <a:cubicBezTo>
                  <a:pt x="5546" y="1860"/>
                  <a:pt x="5703" y="1702"/>
                  <a:pt x="5861" y="1702"/>
                </a:cubicBezTo>
                <a:close/>
                <a:moveTo>
                  <a:pt x="1733" y="1324"/>
                </a:moveTo>
                <a:cubicBezTo>
                  <a:pt x="1922" y="1324"/>
                  <a:pt x="2080" y="1482"/>
                  <a:pt x="2080" y="1702"/>
                </a:cubicBezTo>
                <a:lnTo>
                  <a:pt x="2080" y="3624"/>
                </a:lnTo>
                <a:cubicBezTo>
                  <a:pt x="2017" y="3687"/>
                  <a:pt x="1922" y="3781"/>
                  <a:pt x="1859" y="3907"/>
                </a:cubicBezTo>
                <a:cubicBezTo>
                  <a:pt x="1733" y="3687"/>
                  <a:pt x="1576" y="3529"/>
                  <a:pt x="1387" y="3435"/>
                </a:cubicBezTo>
                <a:lnTo>
                  <a:pt x="1387" y="1702"/>
                </a:lnTo>
                <a:cubicBezTo>
                  <a:pt x="1387" y="1482"/>
                  <a:pt x="1544" y="1324"/>
                  <a:pt x="1733" y="1324"/>
                </a:cubicBezTo>
                <a:close/>
                <a:moveTo>
                  <a:pt x="8665" y="1324"/>
                </a:moveTo>
                <a:cubicBezTo>
                  <a:pt x="8854" y="1324"/>
                  <a:pt x="9011" y="1482"/>
                  <a:pt x="9011" y="1702"/>
                </a:cubicBezTo>
                <a:lnTo>
                  <a:pt x="9011" y="3466"/>
                </a:lnTo>
                <a:cubicBezTo>
                  <a:pt x="8854" y="3592"/>
                  <a:pt x="8759" y="3750"/>
                  <a:pt x="8633" y="3907"/>
                </a:cubicBezTo>
                <a:cubicBezTo>
                  <a:pt x="8539" y="3781"/>
                  <a:pt x="8476" y="3687"/>
                  <a:pt x="8381" y="3592"/>
                </a:cubicBezTo>
                <a:lnTo>
                  <a:pt x="8349" y="3529"/>
                </a:lnTo>
                <a:lnTo>
                  <a:pt x="8349" y="1702"/>
                </a:lnTo>
                <a:cubicBezTo>
                  <a:pt x="8318" y="1482"/>
                  <a:pt x="8476" y="1324"/>
                  <a:pt x="8665" y="1324"/>
                </a:cubicBezTo>
                <a:close/>
                <a:moveTo>
                  <a:pt x="6774" y="3647"/>
                </a:moveTo>
                <a:cubicBezTo>
                  <a:pt x="7160" y="3647"/>
                  <a:pt x="7546" y="3797"/>
                  <a:pt x="7845" y="4096"/>
                </a:cubicBezTo>
                <a:cubicBezTo>
                  <a:pt x="8318" y="4569"/>
                  <a:pt x="8444" y="5294"/>
                  <a:pt x="8066" y="5892"/>
                </a:cubicBezTo>
                <a:cubicBezTo>
                  <a:pt x="7089" y="6176"/>
                  <a:pt x="6333" y="7058"/>
                  <a:pt x="6239" y="8098"/>
                </a:cubicBezTo>
                <a:lnTo>
                  <a:pt x="5199" y="9043"/>
                </a:lnTo>
                <a:lnTo>
                  <a:pt x="4128" y="8035"/>
                </a:lnTo>
                <a:cubicBezTo>
                  <a:pt x="4065" y="6995"/>
                  <a:pt x="3309" y="6144"/>
                  <a:pt x="2332" y="5892"/>
                </a:cubicBezTo>
                <a:cubicBezTo>
                  <a:pt x="1985" y="5325"/>
                  <a:pt x="2112" y="4569"/>
                  <a:pt x="2553" y="4096"/>
                </a:cubicBezTo>
                <a:cubicBezTo>
                  <a:pt x="2836" y="3813"/>
                  <a:pt x="3246" y="3655"/>
                  <a:pt x="3624" y="3655"/>
                </a:cubicBezTo>
                <a:cubicBezTo>
                  <a:pt x="4033" y="3655"/>
                  <a:pt x="4411" y="3813"/>
                  <a:pt x="4695" y="4096"/>
                </a:cubicBezTo>
                <a:lnTo>
                  <a:pt x="4915" y="4317"/>
                </a:lnTo>
                <a:lnTo>
                  <a:pt x="4978" y="4348"/>
                </a:lnTo>
                <a:cubicBezTo>
                  <a:pt x="5026" y="4411"/>
                  <a:pt x="5112" y="4443"/>
                  <a:pt x="5203" y="4443"/>
                </a:cubicBezTo>
                <a:cubicBezTo>
                  <a:pt x="5294" y="4443"/>
                  <a:pt x="5388" y="4411"/>
                  <a:pt x="5451" y="4348"/>
                </a:cubicBezTo>
                <a:lnTo>
                  <a:pt x="5703" y="4096"/>
                </a:lnTo>
                <a:cubicBezTo>
                  <a:pt x="6002" y="3797"/>
                  <a:pt x="6388" y="3647"/>
                  <a:pt x="6774" y="3647"/>
                </a:cubicBezTo>
                <a:close/>
                <a:moveTo>
                  <a:pt x="662" y="3813"/>
                </a:moveTo>
                <a:cubicBezTo>
                  <a:pt x="1103" y="3970"/>
                  <a:pt x="1418" y="4380"/>
                  <a:pt x="1418" y="4884"/>
                </a:cubicBezTo>
                <a:lnTo>
                  <a:pt x="1418" y="6176"/>
                </a:lnTo>
                <a:cubicBezTo>
                  <a:pt x="1418" y="6365"/>
                  <a:pt x="1576" y="6522"/>
                  <a:pt x="1765" y="6522"/>
                </a:cubicBezTo>
                <a:cubicBezTo>
                  <a:pt x="2679" y="6522"/>
                  <a:pt x="3435" y="7247"/>
                  <a:pt x="3435" y="8161"/>
                </a:cubicBezTo>
                <a:lnTo>
                  <a:pt x="3435" y="8224"/>
                </a:lnTo>
                <a:lnTo>
                  <a:pt x="3435" y="8980"/>
                </a:lnTo>
                <a:cubicBezTo>
                  <a:pt x="3435" y="9169"/>
                  <a:pt x="3592" y="9326"/>
                  <a:pt x="3781" y="9326"/>
                </a:cubicBezTo>
                <a:cubicBezTo>
                  <a:pt x="3970" y="9326"/>
                  <a:pt x="4128" y="9169"/>
                  <a:pt x="4128" y="8980"/>
                </a:cubicBezTo>
                <a:lnTo>
                  <a:pt x="4852" y="9610"/>
                </a:lnTo>
                <a:lnTo>
                  <a:pt x="4852" y="11059"/>
                </a:lnTo>
                <a:lnTo>
                  <a:pt x="2080" y="11059"/>
                </a:lnTo>
                <a:lnTo>
                  <a:pt x="2080" y="9925"/>
                </a:lnTo>
                <a:cubicBezTo>
                  <a:pt x="2080" y="9673"/>
                  <a:pt x="1985" y="9421"/>
                  <a:pt x="1765" y="9200"/>
                </a:cubicBezTo>
                <a:lnTo>
                  <a:pt x="1198" y="8633"/>
                </a:lnTo>
                <a:cubicBezTo>
                  <a:pt x="883" y="8287"/>
                  <a:pt x="662" y="7877"/>
                  <a:pt x="662" y="7404"/>
                </a:cubicBezTo>
                <a:lnTo>
                  <a:pt x="662" y="3813"/>
                </a:lnTo>
                <a:close/>
                <a:moveTo>
                  <a:pt x="9767" y="3844"/>
                </a:moveTo>
                <a:lnTo>
                  <a:pt x="9767" y="7436"/>
                </a:lnTo>
                <a:cubicBezTo>
                  <a:pt x="9767" y="7909"/>
                  <a:pt x="9578" y="8350"/>
                  <a:pt x="9263" y="8665"/>
                </a:cubicBezTo>
                <a:lnTo>
                  <a:pt x="8665" y="9263"/>
                </a:lnTo>
                <a:cubicBezTo>
                  <a:pt x="8476" y="9452"/>
                  <a:pt x="8349" y="9704"/>
                  <a:pt x="8349" y="9988"/>
                </a:cubicBezTo>
                <a:lnTo>
                  <a:pt x="8349" y="11153"/>
                </a:lnTo>
                <a:lnTo>
                  <a:pt x="5514" y="11153"/>
                </a:lnTo>
                <a:lnTo>
                  <a:pt x="5514" y="9736"/>
                </a:lnTo>
                <a:lnTo>
                  <a:pt x="6239" y="9043"/>
                </a:lnTo>
                <a:cubicBezTo>
                  <a:pt x="6270" y="9200"/>
                  <a:pt x="6396" y="9326"/>
                  <a:pt x="6585" y="9326"/>
                </a:cubicBezTo>
                <a:cubicBezTo>
                  <a:pt x="6774" y="9326"/>
                  <a:pt x="6932" y="9169"/>
                  <a:pt x="6932" y="8980"/>
                </a:cubicBezTo>
                <a:lnTo>
                  <a:pt x="6932" y="8255"/>
                </a:lnTo>
                <a:cubicBezTo>
                  <a:pt x="6932" y="7404"/>
                  <a:pt x="7530" y="6711"/>
                  <a:pt x="8349" y="6554"/>
                </a:cubicBezTo>
                <a:lnTo>
                  <a:pt x="8665" y="6554"/>
                </a:lnTo>
                <a:cubicBezTo>
                  <a:pt x="8854" y="6554"/>
                  <a:pt x="9011" y="6396"/>
                  <a:pt x="9011" y="6207"/>
                </a:cubicBezTo>
                <a:lnTo>
                  <a:pt x="9011" y="4916"/>
                </a:lnTo>
                <a:cubicBezTo>
                  <a:pt x="9011" y="4443"/>
                  <a:pt x="9326" y="4002"/>
                  <a:pt x="9767" y="3844"/>
                </a:cubicBezTo>
                <a:close/>
                <a:moveTo>
                  <a:pt x="3120" y="1"/>
                </a:moveTo>
                <a:cubicBezTo>
                  <a:pt x="2647" y="1"/>
                  <a:pt x="2238" y="316"/>
                  <a:pt x="2143" y="757"/>
                </a:cubicBezTo>
                <a:cubicBezTo>
                  <a:pt x="2017" y="694"/>
                  <a:pt x="1891" y="662"/>
                  <a:pt x="1733" y="662"/>
                </a:cubicBezTo>
                <a:cubicBezTo>
                  <a:pt x="1135" y="662"/>
                  <a:pt x="725" y="1135"/>
                  <a:pt x="725" y="1702"/>
                </a:cubicBezTo>
                <a:lnTo>
                  <a:pt x="725" y="3120"/>
                </a:lnTo>
                <a:cubicBezTo>
                  <a:pt x="599" y="3057"/>
                  <a:pt x="473" y="3057"/>
                  <a:pt x="347" y="3057"/>
                </a:cubicBezTo>
                <a:cubicBezTo>
                  <a:pt x="158" y="3057"/>
                  <a:pt x="1" y="3214"/>
                  <a:pt x="1" y="3435"/>
                </a:cubicBezTo>
                <a:lnTo>
                  <a:pt x="1" y="7436"/>
                </a:lnTo>
                <a:cubicBezTo>
                  <a:pt x="1" y="8066"/>
                  <a:pt x="253" y="8696"/>
                  <a:pt x="725" y="9169"/>
                </a:cubicBezTo>
                <a:lnTo>
                  <a:pt x="1292" y="9767"/>
                </a:lnTo>
                <a:cubicBezTo>
                  <a:pt x="1387" y="9830"/>
                  <a:pt x="1418" y="9925"/>
                  <a:pt x="1418" y="9988"/>
                </a:cubicBezTo>
                <a:lnTo>
                  <a:pt x="1418" y="11153"/>
                </a:lnTo>
                <a:lnTo>
                  <a:pt x="1072" y="11153"/>
                </a:lnTo>
                <a:cubicBezTo>
                  <a:pt x="883" y="11153"/>
                  <a:pt x="725" y="11311"/>
                  <a:pt x="725" y="11500"/>
                </a:cubicBezTo>
                <a:cubicBezTo>
                  <a:pt x="725" y="11689"/>
                  <a:pt x="883" y="11847"/>
                  <a:pt x="1072" y="11847"/>
                </a:cubicBezTo>
                <a:lnTo>
                  <a:pt x="9389" y="11847"/>
                </a:lnTo>
                <a:cubicBezTo>
                  <a:pt x="9578" y="11847"/>
                  <a:pt x="9736" y="11689"/>
                  <a:pt x="9736" y="11500"/>
                </a:cubicBezTo>
                <a:cubicBezTo>
                  <a:pt x="9736" y="11311"/>
                  <a:pt x="9578" y="11153"/>
                  <a:pt x="9389" y="11153"/>
                </a:cubicBezTo>
                <a:lnTo>
                  <a:pt x="9106" y="11153"/>
                </a:lnTo>
                <a:lnTo>
                  <a:pt x="9106" y="9988"/>
                </a:lnTo>
                <a:cubicBezTo>
                  <a:pt x="9106" y="9925"/>
                  <a:pt x="9137" y="9799"/>
                  <a:pt x="9232" y="9767"/>
                </a:cubicBezTo>
                <a:lnTo>
                  <a:pt x="9830" y="9169"/>
                </a:lnTo>
                <a:cubicBezTo>
                  <a:pt x="10271" y="8696"/>
                  <a:pt x="10523" y="8098"/>
                  <a:pt x="10523" y="7436"/>
                </a:cubicBezTo>
                <a:lnTo>
                  <a:pt x="10523" y="3466"/>
                </a:lnTo>
                <a:cubicBezTo>
                  <a:pt x="10492" y="3214"/>
                  <a:pt x="10334" y="3057"/>
                  <a:pt x="10114" y="3057"/>
                </a:cubicBezTo>
                <a:cubicBezTo>
                  <a:pt x="9956" y="3057"/>
                  <a:pt x="9862" y="3057"/>
                  <a:pt x="9704" y="3120"/>
                </a:cubicBezTo>
                <a:lnTo>
                  <a:pt x="9704" y="1702"/>
                </a:lnTo>
                <a:cubicBezTo>
                  <a:pt x="9704" y="1103"/>
                  <a:pt x="9232" y="662"/>
                  <a:pt x="8665" y="662"/>
                </a:cubicBezTo>
                <a:cubicBezTo>
                  <a:pt x="8539" y="662"/>
                  <a:pt x="8413" y="694"/>
                  <a:pt x="8286" y="757"/>
                </a:cubicBezTo>
                <a:cubicBezTo>
                  <a:pt x="8160" y="316"/>
                  <a:pt x="7751" y="1"/>
                  <a:pt x="7278" y="1"/>
                </a:cubicBezTo>
                <a:cubicBezTo>
                  <a:pt x="6711" y="1"/>
                  <a:pt x="6270" y="473"/>
                  <a:pt x="6270" y="1009"/>
                </a:cubicBezTo>
                <a:lnTo>
                  <a:pt x="6270" y="1103"/>
                </a:lnTo>
                <a:cubicBezTo>
                  <a:pt x="6144" y="1072"/>
                  <a:pt x="6050" y="1009"/>
                  <a:pt x="5924" y="1009"/>
                </a:cubicBezTo>
                <a:cubicBezTo>
                  <a:pt x="5640" y="1009"/>
                  <a:pt x="5388" y="1135"/>
                  <a:pt x="5199" y="1292"/>
                </a:cubicBezTo>
                <a:cubicBezTo>
                  <a:pt x="5010" y="1135"/>
                  <a:pt x="4758" y="1009"/>
                  <a:pt x="4506" y="1009"/>
                </a:cubicBezTo>
                <a:cubicBezTo>
                  <a:pt x="4380" y="1009"/>
                  <a:pt x="4254" y="1072"/>
                  <a:pt x="4128" y="1103"/>
                </a:cubicBezTo>
                <a:lnTo>
                  <a:pt x="4128" y="1009"/>
                </a:lnTo>
                <a:cubicBezTo>
                  <a:pt x="4128" y="442"/>
                  <a:pt x="3655" y="1"/>
                  <a:pt x="3120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" name="image1.png">
            <a:extLst>
              <a:ext uri="{FF2B5EF4-FFF2-40B4-BE49-F238E27FC236}">
                <a16:creationId xmlns:a16="http://schemas.microsoft.com/office/drawing/2014/main" id="{AB355236-B11E-45D2-87D2-1E30F8D099E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82176" y="4210851"/>
            <a:ext cx="3145347" cy="655560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602633C-9D00-48FA-8C62-5E78D4295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270" y="1246339"/>
            <a:ext cx="5085464" cy="3443283"/>
          </a:xfrm>
          <a:prstGeom prst="rect">
            <a:avLst/>
          </a:prstGeom>
        </p:spPr>
      </p:pic>
      <p:pic>
        <p:nvPicPr>
          <p:cNvPr id="6" name="Picture 5" descr="A person holding a plate of food&#10;&#10;Description automatically generated with low confidence">
            <a:extLst>
              <a:ext uri="{FF2B5EF4-FFF2-40B4-BE49-F238E27FC236}">
                <a16:creationId xmlns:a16="http://schemas.microsoft.com/office/drawing/2014/main" id="{D6360FC1-1613-40AC-92F0-A1ED8A2C4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71" y="160337"/>
            <a:ext cx="2673629" cy="3799794"/>
          </a:xfrm>
          <a:prstGeom prst="rect">
            <a:avLst/>
          </a:prstGeom>
        </p:spPr>
      </p:pic>
      <p:sp>
        <p:nvSpPr>
          <p:cNvPr id="7" name="Google Shape;16649;p29">
            <a:extLst>
              <a:ext uri="{FF2B5EF4-FFF2-40B4-BE49-F238E27FC236}">
                <a16:creationId xmlns:a16="http://schemas.microsoft.com/office/drawing/2014/main" id="{47912922-CAFA-43F0-B768-75489EB1F5F5}"/>
              </a:ext>
            </a:extLst>
          </p:cNvPr>
          <p:cNvSpPr txBox="1">
            <a:spLocks/>
          </p:cNvSpPr>
          <p:nvPr/>
        </p:nvSpPr>
        <p:spPr>
          <a:xfrm>
            <a:off x="466585" y="4081897"/>
            <a:ext cx="2673629" cy="60772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lv-LV" sz="1400" b="1" dirty="0" err="1"/>
              <a:t>Alexander</a:t>
            </a:r>
            <a:r>
              <a:rPr lang="lv-LV" sz="1400" b="1" dirty="0"/>
              <a:t> Fleming</a:t>
            </a:r>
            <a:r>
              <a:rPr lang="en-US" sz="1400" b="1" dirty="0"/>
              <a:t> </a:t>
            </a:r>
            <a:r>
              <a:rPr lang="en-US" sz="1400" dirty="0"/>
              <a:t>discovered </a:t>
            </a:r>
            <a:r>
              <a:rPr lang="en-US" sz="1400" i="1" dirty="0"/>
              <a:t>Penicillin</a:t>
            </a:r>
            <a:r>
              <a:rPr lang="en-US" sz="1400" dirty="0"/>
              <a:t> in 1928</a:t>
            </a:r>
            <a:endParaRPr lang="en-US" sz="1200" dirty="0"/>
          </a:p>
        </p:txBody>
      </p:sp>
      <p:sp>
        <p:nvSpPr>
          <p:cNvPr id="8" name="Google Shape;17214;p41">
            <a:extLst>
              <a:ext uri="{FF2B5EF4-FFF2-40B4-BE49-F238E27FC236}">
                <a16:creationId xmlns:a16="http://schemas.microsoft.com/office/drawing/2014/main" id="{32F6BCCE-37BF-4B54-A10B-880E603C00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26270" y="160337"/>
            <a:ext cx="5085464" cy="89799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ANTIBIOTICS – MIRACLE OF MEDICINE </a:t>
            </a:r>
            <a:br>
              <a:rPr lang="en" sz="3200" dirty="0"/>
            </a:br>
            <a:r>
              <a:rPr lang="en" sz="3200" dirty="0"/>
              <a:t>OR IS IT?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1690554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4" name="Google Shape;17214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ANTIBACTERIAL RESISTANCE?</a:t>
            </a:r>
            <a:endParaRPr dirty="0"/>
          </a:p>
        </p:txBody>
      </p:sp>
      <p:sp>
        <p:nvSpPr>
          <p:cNvPr id="17215" name="Google Shape;17215;p41"/>
          <p:cNvSpPr/>
          <p:nvPr/>
        </p:nvSpPr>
        <p:spPr>
          <a:xfrm flipH="1">
            <a:off x="3005901" y="3841069"/>
            <a:ext cx="174" cy="174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noFill/>
          <a:ln w="6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6" name="Google Shape;17216;p41"/>
          <p:cNvSpPr/>
          <p:nvPr/>
        </p:nvSpPr>
        <p:spPr>
          <a:xfrm flipH="1">
            <a:off x="2922644" y="3786844"/>
            <a:ext cx="174" cy="174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noFill/>
          <a:ln w="6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3" name="Google Shape;17303;p41"/>
          <p:cNvSpPr/>
          <p:nvPr/>
        </p:nvSpPr>
        <p:spPr>
          <a:xfrm>
            <a:off x="4649320" y="3865367"/>
            <a:ext cx="1816063" cy="9498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6" name="Google Shape;17306;p41"/>
          <p:cNvSpPr txBox="1"/>
          <p:nvPr/>
        </p:nvSpPr>
        <p:spPr>
          <a:xfrm>
            <a:off x="4710854" y="4117917"/>
            <a:ext cx="16935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0000"/>
                </a:solidFill>
                <a:latin typeface="Rubik Light"/>
                <a:ea typeface="Rubik Light"/>
                <a:cs typeface="Rubik Light"/>
                <a:sym typeface="Rubik Light"/>
              </a:rPr>
              <a:t>Spontaneous mutation</a:t>
            </a:r>
            <a:endParaRPr b="1" dirty="0">
              <a:solidFill>
                <a:srgbClr val="000000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7308" name="Google Shape;17308;p41"/>
          <p:cNvSpPr/>
          <p:nvPr/>
        </p:nvSpPr>
        <p:spPr>
          <a:xfrm>
            <a:off x="6611933" y="3865367"/>
            <a:ext cx="1816063" cy="9498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0" name="Google Shape;17310;p41"/>
          <p:cNvSpPr txBox="1"/>
          <p:nvPr/>
        </p:nvSpPr>
        <p:spPr>
          <a:xfrm>
            <a:off x="6673467" y="4117917"/>
            <a:ext cx="16935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00"/>
                </a:solidFill>
                <a:latin typeface="Rubik Light"/>
                <a:ea typeface="Rubik Light"/>
                <a:cs typeface="Rubik Light"/>
                <a:sym typeface="Rubik Light"/>
              </a:rPr>
              <a:t>Pollution and </a:t>
            </a:r>
            <a:r>
              <a:rPr lang="en" b="1" dirty="0">
                <a:latin typeface="Rubik Light"/>
                <a:ea typeface="Rubik Light"/>
                <a:cs typeface="Rubik Light"/>
                <a:sym typeface="Rubik Light"/>
              </a:rPr>
              <a:t>o</a:t>
            </a:r>
            <a:r>
              <a:rPr lang="en" b="1" dirty="0">
                <a:solidFill>
                  <a:srgbClr val="000000"/>
                </a:solidFill>
                <a:latin typeface="Rubik Light"/>
                <a:ea typeface="Rubik Light"/>
                <a:cs typeface="Rubik Light"/>
                <a:sym typeface="Rubik Light"/>
              </a:rPr>
              <a:t>ther causes</a:t>
            </a:r>
            <a:endParaRPr b="1" dirty="0">
              <a:solidFill>
                <a:srgbClr val="000000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grpSp>
        <p:nvGrpSpPr>
          <p:cNvPr id="17311" name="Google Shape;17311;p41"/>
          <p:cNvGrpSpPr/>
          <p:nvPr/>
        </p:nvGrpSpPr>
        <p:grpSpPr>
          <a:xfrm>
            <a:off x="724070" y="3648167"/>
            <a:ext cx="1816063" cy="1167000"/>
            <a:chOff x="719885" y="3200400"/>
            <a:chExt cx="2481300" cy="1167000"/>
          </a:xfrm>
        </p:grpSpPr>
        <p:sp>
          <p:nvSpPr>
            <p:cNvPr id="17312" name="Google Shape;17312;p41"/>
            <p:cNvSpPr/>
            <p:nvPr/>
          </p:nvSpPr>
          <p:spPr>
            <a:xfrm>
              <a:off x="719885" y="3417600"/>
              <a:ext cx="2481300" cy="9498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3" name="Google Shape;17313;p41"/>
            <p:cNvSpPr/>
            <p:nvPr/>
          </p:nvSpPr>
          <p:spPr>
            <a:xfrm>
              <a:off x="961375" y="3200400"/>
              <a:ext cx="1998300" cy="469800"/>
            </a:xfrm>
            <a:prstGeom prst="rect">
              <a:avLst/>
            </a:prstGeom>
            <a:solidFill>
              <a:srgbClr val="E0DDDF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14" name="Google Shape;17314;p41"/>
          <p:cNvSpPr txBox="1"/>
          <p:nvPr/>
        </p:nvSpPr>
        <p:spPr>
          <a:xfrm>
            <a:off x="785604" y="4117917"/>
            <a:ext cx="16935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Rubik Light"/>
                <a:ea typeface="Rubik Light"/>
                <a:cs typeface="Rubik Light"/>
                <a:sym typeface="Rubik Light"/>
              </a:rPr>
              <a:t>Overuse and misuse of antibiotics and disenfectants</a:t>
            </a:r>
            <a:endParaRPr b="1" dirty="0">
              <a:solidFill>
                <a:srgbClr val="000000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7316" name="Google Shape;17316;p41"/>
          <p:cNvSpPr/>
          <p:nvPr/>
        </p:nvSpPr>
        <p:spPr>
          <a:xfrm>
            <a:off x="2679014" y="3865367"/>
            <a:ext cx="1816063" cy="9498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8" name="Google Shape;17318;p41"/>
          <p:cNvSpPr txBox="1"/>
          <p:nvPr/>
        </p:nvSpPr>
        <p:spPr>
          <a:xfrm>
            <a:off x="2740548" y="4117917"/>
            <a:ext cx="16935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Rubik Light"/>
                <a:ea typeface="Rubik Light"/>
                <a:cs typeface="Rubik Light"/>
                <a:sym typeface="Rubik Light"/>
              </a:rPr>
              <a:t>Agriculture – livestock and pesticide use</a:t>
            </a:r>
            <a:endParaRPr b="1" dirty="0">
              <a:solidFill>
                <a:srgbClr val="000000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7320" name="Google Shape;17320;p41"/>
          <p:cNvSpPr txBox="1"/>
          <p:nvPr/>
        </p:nvSpPr>
        <p:spPr>
          <a:xfrm>
            <a:off x="1012466" y="3648167"/>
            <a:ext cx="1216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Pathway Gothic One"/>
                <a:ea typeface="Pathway Gothic One"/>
                <a:cs typeface="Pathway Gothic One"/>
                <a:sym typeface="Pathway Gothic One"/>
              </a:rPr>
              <a:t>MAIN CAUSES:</a:t>
            </a:r>
            <a:endParaRPr sz="2000" b="1" dirty="0">
              <a:solidFill>
                <a:srgbClr val="000000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</p:txBody>
      </p:sp>
      <p:cxnSp>
        <p:nvCxnSpPr>
          <p:cNvPr id="17322" name="Google Shape;17322;p41"/>
          <p:cNvCxnSpPr/>
          <p:nvPr/>
        </p:nvCxnSpPr>
        <p:spPr>
          <a:xfrm rot="10800000">
            <a:off x="1616400" y="2863800"/>
            <a:ext cx="0" cy="572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7323" name="Google Shape;17323;p41"/>
          <p:cNvCxnSpPr/>
          <p:nvPr/>
        </p:nvCxnSpPr>
        <p:spPr>
          <a:xfrm rot="10800000">
            <a:off x="3586650" y="2863800"/>
            <a:ext cx="0" cy="572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7324" name="Google Shape;17324;p41"/>
          <p:cNvCxnSpPr/>
          <p:nvPr/>
        </p:nvCxnSpPr>
        <p:spPr>
          <a:xfrm rot="10800000" flipH="1">
            <a:off x="5549338" y="2863800"/>
            <a:ext cx="3900" cy="572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7325" name="Google Shape;17325;p41"/>
          <p:cNvCxnSpPr/>
          <p:nvPr/>
        </p:nvCxnSpPr>
        <p:spPr>
          <a:xfrm rot="10800000" flipH="1">
            <a:off x="7515825" y="2863800"/>
            <a:ext cx="300" cy="572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546C9877-908C-4130-A2A7-57BA6315D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1158308"/>
            <a:ext cx="7704000" cy="243372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88B45-7C71-4377-800E-03AE801C9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ANTIBACTERIAL RESISTANCE OUTCOMES</a:t>
            </a:r>
            <a:endParaRPr lang="lv-LV" dirty="0"/>
          </a:p>
        </p:txBody>
      </p:sp>
      <p:sp>
        <p:nvSpPr>
          <p:cNvPr id="4" name="Google Shape;16649;p29">
            <a:extLst>
              <a:ext uri="{FF2B5EF4-FFF2-40B4-BE49-F238E27FC236}">
                <a16:creationId xmlns:a16="http://schemas.microsoft.com/office/drawing/2014/main" id="{DDB6BD1A-F288-456C-B45E-3A8D62F522E7}"/>
              </a:ext>
            </a:extLst>
          </p:cNvPr>
          <p:cNvSpPr txBox="1">
            <a:spLocks/>
          </p:cNvSpPr>
          <p:nvPr/>
        </p:nvSpPr>
        <p:spPr>
          <a:xfrm>
            <a:off x="719999" y="1179559"/>
            <a:ext cx="3741934" cy="47413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Person gets into a hospital with an infection</a:t>
            </a:r>
          </a:p>
        </p:txBody>
      </p:sp>
      <p:sp>
        <p:nvSpPr>
          <p:cNvPr id="5" name="Google Shape;16649;p29">
            <a:extLst>
              <a:ext uri="{FF2B5EF4-FFF2-40B4-BE49-F238E27FC236}">
                <a16:creationId xmlns:a16="http://schemas.microsoft.com/office/drawing/2014/main" id="{4290EE53-6595-4416-BC8C-B7C2DF309A91}"/>
              </a:ext>
            </a:extLst>
          </p:cNvPr>
          <p:cNvSpPr txBox="1">
            <a:spLocks/>
          </p:cNvSpPr>
          <p:nvPr/>
        </p:nvSpPr>
        <p:spPr>
          <a:xfrm>
            <a:off x="719999" y="1798885"/>
            <a:ext cx="3741933" cy="47413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Standard antibiotic treatments do not work</a:t>
            </a:r>
          </a:p>
        </p:txBody>
      </p:sp>
      <p:sp>
        <p:nvSpPr>
          <p:cNvPr id="6" name="Google Shape;16649;p29">
            <a:extLst>
              <a:ext uri="{FF2B5EF4-FFF2-40B4-BE49-F238E27FC236}">
                <a16:creationId xmlns:a16="http://schemas.microsoft.com/office/drawing/2014/main" id="{E73A4217-1D95-4DE2-AF61-7F99E3BFF5B1}"/>
              </a:ext>
            </a:extLst>
          </p:cNvPr>
          <p:cNvSpPr txBox="1">
            <a:spLocks/>
          </p:cNvSpPr>
          <p:nvPr/>
        </p:nvSpPr>
        <p:spPr>
          <a:xfrm>
            <a:off x="719999" y="2416377"/>
            <a:ext cx="3741932" cy="69715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Alternative antibiotic is found or, if the illness is mild enough, resolves on its own or</a:t>
            </a:r>
          </a:p>
        </p:txBody>
      </p:sp>
      <p:sp>
        <p:nvSpPr>
          <p:cNvPr id="7" name="Google Shape;16649;p29">
            <a:extLst>
              <a:ext uri="{FF2B5EF4-FFF2-40B4-BE49-F238E27FC236}">
                <a16:creationId xmlns:a16="http://schemas.microsoft.com/office/drawing/2014/main" id="{09E67D0B-E1FF-4823-A4B9-7038EBB7A220}"/>
              </a:ext>
            </a:extLst>
          </p:cNvPr>
          <p:cNvSpPr txBox="1">
            <a:spLocks/>
          </p:cNvSpPr>
          <p:nvPr/>
        </p:nvSpPr>
        <p:spPr>
          <a:xfrm>
            <a:off x="719999" y="3289007"/>
            <a:ext cx="3741932" cy="162588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Estimated </a:t>
            </a:r>
            <a:r>
              <a:rPr lang="en-US" b="1" dirty="0"/>
              <a:t>4.95 million people</a:t>
            </a:r>
            <a:r>
              <a:rPr lang="en-US" dirty="0"/>
              <a:t> died globally in 2019 from illnesses where resistant bacteria were involved and of those </a:t>
            </a:r>
            <a:r>
              <a:rPr lang="en-US" b="1" dirty="0"/>
              <a:t>1.27 million </a:t>
            </a:r>
            <a:r>
              <a:rPr lang="en-US" dirty="0"/>
              <a:t>died directly from resistant infections</a:t>
            </a:r>
          </a:p>
        </p:txBody>
      </p:sp>
      <p:pic>
        <p:nvPicPr>
          <p:cNvPr id="12" name="Picture 11" descr="Chart, bar chart&#10;&#10;Description automatically generated">
            <a:extLst>
              <a:ext uri="{FF2B5EF4-FFF2-40B4-BE49-F238E27FC236}">
                <a16:creationId xmlns:a16="http://schemas.microsoft.com/office/drawing/2014/main" id="{DBECC711-F82C-4790-B5DC-6F3985011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455" y="1162624"/>
            <a:ext cx="3823542" cy="375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72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CA3DB-48D5-493B-9C4F-B7F718119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HOW IS ANTIBACTERIAL RESISTANCE DETERMINED?</a:t>
            </a:r>
            <a:endParaRPr lang="lv-LV" dirty="0"/>
          </a:p>
        </p:txBody>
      </p:sp>
      <p:sp>
        <p:nvSpPr>
          <p:cNvPr id="6" name="Google Shape;16649;p29">
            <a:extLst>
              <a:ext uri="{FF2B5EF4-FFF2-40B4-BE49-F238E27FC236}">
                <a16:creationId xmlns:a16="http://schemas.microsoft.com/office/drawing/2014/main" id="{2B779CA6-0841-4085-8289-78492106A9AB}"/>
              </a:ext>
            </a:extLst>
          </p:cNvPr>
          <p:cNvSpPr txBox="1">
            <a:spLocks/>
          </p:cNvSpPr>
          <p:nvPr/>
        </p:nvSpPr>
        <p:spPr>
          <a:xfrm>
            <a:off x="720000" y="1191026"/>
            <a:ext cx="7704000" cy="78137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dirty="0"/>
              <a:t>Currently used methods such as </a:t>
            </a:r>
            <a:r>
              <a:rPr lang="en-US" sz="1400" b="1" dirty="0"/>
              <a:t>diffusion method, e-test, dilution </a:t>
            </a:r>
            <a:r>
              <a:rPr lang="lv-LV" sz="1400" b="1" dirty="0" err="1"/>
              <a:t>method</a:t>
            </a:r>
            <a:r>
              <a:rPr lang="en-US" sz="1400" b="1" dirty="0"/>
              <a:t> </a:t>
            </a:r>
            <a:r>
              <a:rPr lang="en-US" sz="1400" dirty="0"/>
              <a:t>and others require </a:t>
            </a:r>
            <a:r>
              <a:rPr lang="en-US" sz="1400" b="1" u="sng" dirty="0"/>
              <a:t>16-24h</a:t>
            </a:r>
            <a:r>
              <a:rPr lang="en-US" sz="1400" dirty="0"/>
              <a:t> for the bacterial colony to grow. These may be crucial hours lost in the treatment process of a patient.</a:t>
            </a:r>
          </a:p>
        </p:txBody>
      </p:sp>
      <p:pic>
        <p:nvPicPr>
          <p:cNvPr id="8" name="Picture 7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744F7756-B8BE-471C-9B52-849F9A1FB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884" y="2045355"/>
            <a:ext cx="2598116" cy="2598116"/>
          </a:xfrm>
          <a:prstGeom prst="rect">
            <a:avLst/>
          </a:prstGeom>
        </p:spPr>
      </p:pic>
      <p:pic>
        <p:nvPicPr>
          <p:cNvPr id="10" name="Picture 9" descr="A picture containing person, holding&#10;&#10;Description automatically generated">
            <a:extLst>
              <a:ext uri="{FF2B5EF4-FFF2-40B4-BE49-F238E27FC236}">
                <a16:creationId xmlns:a16="http://schemas.microsoft.com/office/drawing/2014/main" id="{824F6311-DDAF-4B79-8755-B7887FBA9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2045355"/>
            <a:ext cx="3903490" cy="2598116"/>
          </a:xfrm>
          <a:prstGeom prst="rect">
            <a:avLst/>
          </a:prstGeom>
        </p:spPr>
      </p:pic>
      <p:sp>
        <p:nvSpPr>
          <p:cNvPr id="11" name="Google Shape;16649;p29">
            <a:extLst>
              <a:ext uri="{FF2B5EF4-FFF2-40B4-BE49-F238E27FC236}">
                <a16:creationId xmlns:a16="http://schemas.microsoft.com/office/drawing/2014/main" id="{C62B65F8-C770-4659-B249-6FF3F18D52E7}"/>
              </a:ext>
            </a:extLst>
          </p:cNvPr>
          <p:cNvSpPr txBox="1">
            <a:spLocks/>
          </p:cNvSpPr>
          <p:nvPr/>
        </p:nvSpPr>
        <p:spPr>
          <a:xfrm>
            <a:off x="1513993" y="4698474"/>
            <a:ext cx="2315504" cy="40136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dirty="0"/>
              <a:t>Diffusion method</a:t>
            </a:r>
          </a:p>
        </p:txBody>
      </p:sp>
      <p:sp>
        <p:nvSpPr>
          <p:cNvPr id="12" name="Google Shape;16649;p29">
            <a:extLst>
              <a:ext uri="{FF2B5EF4-FFF2-40B4-BE49-F238E27FC236}">
                <a16:creationId xmlns:a16="http://schemas.microsoft.com/office/drawing/2014/main" id="{C399801B-C790-4CBE-B14A-C5B5D68D88BF}"/>
              </a:ext>
            </a:extLst>
          </p:cNvPr>
          <p:cNvSpPr txBox="1">
            <a:spLocks/>
          </p:cNvSpPr>
          <p:nvPr/>
        </p:nvSpPr>
        <p:spPr>
          <a:xfrm>
            <a:off x="5967190" y="4698475"/>
            <a:ext cx="2315504" cy="40136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dirty="0"/>
              <a:t>E-test</a:t>
            </a:r>
          </a:p>
        </p:txBody>
      </p:sp>
    </p:spTree>
    <p:extLst>
      <p:ext uri="{BB962C8B-B14F-4D97-AF65-F5344CB8AC3E}">
        <p14:creationId xmlns:p14="http://schemas.microsoft.com/office/powerpoint/2010/main" val="863945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8" name="Google Shape;16648;p29"/>
          <p:cNvSpPr txBox="1">
            <a:spLocks noGrp="1"/>
          </p:cNvSpPr>
          <p:nvPr>
            <p:ph type="title"/>
          </p:nvPr>
        </p:nvSpPr>
        <p:spPr>
          <a:xfrm>
            <a:off x="193992" y="224130"/>
            <a:ext cx="4581514" cy="147744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WHAT IS LASER </a:t>
            </a:r>
            <a:br>
              <a:rPr lang="en" sz="4800" dirty="0"/>
            </a:br>
            <a:r>
              <a:rPr lang="en" sz="4800" dirty="0"/>
              <a:t>SPECKLE IMAGING?</a:t>
            </a:r>
            <a:endParaRPr sz="4800" dirty="0"/>
          </a:p>
        </p:txBody>
      </p:sp>
      <p:sp>
        <p:nvSpPr>
          <p:cNvPr id="16649" name="Google Shape;16649;p29"/>
          <p:cNvSpPr txBox="1">
            <a:spLocks noGrp="1"/>
          </p:cNvSpPr>
          <p:nvPr>
            <p:ph type="subTitle" idx="1"/>
          </p:nvPr>
        </p:nvSpPr>
        <p:spPr>
          <a:xfrm>
            <a:off x="193992" y="1963971"/>
            <a:ext cx="2588965" cy="2955399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Laser speckle </a:t>
            </a:r>
            <a:r>
              <a:rPr lang="en-US" dirty="0"/>
              <a:t>is an interference pattern produced by coherent light reflected or scattered from different parts of the illuminated surface</a:t>
            </a:r>
            <a:endParaRPr dirty="0"/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389196FD-915B-43D3-94FD-E5E389D48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254" y="890043"/>
            <a:ext cx="3681956" cy="1840978"/>
          </a:xfrm>
          <a:prstGeom prst="rect">
            <a:avLst/>
          </a:prstGeom>
        </p:spPr>
      </p:pic>
      <p:pic>
        <p:nvPicPr>
          <p:cNvPr id="5" name="Picture 4" descr="A picture containing tree, outdoor, star, outdoor object&#10;&#10;Description automatically generated">
            <a:extLst>
              <a:ext uri="{FF2B5EF4-FFF2-40B4-BE49-F238E27FC236}">
                <a16:creationId xmlns:a16="http://schemas.microsoft.com/office/drawing/2014/main" id="{6E1C5738-2DF2-46A5-926F-D29782ECC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254" y="2731021"/>
            <a:ext cx="3681956" cy="184097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9DCBD7F-F289-472D-A7CF-2C8C3ECBA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106" y="1963970"/>
            <a:ext cx="1832400" cy="2955399"/>
          </a:xfrm>
          <a:prstGeom prst="rect">
            <a:avLst/>
          </a:prstGeom>
        </p:spPr>
      </p:pic>
      <p:sp>
        <p:nvSpPr>
          <p:cNvPr id="18" name="Google Shape;16649;p29">
            <a:extLst>
              <a:ext uri="{FF2B5EF4-FFF2-40B4-BE49-F238E27FC236}">
                <a16:creationId xmlns:a16="http://schemas.microsoft.com/office/drawing/2014/main" id="{0E1F4780-9ECE-478E-AC7F-90E2BD4DECC9}"/>
              </a:ext>
            </a:extLst>
          </p:cNvPr>
          <p:cNvSpPr txBox="1">
            <a:spLocks/>
          </p:cNvSpPr>
          <p:nvPr/>
        </p:nvSpPr>
        <p:spPr>
          <a:xfrm>
            <a:off x="5828480" y="384402"/>
            <a:ext cx="2315504" cy="40136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dirty="0"/>
              <a:t>White light image</a:t>
            </a:r>
          </a:p>
        </p:txBody>
      </p:sp>
      <p:sp>
        <p:nvSpPr>
          <p:cNvPr id="19" name="Google Shape;16649;p29">
            <a:extLst>
              <a:ext uri="{FF2B5EF4-FFF2-40B4-BE49-F238E27FC236}">
                <a16:creationId xmlns:a16="http://schemas.microsoft.com/office/drawing/2014/main" id="{971EC2D6-A7BE-4721-AA08-EC0A304BD11C}"/>
              </a:ext>
            </a:extLst>
          </p:cNvPr>
          <p:cNvSpPr txBox="1">
            <a:spLocks/>
          </p:cNvSpPr>
          <p:nvPr/>
        </p:nvSpPr>
        <p:spPr>
          <a:xfrm>
            <a:off x="5828480" y="4671335"/>
            <a:ext cx="2315504" cy="40136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dirty="0"/>
              <a:t>Laser speckle image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CA3DB-48D5-493B-9C4F-B7F718119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LASER SPECKLE IMAGING OF BACTERIAL GROWTH</a:t>
            </a:r>
            <a:endParaRPr lang="lv-LV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975332-CCE8-448F-AFC4-DAAE17811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262542"/>
            <a:ext cx="4901867" cy="2405022"/>
          </a:xfrm>
          <a:prstGeom prst="rect">
            <a:avLst/>
          </a:prstGeom>
        </p:spPr>
      </p:pic>
      <p:pic>
        <p:nvPicPr>
          <p:cNvPr id="4" name="Picture 3" descr="A moon in the sky&#10;&#10;Description automatically generated with medium confidence">
            <a:extLst>
              <a:ext uri="{FF2B5EF4-FFF2-40B4-BE49-F238E27FC236}">
                <a16:creationId xmlns:a16="http://schemas.microsoft.com/office/drawing/2014/main" id="{C39F9DED-A52E-4CEF-87AE-2161A38E0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954" y="2889452"/>
            <a:ext cx="3013046" cy="2045858"/>
          </a:xfrm>
          <a:prstGeom prst="rect">
            <a:avLst/>
          </a:prstGeom>
        </p:spPr>
      </p:pic>
      <p:sp>
        <p:nvSpPr>
          <p:cNvPr id="5" name="Google Shape;16649;p29">
            <a:extLst>
              <a:ext uri="{FF2B5EF4-FFF2-40B4-BE49-F238E27FC236}">
                <a16:creationId xmlns:a16="http://schemas.microsoft.com/office/drawing/2014/main" id="{754F7AF9-D861-47B5-B7A9-6889EA1CA8BF}"/>
              </a:ext>
            </a:extLst>
          </p:cNvPr>
          <p:cNvSpPr txBox="1">
            <a:spLocks/>
          </p:cNvSpPr>
          <p:nvPr/>
        </p:nvSpPr>
        <p:spPr>
          <a:xfrm>
            <a:off x="720000" y="3880958"/>
            <a:ext cx="4512400" cy="105435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dirty="0"/>
              <a:t>Experimental setup where images were captured of bacterial growth process under 635 nm laser and white LED illumination.</a:t>
            </a:r>
          </a:p>
        </p:txBody>
      </p:sp>
      <p:sp>
        <p:nvSpPr>
          <p:cNvPr id="6" name="Google Shape;16649;p29">
            <a:extLst>
              <a:ext uri="{FF2B5EF4-FFF2-40B4-BE49-F238E27FC236}">
                <a16:creationId xmlns:a16="http://schemas.microsoft.com/office/drawing/2014/main" id="{2B779CA6-0841-4085-8289-78492106A9AB}"/>
              </a:ext>
            </a:extLst>
          </p:cNvPr>
          <p:cNvSpPr txBox="1">
            <a:spLocks/>
          </p:cNvSpPr>
          <p:nvPr/>
        </p:nvSpPr>
        <p:spPr>
          <a:xfrm>
            <a:off x="5799667" y="1262542"/>
            <a:ext cx="2624333" cy="141351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dirty="0"/>
              <a:t>Bacterial colony grows from the center to the edges. To detect growth the expansion of these edges has to be assessed.</a:t>
            </a:r>
          </a:p>
        </p:txBody>
      </p:sp>
    </p:spTree>
    <p:extLst>
      <p:ext uri="{BB962C8B-B14F-4D97-AF65-F5344CB8AC3E}">
        <p14:creationId xmlns:p14="http://schemas.microsoft.com/office/powerpoint/2010/main" val="992847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CA3DB-48D5-493B-9C4F-B7F718119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LASER SPECKLE IMAGING OF </a:t>
            </a:r>
            <a:r>
              <a:rPr lang="lv-LV" i="1" dirty="0" err="1"/>
              <a:t>Vibrio</a:t>
            </a:r>
            <a:r>
              <a:rPr lang="lv-LV" i="1" dirty="0"/>
              <a:t> </a:t>
            </a:r>
            <a:r>
              <a:rPr lang="lv-LV" i="1" dirty="0" err="1"/>
              <a:t>natriegen</a:t>
            </a:r>
            <a:r>
              <a:rPr lang="en-US" i="1" dirty="0"/>
              <a:t>s</a:t>
            </a:r>
            <a:endParaRPr lang="lv-LV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955319-7C63-4223-BE7E-679E628B4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365" y="1140133"/>
            <a:ext cx="4143634" cy="3435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63323B-F10B-4E3D-87FC-4876EFC57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1140133"/>
            <a:ext cx="3347663" cy="3435934"/>
          </a:xfrm>
          <a:prstGeom prst="rect">
            <a:avLst/>
          </a:prstGeom>
        </p:spPr>
      </p:pic>
      <p:sp>
        <p:nvSpPr>
          <p:cNvPr id="5" name="Google Shape;16649;p29">
            <a:extLst>
              <a:ext uri="{FF2B5EF4-FFF2-40B4-BE49-F238E27FC236}">
                <a16:creationId xmlns:a16="http://schemas.microsoft.com/office/drawing/2014/main" id="{34B2A7F1-C474-43CF-8969-7A6621BD0CE8}"/>
              </a:ext>
            </a:extLst>
          </p:cNvPr>
          <p:cNvSpPr txBox="1">
            <a:spLocks/>
          </p:cNvSpPr>
          <p:nvPr/>
        </p:nvSpPr>
        <p:spPr>
          <a:xfrm>
            <a:off x="238205" y="4576067"/>
            <a:ext cx="8659905" cy="567433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900" dirty="0" err="1"/>
              <a:t>Balmages</a:t>
            </a:r>
            <a:r>
              <a:rPr lang="en-US" sz="900" dirty="0"/>
              <a:t>, I., </a:t>
            </a:r>
            <a:r>
              <a:rPr lang="en-US" sz="900" dirty="0" err="1"/>
              <a:t>Liepins</a:t>
            </a:r>
            <a:r>
              <a:rPr lang="en-US" sz="900" dirty="0"/>
              <a:t>, J., </a:t>
            </a:r>
            <a:r>
              <a:rPr lang="en-US" sz="900" dirty="0" err="1"/>
              <a:t>Zolins</a:t>
            </a:r>
            <a:r>
              <a:rPr lang="en-US" sz="900" dirty="0"/>
              <a:t>, S., </a:t>
            </a:r>
            <a:r>
              <a:rPr lang="en-US" sz="900" dirty="0" err="1"/>
              <a:t>Bliznuks</a:t>
            </a:r>
            <a:r>
              <a:rPr lang="en-US" sz="900" dirty="0"/>
              <a:t>, D., </a:t>
            </a:r>
            <a:r>
              <a:rPr lang="en-US" sz="900" dirty="0" err="1"/>
              <a:t>Lihacova</a:t>
            </a:r>
            <a:r>
              <a:rPr lang="en-US" sz="900" dirty="0"/>
              <a:t>, I., &amp; </a:t>
            </a:r>
            <a:r>
              <a:rPr lang="en-US" sz="900" dirty="0" err="1"/>
              <a:t>Lihachev</a:t>
            </a:r>
            <a:r>
              <a:rPr lang="en-US" sz="900" dirty="0"/>
              <a:t>, A. (2021). Laser speckle imaging for early detection of microbial colony forming units. Biomedical optics express, 12(3), 1609–1620. </a:t>
            </a:r>
            <a:r>
              <a:rPr lang="en-US" sz="900" dirty="0">
                <a:hlinkClick r:id="rId4"/>
              </a:rPr>
              <a:t>https://doi.org/10.1364/BOE.416456</a:t>
            </a:r>
            <a:endParaRPr lang="en-US" sz="900" dirty="0"/>
          </a:p>
          <a:p>
            <a:pPr marL="0" indent="0"/>
            <a:r>
              <a:rPr lang="lv-LV" sz="900" dirty="0"/>
              <a:t>I. </a:t>
            </a:r>
            <a:r>
              <a:rPr lang="lv-LV" sz="900" dirty="0" err="1"/>
              <a:t>Balmages</a:t>
            </a:r>
            <a:r>
              <a:rPr lang="lv-LV" sz="900" dirty="0"/>
              <a:t>, J. </a:t>
            </a:r>
            <a:r>
              <a:rPr lang="lv-LV" sz="900" dirty="0" err="1"/>
              <a:t>Liepins</a:t>
            </a:r>
            <a:r>
              <a:rPr lang="lv-LV" sz="900" dirty="0"/>
              <a:t>, D. </a:t>
            </a:r>
            <a:r>
              <a:rPr lang="lv-LV" sz="900" dirty="0" err="1"/>
              <a:t>Bliznuks</a:t>
            </a:r>
            <a:r>
              <a:rPr lang="lv-LV" sz="900" dirty="0"/>
              <a:t>, S. </a:t>
            </a:r>
            <a:r>
              <a:rPr lang="lv-LV" sz="900" dirty="0" err="1"/>
              <a:t>Zolins</a:t>
            </a:r>
            <a:r>
              <a:rPr lang="lv-LV" sz="900" dirty="0"/>
              <a:t>, I. </a:t>
            </a:r>
            <a:r>
              <a:rPr lang="lv-LV" sz="900" dirty="0" err="1"/>
              <a:t>Lihacova</a:t>
            </a:r>
            <a:r>
              <a:rPr lang="lv-LV" sz="900" dirty="0"/>
              <a:t>, </a:t>
            </a:r>
            <a:r>
              <a:rPr lang="lv-LV" sz="900" dirty="0" err="1"/>
              <a:t>and</a:t>
            </a:r>
            <a:r>
              <a:rPr lang="lv-LV" sz="900" dirty="0"/>
              <a:t> A. </a:t>
            </a:r>
            <a:r>
              <a:rPr lang="lv-LV" sz="900" dirty="0" err="1"/>
              <a:t>Lihachev</a:t>
            </a:r>
            <a:r>
              <a:rPr lang="lv-LV" sz="900" dirty="0"/>
              <a:t>, "</a:t>
            </a:r>
            <a:r>
              <a:rPr lang="lv-LV" sz="900" dirty="0" err="1"/>
              <a:t>Laser</a:t>
            </a:r>
            <a:r>
              <a:rPr lang="lv-LV" sz="900" dirty="0"/>
              <a:t> </a:t>
            </a:r>
            <a:r>
              <a:rPr lang="lv-LV" sz="900" dirty="0" err="1"/>
              <a:t>Speckle</a:t>
            </a:r>
            <a:r>
              <a:rPr lang="lv-LV" sz="900" dirty="0"/>
              <a:t> </a:t>
            </a:r>
            <a:r>
              <a:rPr lang="lv-LV" sz="900" dirty="0" err="1"/>
              <a:t>Imaging</a:t>
            </a:r>
            <a:r>
              <a:rPr lang="lv-LV" sz="900" dirty="0"/>
              <a:t> </a:t>
            </a:r>
            <a:r>
              <a:rPr lang="lv-LV" sz="900" dirty="0" err="1"/>
              <a:t>Reveals</a:t>
            </a:r>
            <a:r>
              <a:rPr lang="lv-LV" sz="900" dirty="0"/>
              <a:t> </a:t>
            </a:r>
            <a:r>
              <a:rPr lang="lv-LV" sz="900" dirty="0" err="1"/>
              <a:t>Bacterial</a:t>
            </a:r>
            <a:r>
              <a:rPr lang="lv-LV" sz="900" dirty="0"/>
              <a:t> </a:t>
            </a:r>
            <a:r>
              <a:rPr lang="lv-LV" sz="900" dirty="0" err="1"/>
              <a:t>Activity</a:t>
            </a:r>
            <a:r>
              <a:rPr lang="lv-LV" sz="900" dirty="0"/>
              <a:t> </a:t>
            </a:r>
            <a:r>
              <a:rPr lang="lv-LV" sz="900" dirty="0" err="1"/>
              <a:t>Within</a:t>
            </a:r>
            <a:r>
              <a:rPr lang="lv-LV" sz="900" dirty="0"/>
              <a:t> </a:t>
            </a:r>
            <a:r>
              <a:rPr lang="lv-LV" sz="900" dirty="0" err="1"/>
              <a:t>Colony</a:t>
            </a:r>
            <a:r>
              <a:rPr lang="lv-LV" sz="900" dirty="0"/>
              <a:t>," </a:t>
            </a:r>
            <a:r>
              <a:rPr lang="lv-LV" sz="900" dirty="0" err="1"/>
              <a:t>in</a:t>
            </a:r>
            <a:r>
              <a:rPr lang="lv-LV" sz="900" dirty="0"/>
              <a:t> </a:t>
            </a:r>
            <a:r>
              <a:rPr lang="lv-LV" sz="900" i="1" dirty="0" err="1"/>
              <a:t>European</a:t>
            </a:r>
            <a:r>
              <a:rPr lang="lv-LV" sz="900" i="1" dirty="0"/>
              <a:t> </a:t>
            </a:r>
            <a:r>
              <a:rPr lang="lv-LV" sz="900" i="1" dirty="0" err="1"/>
              <a:t>Conferences</a:t>
            </a:r>
            <a:r>
              <a:rPr lang="lv-LV" sz="900" i="1" dirty="0"/>
              <a:t> </a:t>
            </a:r>
            <a:r>
              <a:rPr lang="lv-LV" sz="900" i="1" dirty="0" err="1"/>
              <a:t>on</a:t>
            </a:r>
            <a:r>
              <a:rPr lang="lv-LV" sz="900" i="1" dirty="0"/>
              <a:t> </a:t>
            </a:r>
            <a:r>
              <a:rPr lang="lv-LV" sz="900" i="1" dirty="0" err="1"/>
              <a:t>Biomedical</a:t>
            </a:r>
            <a:r>
              <a:rPr lang="lv-LV" sz="900" i="1" dirty="0"/>
              <a:t> </a:t>
            </a:r>
            <a:r>
              <a:rPr lang="lv-LV" sz="900" i="1" dirty="0" err="1"/>
              <a:t>Optics</a:t>
            </a:r>
            <a:r>
              <a:rPr lang="lv-LV" sz="900" i="1" dirty="0"/>
              <a:t> 2021 (ECBO)</a:t>
            </a:r>
            <a:r>
              <a:rPr lang="lv-LV" sz="900" dirty="0"/>
              <a:t>, OSA </a:t>
            </a:r>
            <a:r>
              <a:rPr lang="lv-LV" sz="900" dirty="0" err="1"/>
              <a:t>Technical</a:t>
            </a:r>
            <a:r>
              <a:rPr lang="lv-LV" sz="900" dirty="0"/>
              <a:t> </a:t>
            </a:r>
            <a:r>
              <a:rPr lang="lv-LV" sz="900" dirty="0" err="1"/>
              <a:t>Digest</a:t>
            </a:r>
            <a:r>
              <a:rPr lang="lv-LV" sz="900" dirty="0"/>
              <a:t> (</a:t>
            </a:r>
            <a:r>
              <a:rPr lang="lv-LV" sz="900" dirty="0" err="1"/>
              <a:t>Optica</a:t>
            </a:r>
            <a:r>
              <a:rPr lang="lv-LV" sz="900" dirty="0"/>
              <a:t> </a:t>
            </a:r>
            <a:r>
              <a:rPr lang="lv-LV" sz="900" dirty="0" err="1"/>
              <a:t>Publishing</a:t>
            </a:r>
            <a:r>
              <a:rPr lang="lv-LV" sz="900" dirty="0"/>
              <a:t> </a:t>
            </a:r>
            <a:r>
              <a:rPr lang="lv-LV" sz="900" dirty="0" err="1"/>
              <a:t>Group</a:t>
            </a:r>
            <a:r>
              <a:rPr lang="lv-LV" sz="900" dirty="0"/>
              <a:t>, 2021), paper EW4A.29. </a:t>
            </a:r>
          </a:p>
        </p:txBody>
      </p:sp>
    </p:spTree>
    <p:extLst>
      <p:ext uri="{BB962C8B-B14F-4D97-AF65-F5344CB8AC3E}">
        <p14:creationId xmlns:p14="http://schemas.microsoft.com/office/powerpoint/2010/main" val="1740761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CA3DB-48D5-493B-9C4F-B7F718119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LASER SPECKLE IMAGING SYSTEM</a:t>
            </a:r>
            <a:endParaRPr lang="lv-LV" dirty="0"/>
          </a:p>
        </p:txBody>
      </p:sp>
      <p:pic>
        <p:nvPicPr>
          <p:cNvPr id="5" name="image2.png">
            <a:extLst>
              <a:ext uri="{FF2B5EF4-FFF2-40B4-BE49-F238E27FC236}">
                <a16:creationId xmlns:a16="http://schemas.microsoft.com/office/drawing/2014/main" id="{497F4EED-F898-4204-906B-68152AE09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591"/>
          <a:stretch/>
        </p:blipFill>
        <p:spPr>
          <a:xfrm>
            <a:off x="720001" y="1118499"/>
            <a:ext cx="1638998" cy="3127308"/>
          </a:xfrm>
          <a:prstGeom prst="rect">
            <a:avLst/>
          </a:prstGeom>
          <a:ln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4F9D8D-94A0-4182-ACEF-FC0C2DE7B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366" y="1118499"/>
            <a:ext cx="2903633" cy="3127308"/>
          </a:xfrm>
          <a:prstGeom prst="rect">
            <a:avLst/>
          </a:prstGeom>
        </p:spPr>
      </p:pic>
      <p:sp>
        <p:nvSpPr>
          <p:cNvPr id="6" name="Google Shape;16649;p29">
            <a:extLst>
              <a:ext uri="{FF2B5EF4-FFF2-40B4-BE49-F238E27FC236}">
                <a16:creationId xmlns:a16="http://schemas.microsoft.com/office/drawing/2014/main" id="{FEB10D8F-C064-40E5-80E0-2969B60EA4FB}"/>
              </a:ext>
            </a:extLst>
          </p:cNvPr>
          <p:cNvSpPr txBox="1">
            <a:spLocks/>
          </p:cNvSpPr>
          <p:nvPr/>
        </p:nvSpPr>
        <p:spPr>
          <a:xfrm>
            <a:off x="719999" y="4336730"/>
            <a:ext cx="4501575" cy="36174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400" dirty="0"/>
              <a:t>Proposed prototype of a laser speckle imaging device</a:t>
            </a:r>
          </a:p>
        </p:txBody>
      </p:sp>
      <p:sp>
        <p:nvSpPr>
          <p:cNvPr id="8" name="Google Shape;16649;p29">
            <a:extLst>
              <a:ext uri="{FF2B5EF4-FFF2-40B4-BE49-F238E27FC236}">
                <a16:creationId xmlns:a16="http://schemas.microsoft.com/office/drawing/2014/main" id="{F19269FE-2F38-4B75-BFA8-4E80EC2CFBA6}"/>
              </a:ext>
            </a:extLst>
          </p:cNvPr>
          <p:cNvSpPr txBox="1">
            <a:spLocks/>
          </p:cNvSpPr>
          <p:nvPr/>
        </p:nvSpPr>
        <p:spPr>
          <a:xfrm>
            <a:off x="5520365" y="4325998"/>
            <a:ext cx="2903633" cy="37247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pPr marL="0" indent="0"/>
            <a:r>
              <a:rPr lang="en-US" sz="1050" dirty="0"/>
              <a:t>Segmentation using artificial intelligence for detection of specific zones of the petri dish</a:t>
            </a:r>
          </a:p>
        </p:txBody>
      </p:sp>
      <p:sp>
        <p:nvSpPr>
          <p:cNvPr id="9" name="Google Shape;16649;p29">
            <a:extLst>
              <a:ext uri="{FF2B5EF4-FFF2-40B4-BE49-F238E27FC236}">
                <a16:creationId xmlns:a16="http://schemas.microsoft.com/office/drawing/2014/main" id="{DCF4CCE3-14D6-4C93-AEEB-E03A63A0270D}"/>
              </a:ext>
            </a:extLst>
          </p:cNvPr>
          <p:cNvSpPr txBox="1">
            <a:spLocks/>
          </p:cNvSpPr>
          <p:nvPr/>
        </p:nvSpPr>
        <p:spPr>
          <a:xfrm>
            <a:off x="719998" y="4751461"/>
            <a:ext cx="7704000" cy="36174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16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ubik Light"/>
              <a:buNone/>
              <a:defRPr sz="2100" b="0" i="0" u="none" strike="noStrike" cap="none">
                <a:solidFill>
                  <a:schemeClr val="dk2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r>
              <a:rPr lang="lv-LV" sz="1050" dirty="0" err="1"/>
              <a:t>Jumutc</a:t>
            </a:r>
            <a:r>
              <a:rPr lang="lv-LV" sz="1050" dirty="0"/>
              <a:t> V, </a:t>
            </a:r>
            <a:r>
              <a:rPr lang="lv-LV" sz="1050" dirty="0" err="1"/>
              <a:t>Bļizņuks</a:t>
            </a:r>
            <a:r>
              <a:rPr lang="lv-LV" sz="1050" dirty="0"/>
              <a:t> D, </a:t>
            </a:r>
            <a:r>
              <a:rPr lang="lv-LV" sz="1050" dirty="0" err="1"/>
              <a:t>Lihachev</a:t>
            </a:r>
            <a:r>
              <a:rPr lang="lv-LV" sz="1050" dirty="0"/>
              <a:t> A. </a:t>
            </a:r>
            <a:r>
              <a:rPr lang="lv-LV" sz="1050" dirty="0" err="1"/>
              <a:t>Multi-Path</a:t>
            </a:r>
            <a:r>
              <a:rPr lang="lv-LV" sz="1050" dirty="0"/>
              <a:t> U-Net </a:t>
            </a:r>
            <a:r>
              <a:rPr lang="lv-LV" sz="1050" dirty="0" err="1"/>
              <a:t>Architecture</a:t>
            </a:r>
            <a:r>
              <a:rPr lang="lv-LV" sz="1050" dirty="0"/>
              <a:t> </a:t>
            </a:r>
            <a:r>
              <a:rPr lang="lv-LV" sz="1050" dirty="0" err="1"/>
              <a:t>for</a:t>
            </a:r>
            <a:r>
              <a:rPr lang="lv-LV" sz="1050" dirty="0"/>
              <a:t> </a:t>
            </a:r>
            <a:r>
              <a:rPr lang="lv-LV" sz="1050" dirty="0" err="1"/>
              <a:t>Cell</a:t>
            </a:r>
            <a:r>
              <a:rPr lang="lv-LV" sz="1050" dirty="0"/>
              <a:t> </a:t>
            </a:r>
            <a:r>
              <a:rPr lang="lv-LV" sz="1050" dirty="0" err="1"/>
              <a:t>and</a:t>
            </a:r>
            <a:r>
              <a:rPr lang="lv-LV" sz="1050" dirty="0"/>
              <a:t> </a:t>
            </a:r>
            <a:r>
              <a:rPr lang="lv-LV" sz="1050" dirty="0" err="1"/>
              <a:t>Colony-Forming</a:t>
            </a:r>
            <a:r>
              <a:rPr lang="lv-LV" sz="1050" dirty="0"/>
              <a:t> </a:t>
            </a:r>
            <a:r>
              <a:rPr lang="lv-LV" sz="1050" dirty="0" err="1"/>
              <a:t>Unit</a:t>
            </a:r>
            <a:r>
              <a:rPr lang="lv-LV" sz="1050" dirty="0"/>
              <a:t> </a:t>
            </a:r>
            <a:r>
              <a:rPr lang="lv-LV" sz="1050" dirty="0" err="1"/>
              <a:t>Image</a:t>
            </a:r>
            <a:r>
              <a:rPr lang="lv-LV" sz="1050" dirty="0"/>
              <a:t> </a:t>
            </a:r>
            <a:r>
              <a:rPr lang="lv-LV" sz="1050" dirty="0" err="1"/>
              <a:t>Segmentation</a:t>
            </a:r>
            <a:r>
              <a:rPr lang="lv-LV" sz="1050" dirty="0"/>
              <a:t>. Sensors (</a:t>
            </a:r>
            <a:r>
              <a:rPr lang="lv-LV" sz="1050" dirty="0" err="1"/>
              <a:t>Basel</a:t>
            </a:r>
            <a:r>
              <a:rPr lang="lv-LV" sz="1050" dirty="0"/>
              <a:t>). 2022 </a:t>
            </a:r>
            <a:r>
              <a:rPr lang="lv-LV" sz="1050" dirty="0" err="1"/>
              <a:t>Jan</a:t>
            </a:r>
            <a:r>
              <a:rPr lang="lv-LV" sz="1050" dirty="0"/>
              <a:t> 27;22(3):990. </a:t>
            </a:r>
            <a:r>
              <a:rPr lang="lv-LV" sz="1050" dirty="0" err="1"/>
              <a:t>doi</a:t>
            </a:r>
            <a:r>
              <a:rPr lang="lv-LV" sz="1050" dirty="0"/>
              <a:t>: 10.3390/s22030990. PMID: 35161735; PMCID: PMC8839202.</a:t>
            </a:r>
          </a:p>
        </p:txBody>
      </p:sp>
      <p:pic>
        <p:nvPicPr>
          <p:cNvPr id="10" name="Picture 9" descr="A picture containing person, holding&#10;&#10;Description automatically generated">
            <a:extLst>
              <a:ext uri="{FF2B5EF4-FFF2-40B4-BE49-F238E27FC236}">
                <a16:creationId xmlns:a16="http://schemas.microsoft.com/office/drawing/2014/main" id="{FDEDEA5C-A04C-4E5B-8BFC-D0D172B7F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040" y="1118499"/>
            <a:ext cx="2432158" cy="1618815"/>
          </a:xfrm>
          <a:prstGeom prst="rect">
            <a:avLst/>
          </a:prstGeom>
        </p:spPr>
      </p:pic>
      <p:pic>
        <p:nvPicPr>
          <p:cNvPr id="11" name="Picture 10" descr="A picture containing echinoderm&#10;&#10;Description automatically generated">
            <a:extLst>
              <a:ext uri="{FF2B5EF4-FFF2-40B4-BE49-F238E27FC236}">
                <a16:creationId xmlns:a16="http://schemas.microsoft.com/office/drawing/2014/main" id="{B7F53EA1-9BD8-428F-A819-CA75B7EEB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452" y="2798411"/>
            <a:ext cx="1485333" cy="148533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D05CC8A-64FF-4D17-949E-F53FDF652F8C}"/>
              </a:ext>
            </a:extLst>
          </p:cNvPr>
          <p:cNvCxnSpPr>
            <a:cxnSpLocks/>
          </p:cNvCxnSpPr>
          <p:nvPr/>
        </p:nvCxnSpPr>
        <p:spPr>
          <a:xfrm flipV="1">
            <a:off x="1897956" y="2617141"/>
            <a:ext cx="1352624" cy="725414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2B184F-6FCC-4D70-A26D-9CA26F18085A}"/>
              </a:ext>
            </a:extLst>
          </p:cNvPr>
          <p:cNvCxnSpPr>
            <a:cxnSpLocks/>
          </p:cNvCxnSpPr>
          <p:nvPr/>
        </p:nvCxnSpPr>
        <p:spPr>
          <a:xfrm>
            <a:off x="1914408" y="3433478"/>
            <a:ext cx="1397410" cy="107599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390595"/>
      </p:ext>
    </p:extLst>
  </p:cSld>
  <p:clrMapOvr>
    <a:masterClrMapping/>
  </p:clrMapOvr>
</p:sld>
</file>

<file path=ppt/theme/theme1.xml><?xml version="1.0" encoding="utf-8"?>
<a:theme xmlns:a="http://schemas.openxmlformats.org/drawingml/2006/main" name="Synchronicity Grid Marketing Plan by Slidesgo">
  <a:themeElements>
    <a:clrScheme name="Simple Light">
      <a:dk1>
        <a:srgbClr val="000000"/>
      </a:dk1>
      <a:lt1>
        <a:srgbClr val="E0DDDF"/>
      </a:lt1>
      <a:dk2>
        <a:srgbClr val="000000"/>
      </a:dk2>
      <a:lt2>
        <a:srgbClr val="E0DDDF"/>
      </a:lt2>
      <a:accent1>
        <a:srgbClr val="000000"/>
      </a:accent1>
      <a:accent2>
        <a:srgbClr val="E0DDDF"/>
      </a:accent2>
      <a:accent3>
        <a:srgbClr val="EDCFFF"/>
      </a:accent3>
      <a:accent4>
        <a:srgbClr val="D6CCFF"/>
      </a:accent4>
      <a:accent5>
        <a:srgbClr val="EFDBA6"/>
      </a:accent5>
      <a:accent6>
        <a:srgbClr val="D3F1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1716</TotalTime>
  <Words>547</Words>
  <Application>Microsoft Office PowerPoint</Application>
  <PresentationFormat>On-screen Show (16:9)</PresentationFormat>
  <Paragraphs>47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Rubik Light</vt:lpstr>
      <vt:lpstr>Pathway Gothic One</vt:lpstr>
      <vt:lpstr>Courier New</vt:lpstr>
      <vt:lpstr>Rubik</vt:lpstr>
      <vt:lpstr>Synchronicity Grid Marketing Plan by Slidesgo</vt:lpstr>
      <vt:lpstr>Laser speckle imaging system for antibacterial resistance assessment</vt:lpstr>
      <vt:lpstr>ANTIBIOTICS – MIRACLE OF MEDICINE  OR IS IT?</vt:lpstr>
      <vt:lpstr>WHAT IS ANTIBACTERIAL RESISTANCE?</vt:lpstr>
      <vt:lpstr>ANTIBACTERIAL RESISTANCE OUTCOMES</vt:lpstr>
      <vt:lpstr>HOW IS ANTIBACTERIAL RESISTANCE DETERMINED?</vt:lpstr>
      <vt:lpstr>WHAT IS LASER  SPECKLE IMAGING?</vt:lpstr>
      <vt:lpstr>LASER SPECKLE IMAGING OF BACTERIAL GROWTH</vt:lpstr>
      <vt:lpstr>LASER SPECKLE IMAGING OF Vibrio natriegens</vt:lpstr>
      <vt:lpstr>LASER SPECKLE IMAGING SYSTEM</vt:lpstr>
      <vt:lpstr>ERDF PROJECT (01.01.2022. – 30.11.2023.)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SYNCHRONICITY GRID MARKETING PLAN</dc:title>
  <dc:creator>Emilie</dc:creator>
  <cp:lastModifiedBy>Emīlija Vija Ploriņa</cp:lastModifiedBy>
  <cp:revision>7</cp:revision>
  <dcterms:modified xsi:type="dcterms:W3CDTF">2022-04-22T12:37:41Z</dcterms:modified>
</cp:coreProperties>
</file>