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21383625" cy="30275213"/>
  <p:notesSz cx="6858000" cy="914400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2136" y="-1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1866" y="685800"/>
            <a:ext cx="4575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603800" y="4954893"/>
            <a:ext cx="18176400" cy="10540500"/>
          </a:xfrm>
          <a:prstGeom prst="rect">
            <a:avLst/>
          </a:prstGeom>
          <a:noFill/>
          <a:ln>
            <a:noFill/>
          </a:ln>
        </p:spPr>
        <p:txBody>
          <a:bodyPr spcFirstLastPara="1" wrap="square" lIns="89075" tIns="44525" rIns="89075" bIns="44525" anchor="b" anchorCtr="0">
            <a:normAutofit/>
          </a:bodyPr>
          <a:lstStyle>
            <a:lvl1pPr lvl="0" algn="ctr">
              <a:lnSpc>
                <a:spcPct val="90000"/>
              </a:lnSpc>
              <a:spcBef>
                <a:spcPts val="0"/>
              </a:spcBef>
              <a:spcAft>
                <a:spcPts val="0"/>
              </a:spcAft>
              <a:buClr>
                <a:schemeClr val="dk1"/>
              </a:buClr>
              <a:buSzPts val="14000"/>
              <a:buFont typeface="Calibri"/>
              <a:buNone/>
              <a:defRPr sz="1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673000" y="15901911"/>
            <a:ext cx="16038000" cy="7309800"/>
          </a:xfrm>
          <a:prstGeom prst="rect">
            <a:avLst/>
          </a:prstGeom>
          <a:noFill/>
          <a:ln>
            <a:noFill/>
          </a:ln>
        </p:spPr>
        <p:txBody>
          <a:bodyPr spcFirstLastPara="1" wrap="square" lIns="89075" tIns="44525" rIns="89075" bIns="44525" anchor="t" anchorCtr="0">
            <a:normAutofit/>
          </a:bodyPr>
          <a:lstStyle>
            <a:lvl1pPr lvl="0" algn="ctr">
              <a:lnSpc>
                <a:spcPct val="90000"/>
              </a:lnSpc>
              <a:spcBef>
                <a:spcPts val="2300"/>
              </a:spcBef>
              <a:spcAft>
                <a:spcPts val="0"/>
              </a:spcAft>
              <a:buClr>
                <a:schemeClr val="dk1"/>
              </a:buClr>
              <a:buSzPts val="5600"/>
              <a:buNone/>
              <a:defRPr sz="5600"/>
            </a:lvl1pPr>
            <a:lvl2pPr lvl="1" algn="ctr">
              <a:lnSpc>
                <a:spcPct val="90000"/>
              </a:lnSpc>
              <a:spcBef>
                <a:spcPts val="1200"/>
              </a:spcBef>
              <a:spcAft>
                <a:spcPts val="0"/>
              </a:spcAft>
              <a:buClr>
                <a:schemeClr val="dk1"/>
              </a:buClr>
              <a:buSzPts val="4700"/>
              <a:buNone/>
              <a:defRPr sz="4700"/>
            </a:lvl2pPr>
            <a:lvl3pPr lvl="2" algn="ctr">
              <a:lnSpc>
                <a:spcPct val="90000"/>
              </a:lnSpc>
              <a:spcBef>
                <a:spcPts val="1200"/>
              </a:spcBef>
              <a:spcAft>
                <a:spcPts val="0"/>
              </a:spcAft>
              <a:buClr>
                <a:schemeClr val="dk1"/>
              </a:buClr>
              <a:buSzPts val="4200"/>
              <a:buNone/>
              <a:defRPr sz="4200"/>
            </a:lvl3pPr>
            <a:lvl4pPr lvl="3" algn="ctr">
              <a:lnSpc>
                <a:spcPct val="90000"/>
              </a:lnSpc>
              <a:spcBef>
                <a:spcPts val="1200"/>
              </a:spcBef>
              <a:spcAft>
                <a:spcPts val="0"/>
              </a:spcAft>
              <a:buClr>
                <a:schemeClr val="dk1"/>
              </a:buClr>
              <a:buSzPts val="3700"/>
              <a:buNone/>
              <a:defRPr sz="3700"/>
            </a:lvl4pPr>
            <a:lvl5pPr lvl="4" algn="ctr">
              <a:lnSpc>
                <a:spcPct val="90000"/>
              </a:lnSpc>
              <a:spcBef>
                <a:spcPts val="1200"/>
              </a:spcBef>
              <a:spcAft>
                <a:spcPts val="0"/>
              </a:spcAft>
              <a:buClr>
                <a:schemeClr val="dk1"/>
              </a:buClr>
              <a:buSzPts val="3700"/>
              <a:buNone/>
              <a:defRPr sz="3700"/>
            </a:lvl5pPr>
            <a:lvl6pPr lvl="5" algn="ctr">
              <a:lnSpc>
                <a:spcPct val="90000"/>
              </a:lnSpc>
              <a:spcBef>
                <a:spcPts val="1200"/>
              </a:spcBef>
              <a:spcAft>
                <a:spcPts val="0"/>
              </a:spcAft>
              <a:buClr>
                <a:schemeClr val="dk1"/>
              </a:buClr>
              <a:buSzPts val="3700"/>
              <a:buNone/>
              <a:defRPr sz="3700"/>
            </a:lvl6pPr>
            <a:lvl7pPr lvl="6" algn="ctr">
              <a:lnSpc>
                <a:spcPct val="90000"/>
              </a:lnSpc>
              <a:spcBef>
                <a:spcPts val="1200"/>
              </a:spcBef>
              <a:spcAft>
                <a:spcPts val="0"/>
              </a:spcAft>
              <a:buClr>
                <a:schemeClr val="dk1"/>
              </a:buClr>
              <a:buSzPts val="3700"/>
              <a:buNone/>
              <a:defRPr sz="3700"/>
            </a:lvl7pPr>
            <a:lvl8pPr lvl="7" algn="ctr">
              <a:lnSpc>
                <a:spcPct val="90000"/>
              </a:lnSpc>
              <a:spcBef>
                <a:spcPts val="1200"/>
              </a:spcBef>
              <a:spcAft>
                <a:spcPts val="0"/>
              </a:spcAft>
              <a:buClr>
                <a:schemeClr val="dk1"/>
              </a:buClr>
              <a:buSzPts val="3700"/>
              <a:buNone/>
              <a:defRPr sz="3700"/>
            </a:lvl8pPr>
            <a:lvl9pPr lvl="8" algn="ctr">
              <a:lnSpc>
                <a:spcPct val="90000"/>
              </a:lnSpc>
              <a:spcBef>
                <a:spcPts val="1200"/>
              </a:spcBef>
              <a:spcAft>
                <a:spcPts val="0"/>
              </a:spcAft>
              <a:buClr>
                <a:schemeClr val="dk1"/>
              </a:buClr>
              <a:buSzPts val="3700"/>
              <a:buNone/>
              <a:defRPr sz="3700"/>
            </a:lvl9pPr>
          </a:lstStyle>
          <a:p>
            <a:endParaRPr/>
          </a:p>
        </p:txBody>
      </p:sp>
      <p:sp>
        <p:nvSpPr>
          <p:cNvPr id="14" name="Google Shape;14;p2"/>
          <p:cNvSpPr txBox="1">
            <a:spLocks noGrp="1"/>
          </p:cNvSpPr>
          <p:nvPr>
            <p:ph type="dt" idx="10"/>
          </p:nvPr>
        </p:nvSpPr>
        <p:spPr>
          <a:xfrm>
            <a:off x="1470150" y="28061373"/>
            <a:ext cx="4811400" cy="1611900"/>
          </a:xfrm>
          <a:prstGeom prst="rect">
            <a:avLst/>
          </a:prstGeom>
          <a:noFill/>
          <a:ln>
            <a:noFill/>
          </a:ln>
        </p:spPr>
        <p:txBody>
          <a:bodyPr spcFirstLastPara="1" wrap="square" lIns="89075" tIns="44525" rIns="89075" bIns="445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7083450" y="28061373"/>
            <a:ext cx="7217100" cy="1611900"/>
          </a:xfrm>
          <a:prstGeom prst="rect">
            <a:avLst/>
          </a:prstGeom>
          <a:noFill/>
          <a:ln>
            <a:noFill/>
          </a:ln>
        </p:spPr>
        <p:txBody>
          <a:bodyPr spcFirstLastPara="1" wrap="square" lIns="89075" tIns="44525" rIns="89075" bIns="445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5102450" y="28061373"/>
            <a:ext cx="4811400" cy="1611900"/>
          </a:xfrm>
          <a:prstGeom prst="rect">
            <a:avLst/>
          </a:prstGeom>
          <a:noFill/>
          <a:ln>
            <a:noFill/>
          </a:ln>
        </p:spPr>
        <p:txBody>
          <a:bodyPr spcFirstLastPara="1" wrap="square" lIns="89075" tIns="44525" rIns="89075" bIns="44525" anchor="ctr"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470150" y="1611923"/>
            <a:ext cx="18443700" cy="5852100"/>
          </a:xfrm>
          <a:prstGeom prst="rect">
            <a:avLst/>
          </a:prstGeom>
          <a:noFill/>
          <a:ln>
            <a:noFill/>
          </a:ln>
        </p:spPr>
        <p:txBody>
          <a:bodyPr spcFirstLastPara="1" wrap="square" lIns="89075" tIns="44525" rIns="89075" bIns="44525"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1087050" y="8442683"/>
            <a:ext cx="19209900" cy="18443700"/>
          </a:xfrm>
          <a:prstGeom prst="rect">
            <a:avLst/>
          </a:prstGeom>
          <a:noFill/>
          <a:ln>
            <a:noFill/>
          </a:ln>
        </p:spPr>
        <p:txBody>
          <a:bodyPr spcFirstLastPara="1" wrap="square" lIns="89075" tIns="44525" rIns="89075" bIns="44525" anchor="t" anchorCtr="0">
            <a:normAutofit/>
          </a:bodyPr>
          <a:lstStyle>
            <a:lvl1pPr marL="457200" lvl="0" indent="-342900" algn="l">
              <a:lnSpc>
                <a:spcPct val="90000"/>
              </a:lnSpc>
              <a:spcBef>
                <a:spcPts val="23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470150" y="28061373"/>
            <a:ext cx="4811400" cy="1611900"/>
          </a:xfrm>
          <a:prstGeom prst="rect">
            <a:avLst/>
          </a:prstGeom>
          <a:noFill/>
          <a:ln>
            <a:noFill/>
          </a:ln>
        </p:spPr>
        <p:txBody>
          <a:bodyPr spcFirstLastPara="1" wrap="square" lIns="89075" tIns="44525" rIns="89075" bIns="445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7083450" y="28061373"/>
            <a:ext cx="7217100" cy="1611900"/>
          </a:xfrm>
          <a:prstGeom prst="rect">
            <a:avLst/>
          </a:prstGeom>
          <a:noFill/>
          <a:ln>
            <a:noFill/>
          </a:ln>
        </p:spPr>
        <p:txBody>
          <a:bodyPr spcFirstLastPara="1" wrap="square" lIns="89075" tIns="44525" rIns="89075" bIns="445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5102450" y="28061373"/>
            <a:ext cx="4811400" cy="1611900"/>
          </a:xfrm>
          <a:prstGeom prst="rect">
            <a:avLst/>
          </a:prstGeom>
          <a:noFill/>
          <a:ln>
            <a:noFill/>
          </a:ln>
        </p:spPr>
        <p:txBody>
          <a:bodyPr spcFirstLastPara="1" wrap="square" lIns="89075" tIns="44525" rIns="89075" bIns="44525" anchor="ctr"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79601" y="12135166"/>
            <a:ext cx="25657500" cy="4611000"/>
          </a:xfrm>
          <a:prstGeom prst="rect">
            <a:avLst/>
          </a:prstGeom>
          <a:noFill/>
          <a:ln>
            <a:noFill/>
          </a:ln>
        </p:spPr>
        <p:txBody>
          <a:bodyPr spcFirstLastPara="1" wrap="square" lIns="89075" tIns="44525" rIns="89075" bIns="44525"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4575824" y="7657966"/>
            <a:ext cx="25657500" cy="13565400"/>
          </a:xfrm>
          <a:prstGeom prst="rect">
            <a:avLst/>
          </a:prstGeom>
          <a:noFill/>
          <a:ln>
            <a:noFill/>
          </a:ln>
        </p:spPr>
        <p:txBody>
          <a:bodyPr spcFirstLastPara="1" wrap="square" lIns="89075" tIns="44525" rIns="89075" bIns="44525" anchor="t" anchorCtr="0">
            <a:normAutofit/>
          </a:bodyPr>
          <a:lstStyle>
            <a:lvl1pPr marL="457200" lvl="0" indent="-342900" algn="l">
              <a:lnSpc>
                <a:spcPct val="90000"/>
              </a:lnSpc>
              <a:spcBef>
                <a:spcPts val="23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470150" y="28061373"/>
            <a:ext cx="4811400" cy="1611900"/>
          </a:xfrm>
          <a:prstGeom prst="rect">
            <a:avLst/>
          </a:prstGeom>
          <a:noFill/>
          <a:ln>
            <a:noFill/>
          </a:ln>
        </p:spPr>
        <p:txBody>
          <a:bodyPr spcFirstLastPara="1" wrap="square" lIns="89075" tIns="44525" rIns="89075" bIns="445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7083450" y="28061373"/>
            <a:ext cx="7217100" cy="1611900"/>
          </a:xfrm>
          <a:prstGeom prst="rect">
            <a:avLst/>
          </a:prstGeom>
          <a:noFill/>
          <a:ln>
            <a:noFill/>
          </a:ln>
        </p:spPr>
        <p:txBody>
          <a:bodyPr spcFirstLastPara="1" wrap="square" lIns="89075" tIns="44525" rIns="89075" bIns="445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5102450" y="28061373"/>
            <a:ext cx="4811400" cy="1611900"/>
          </a:xfrm>
          <a:prstGeom prst="rect">
            <a:avLst/>
          </a:prstGeom>
          <a:noFill/>
          <a:ln>
            <a:noFill/>
          </a:ln>
        </p:spPr>
        <p:txBody>
          <a:bodyPr spcFirstLastPara="1" wrap="square" lIns="89075" tIns="44525" rIns="89075" bIns="44525" anchor="ctr"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470150" y="1611923"/>
            <a:ext cx="18443700" cy="5852100"/>
          </a:xfrm>
          <a:prstGeom prst="rect">
            <a:avLst/>
          </a:prstGeom>
          <a:noFill/>
          <a:ln>
            <a:noFill/>
          </a:ln>
        </p:spPr>
        <p:txBody>
          <a:bodyPr spcFirstLastPara="1" wrap="square" lIns="89075" tIns="44525" rIns="89075" bIns="44525"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470150" y="8059583"/>
            <a:ext cx="18443700" cy="19209900"/>
          </a:xfrm>
          <a:prstGeom prst="rect">
            <a:avLst/>
          </a:prstGeom>
          <a:noFill/>
          <a:ln>
            <a:noFill/>
          </a:ln>
        </p:spPr>
        <p:txBody>
          <a:bodyPr spcFirstLastPara="1" wrap="square" lIns="89075" tIns="44525" rIns="89075" bIns="44525" anchor="t" anchorCtr="0">
            <a:normAutofit/>
          </a:bodyPr>
          <a:lstStyle>
            <a:lvl1pPr marL="457200" lvl="0" indent="-342900" algn="l">
              <a:lnSpc>
                <a:spcPct val="90000"/>
              </a:lnSpc>
              <a:spcBef>
                <a:spcPts val="23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470150" y="28061373"/>
            <a:ext cx="4811400" cy="1611900"/>
          </a:xfrm>
          <a:prstGeom prst="rect">
            <a:avLst/>
          </a:prstGeom>
          <a:noFill/>
          <a:ln>
            <a:noFill/>
          </a:ln>
        </p:spPr>
        <p:txBody>
          <a:bodyPr spcFirstLastPara="1" wrap="square" lIns="89075" tIns="44525" rIns="89075" bIns="445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7083450" y="28061373"/>
            <a:ext cx="7217100" cy="1611900"/>
          </a:xfrm>
          <a:prstGeom prst="rect">
            <a:avLst/>
          </a:prstGeom>
          <a:noFill/>
          <a:ln>
            <a:noFill/>
          </a:ln>
        </p:spPr>
        <p:txBody>
          <a:bodyPr spcFirstLastPara="1" wrap="square" lIns="89075" tIns="44525" rIns="89075" bIns="445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5102450" y="28061373"/>
            <a:ext cx="4811400" cy="1611900"/>
          </a:xfrm>
          <a:prstGeom prst="rect">
            <a:avLst/>
          </a:prstGeom>
          <a:noFill/>
          <a:ln>
            <a:noFill/>
          </a:ln>
        </p:spPr>
        <p:txBody>
          <a:bodyPr spcFirstLastPara="1" wrap="square" lIns="89075" tIns="44525" rIns="89075" bIns="44525" anchor="ctr"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459013" y="7547984"/>
            <a:ext cx="18443700" cy="12594000"/>
          </a:xfrm>
          <a:prstGeom prst="rect">
            <a:avLst/>
          </a:prstGeom>
          <a:noFill/>
          <a:ln>
            <a:noFill/>
          </a:ln>
        </p:spPr>
        <p:txBody>
          <a:bodyPr spcFirstLastPara="1" wrap="square" lIns="89075" tIns="44525" rIns="89075" bIns="44525" anchor="b" anchorCtr="0">
            <a:normAutofit/>
          </a:bodyPr>
          <a:lstStyle>
            <a:lvl1pPr lvl="0" algn="l">
              <a:lnSpc>
                <a:spcPct val="90000"/>
              </a:lnSpc>
              <a:spcBef>
                <a:spcPts val="0"/>
              </a:spcBef>
              <a:spcAft>
                <a:spcPts val="0"/>
              </a:spcAft>
              <a:buClr>
                <a:schemeClr val="dk1"/>
              </a:buClr>
              <a:buSzPts val="14000"/>
              <a:buFont typeface="Calibri"/>
              <a:buNone/>
              <a:defRPr sz="1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459013" y="20261100"/>
            <a:ext cx="18443700" cy="6622800"/>
          </a:xfrm>
          <a:prstGeom prst="rect">
            <a:avLst/>
          </a:prstGeom>
          <a:noFill/>
          <a:ln>
            <a:noFill/>
          </a:ln>
        </p:spPr>
        <p:txBody>
          <a:bodyPr spcFirstLastPara="1" wrap="square" lIns="89075" tIns="44525" rIns="89075" bIns="44525" anchor="t" anchorCtr="0">
            <a:normAutofit/>
          </a:bodyPr>
          <a:lstStyle>
            <a:lvl1pPr marL="457200" lvl="0" indent="-228600" algn="l">
              <a:lnSpc>
                <a:spcPct val="90000"/>
              </a:lnSpc>
              <a:spcBef>
                <a:spcPts val="2300"/>
              </a:spcBef>
              <a:spcAft>
                <a:spcPts val="0"/>
              </a:spcAft>
              <a:buClr>
                <a:schemeClr val="dk1"/>
              </a:buClr>
              <a:buSzPts val="5600"/>
              <a:buNone/>
              <a:defRPr sz="5600">
                <a:solidFill>
                  <a:schemeClr val="dk1"/>
                </a:solidFill>
              </a:defRPr>
            </a:lvl1pPr>
            <a:lvl2pPr marL="914400" lvl="1" indent="-228600" algn="l">
              <a:lnSpc>
                <a:spcPct val="90000"/>
              </a:lnSpc>
              <a:spcBef>
                <a:spcPts val="1200"/>
              </a:spcBef>
              <a:spcAft>
                <a:spcPts val="0"/>
              </a:spcAft>
              <a:buClr>
                <a:srgbClr val="888888"/>
              </a:buClr>
              <a:buSzPts val="4700"/>
              <a:buNone/>
              <a:defRPr sz="4700">
                <a:solidFill>
                  <a:srgbClr val="888888"/>
                </a:solidFill>
              </a:defRPr>
            </a:lvl2pPr>
            <a:lvl3pPr marL="1371600" lvl="2" indent="-228600" algn="l">
              <a:lnSpc>
                <a:spcPct val="90000"/>
              </a:lnSpc>
              <a:spcBef>
                <a:spcPts val="1200"/>
              </a:spcBef>
              <a:spcAft>
                <a:spcPts val="0"/>
              </a:spcAft>
              <a:buClr>
                <a:srgbClr val="888888"/>
              </a:buClr>
              <a:buSzPts val="4200"/>
              <a:buNone/>
              <a:defRPr sz="4200">
                <a:solidFill>
                  <a:srgbClr val="888888"/>
                </a:solidFill>
              </a:defRPr>
            </a:lvl3pPr>
            <a:lvl4pPr marL="1828800" lvl="3" indent="-228600" algn="l">
              <a:lnSpc>
                <a:spcPct val="90000"/>
              </a:lnSpc>
              <a:spcBef>
                <a:spcPts val="1200"/>
              </a:spcBef>
              <a:spcAft>
                <a:spcPts val="0"/>
              </a:spcAft>
              <a:buClr>
                <a:srgbClr val="888888"/>
              </a:buClr>
              <a:buSzPts val="3700"/>
              <a:buNone/>
              <a:defRPr sz="3700">
                <a:solidFill>
                  <a:srgbClr val="888888"/>
                </a:solidFill>
              </a:defRPr>
            </a:lvl4pPr>
            <a:lvl5pPr marL="2286000" lvl="4" indent="-228600" algn="l">
              <a:lnSpc>
                <a:spcPct val="90000"/>
              </a:lnSpc>
              <a:spcBef>
                <a:spcPts val="1200"/>
              </a:spcBef>
              <a:spcAft>
                <a:spcPts val="0"/>
              </a:spcAft>
              <a:buClr>
                <a:srgbClr val="888888"/>
              </a:buClr>
              <a:buSzPts val="3700"/>
              <a:buNone/>
              <a:defRPr sz="3700">
                <a:solidFill>
                  <a:srgbClr val="888888"/>
                </a:solidFill>
              </a:defRPr>
            </a:lvl5pPr>
            <a:lvl6pPr marL="2743200" lvl="5" indent="-228600" algn="l">
              <a:lnSpc>
                <a:spcPct val="90000"/>
              </a:lnSpc>
              <a:spcBef>
                <a:spcPts val="1200"/>
              </a:spcBef>
              <a:spcAft>
                <a:spcPts val="0"/>
              </a:spcAft>
              <a:buClr>
                <a:srgbClr val="888888"/>
              </a:buClr>
              <a:buSzPts val="3700"/>
              <a:buNone/>
              <a:defRPr sz="3700">
                <a:solidFill>
                  <a:srgbClr val="888888"/>
                </a:solidFill>
              </a:defRPr>
            </a:lvl6pPr>
            <a:lvl7pPr marL="3200400" lvl="6" indent="-228600" algn="l">
              <a:lnSpc>
                <a:spcPct val="90000"/>
              </a:lnSpc>
              <a:spcBef>
                <a:spcPts val="1200"/>
              </a:spcBef>
              <a:spcAft>
                <a:spcPts val="0"/>
              </a:spcAft>
              <a:buClr>
                <a:srgbClr val="888888"/>
              </a:buClr>
              <a:buSzPts val="3700"/>
              <a:buNone/>
              <a:defRPr sz="3700">
                <a:solidFill>
                  <a:srgbClr val="888888"/>
                </a:solidFill>
              </a:defRPr>
            </a:lvl7pPr>
            <a:lvl8pPr marL="3657600" lvl="7" indent="-228600" algn="l">
              <a:lnSpc>
                <a:spcPct val="90000"/>
              </a:lnSpc>
              <a:spcBef>
                <a:spcPts val="1200"/>
              </a:spcBef>
              <a:spcAft>
                <a:spcPts val="0"/>
              </a:spcAft>
              <a:buClr>
                <a:srgbClr val="888888"/>
              </a:buClr>
              <a:buSzPts val="3700"/>
              <a:buNone/>
              <a:defRPr sz="3700">
                <a:solidFill>
                  <a:srgbClr val="888888"/>
                </a:solidFill>
              </a:defRPr>
            </a:lvl8pPr>
            <a:lvl9pPr marL="4114800" lvl="8" indent="-228600" algn="l">
              <a:lnSpc>
                <a:spcPct val="90000"/>
              </a:lnSpc>
              <a:spcBef>
                <a:spcPts val="1200"/>
              </a:spcBef>
              <a:spcAft>
                <a:spcPts val="0"/>
              </a:spcAft>
              <a:buClr>
                <a:srgbClr val="888888"/>
              </a:buClr>
              <a:buSzPts val="3700"/>
              <a:buNone/>
              <a:defRPr sz="3700">
                <a:solidFill>
                  <a:srgbClr val="888888"/>
                </a:solidFill>
              </a:defRPr>
            </a:lvl9pPr>
          </a:lstStyle>
          <a:p>
            <a:endParaRPr/>
          </a:p>
        </p:txBody>
      </p:sp>
      <p:sp>
        <p:nvSpPr>
          <p:cNvPr id="26" name="Google Shape;26;p4"/>
          <p:cNvSpPr txBox="1">
            <a:spLocks noGrp="1"/>
          </p:cNvSpPr>
          <p:nvPr>
            <p:ph type="dt" idx="10"/>
          </p:nvPr>
        </p:nvSpPr>
        <p:spPr>
          <a:xfrm>
            <a:off x="1470150" y="28061373"/>
            <a:ext cx="4811400" cy="1611900"/>
          </a:xfrm>
          <a:prstGeom prst="rect">
            <a:avLst/>
          </a:prstGeom>
          <a:noFill/>
          <a:ln>
            <a:noFill/>
          </a:ln>
        </p:spPr>
        <p:txBody>
          <a:bodyPr spcFirstLastPara="1" wrap="square" lIns="89075" tIns="44525" rIns="89075" bIns="445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7083450" y="28061373"/>
            <a:ext cx="7217100" cy="1611900"/>
          </a:xfrm>
          <a:prstGeom prst="rect">
            <a:avLst/>
          </a:prstGeom>
          <a:noFill/>
          <a:ln>
            <a:noFill/>
          </a:ln>
        </p:spPr>
        <p:txBody>
          <a:bodyPr spcFirstLastPara="1" wrap="square" lIns="89075" tIns="44525" rIns="89075" bIns="445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5102450" y="28061373"/>
            <a:ext cx="4811400" cy="1611900"/>
          </a:xfrm>
          <a:prstGeom prst="rect">
            <a:avLst/>
          </a:prstGeom>
          <a:noFill/>
          <a:ln>
            <a:noFill/>
          </a:ln>
        </p:spPr>
        <p:txBody>
          <a:bodyPr spcFirstLastPara="1" wrap="square" lIns="89075" tIns="44525" rIns="89075" bIns="44525" anchor="ctr"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470150" y="1611923"/>
            <a:ext cx="18443700" cy="5852100"/>
          </a:xfrm>
          <a:prstGeom prst="rect">
            <a:avLst/>
          </a:prstGeom>
          <a:noFill/>
          <a:ln>
            <a:noFill/>
          </a:ln>
        </p:spPr>
        <p:txBody>
          <a:bodyPr spcFirstLastPara="1" wrap="square" lIns="89075" tIns="44525" rIns="89075" bIns="44525"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470150" y="8059583"/>
            <a:ext cx="9088200" cy="19209900"/>
          </a:xfrm>
          <a:prstGeom prst="rect">
            <a:avLst/>
          </a:prstGeom>
          <a:noFill/>
          <a:ln>
            <a:noFill/>
          </a:ln>
        </p:spPr>
        <p:txBody>
          <a:bodyPr spcFirstLastPara="1" wrap="square" lIns="89075" tIns="44525" rIns="89075" bIns="44525" anchor="t" anchorCtr="0">
            <a:normAutofit/>
          </a:bodyPr>
          <a:lstStyle>
            <a:lvl1pPr marL="457200" lvl="0" indent="-342900" algn="l">
              <a:lnSpc>
                <a:spcPct val="90000"/>
              </a:lnSpc>
              <a:spcBef>
                <a:spcPts val="23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10825650" y="8059583"/>
            <a:ext cx="9088200" cy="19209900"/>
          </a:xfrm>
          <a:prstGeom prst="rect">
            <a:avLst/>
          </a:prstGeom>
          <a:noFill/>
          <a:ln>
            <a:noFill/>
          </a:ln>
        </p:spPr>
        <p:txBody>
          <a:bodyPr spcFirstLastPara="1" wrap="square" lIns="89075" tIns="44525" rIns="89075" bIns="44525" anchor="t" anchorCtr="0">
            <a:normAutofit/>
          </a:bodyPr>
          <a:lstStyle>
            <a:lvl1pPr marL="457200" lvl="0" indent="-342900" algn="l">
              <a:lnSpc>
                <a:spcPct val="90000"/>
              </a:lnSpc>
              <a:spcBef>
                <a:spcPts val="23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1470150" y="28061373"/>
            <a:ext cx="4811400" cy="1611900"/>
          </a:xfrm>
          <a:prstGeom prst="rect">
            <a:avLst/>
          </a:prstGeom>
          <a:noFill/>
          <a:ln>
            <a:noFill/>
          </a:ln>
        </p:spPr>
        <p:txBody>
          <a:bodyPr spcFirstLastPara="1" wrap="square" lIns="89075" tIns="44525" rIns="89075" bIns="445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7083450" y="28061373"/>
            <a:ext cx="7217100" cy="1611900"/>
          </a:xfrm>
          <a:prstGeom prst="rect">
            <a:avLst/>
          </a:prstGeom>
          <a:noFill/>
          <a:ln>
            <a:noFill/>
          </a:ln>
        </p:spPr>
        <p:txBody>
          <a:bodyPr spcFirstLastPara="1" wrap="square" lIns="89075" tIns="44525" rIns="89075" bIns="445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5102450" y="28061373"/>
            <a:ext cx="4811400" cy="1611900"/>
          </a:xfrm>
          <a:prstGeom prst="rect">
            <a:avLst/>
          </a:prstGeom>
          <a:noFill/>
          <a:ln>
            <a:noFill/>
          </a:ln>
        </p:spPr>
        <p:txBody>
          <a:bodyPr spcFirstLastPara="1" wrap="square" lIns="89075" tIns="44525" rIns="89075" bIns="44525" anchor="ctr"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472935" y="1611923"/>
            <a:ext cx="18443700" cy="5852100"/>
          </a:xfrm>
          <a:prstGeom prst="rect">
            <a:avLst/>
          </a:prstGeom>
          <a:noFill/>
          <a:ln>
            <a:noFill/>
          </a:ln>
        </p:spPr>
        <p:txBody>
          <a:bodyPr spcFirstLastPara="1" wrap="square" lIns="89075" tIns="44525" rIns="89075" bIns="44525"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472938" y="7421827"/>
            <a:ext cx="9046500" cy="3637200"/>
          </a:xfrm>
          <a:prstGeom prst="rect">
            <a:avLst/>
          </a:prstGeom>
          <a:noFill/>
          <a:ln>
            <a:noFill/>
          </a:ln>
        </p:spPr>
        <p:txBody>
          <a:bodyPr spcFirstLastPara="1" wrap="square" lIns="89075" tIns="44525" rIns="89075" bIns="44525" anchor="b" anchorCtr="0">
            <a:normAutofit/>
          </a:bodyPr>
          <a:lstStyle>
            <a:lvl1pPr marL="457200" lvl="0" indent="-228600" algn="l">
              <a:lnSpc>
                <a:spcPct val="90000"/>
              </a:lnSpc>
              <a:spcBef>
                <a:spcPts val="2300"/>
              </a:spcBef>
              <a:spcAft>
                <a:spcPts val="0"/>
              </a:spcAft>
              <a:buClr>
                <a:schemeClr val="dk1"/>
              </a:buClr>
              <a:buSzPts val="5600"/>
              <a:buNone/>
              <a:defRPr sz="5600" b="1"/>
            </a:lvl1pPr>
            <a:lvl2pPr marL="914400" lvl="1" indent="-228600" algn="l">
              <a:lnSpc>
                <a:spcPct val="90000"/>
              </a:lnSpc>
              <a:spcBef>
                <a:spcPts val="1200"/>
              </a:spcBef>
              <a:spcAft>
                <a:spcPts val="0"/>
              </a:spcAft>
              <a:buClr>
                <a:schemeClr val="dk1"/>
              </a:buClr>
              <a:buSzPts val="4700"/>
              <a:buNone/>
              <a:defRPr sz="4700" b="1"/>
            </a:lvl2pPr>
            <a:lvl3pPr marL="1371600" lvl="2" indent="-228600" algn="l">
              <a:lnSpc>
                <a:spcPct val="90000"/>
              </a:lnSpc>
              <a:spcBef>
                <a:spcPts val="1200"/>
              </a:spcBef>
              <a:spcAft>
                <a:spcPts val="0"/>
              </a:spcAft>
              <a:buClr>
                <a:schemeClr val="dk1"/>
              </a:buClr>
              <a:buSzPts val="4200"/>
              <a:buNone/>
              <a:defRPr sz="4200" b="1"/>
            </a:lvl3pPr>
            <a:lvl4pPr marL="1828800" lvl="3" indent="-228600" algn="l">
              <a:lnSpc>
                <a:spcPct val="90000"/>
              </a:lnSpc>
              <a:spcBef>
                <a:spcPts val="1200"/>
              </a:spcBef>
              <a:spcAft>
                <a:spcPts val="0"/>
              </a:spcAft>
              <a:buClr>
                <a:schemeClr val="dk1"/>
              </a:buClr>
              <a:buSzPts val="3700"/>
              <a:buNone/>
              <a:defRPr sz="3700" b="1"/>
            </a:lvl4pPr>
            <a:lvl5pPr marL="2286000" lvl="4" indent="-228600" algn="l">
              <a:lnSpc>
                <a:spcPct val="90000"/>
              </a:lnSpc>
              <a:spcBef>
                <a:spcPts val="1200"/>
              </a:spcBef>
              <a:spcAft>
                <a:spcPts val="0"/>
              </a:spcAft>
              <a:buClr>
                <a:schemeClr val="dk1"/>
              </a:buClr>
              <a:buSzPts val="3700"/>
              <a:buNone/>
              <a:defRPr sz="3700" b="1"/>
            </a:lvl5pPr>
            <a:lvl6pPr marL="2743200" lvl="5" indent="-228600" algn="l">
              <a:lnSpc>
                <a:spcPct val="90000"/>
              </a:lnSpc>
              <a:spcBef>
                <a:spcPts val="1200"/>
              </a:spcBef>
              <a:spcAft>
                <a:spcPts val="0"/>
              </a:spcAft>
              <a:buClr>
                <a:schemeClr val="dk1"/>
              </a:buClr>
              <a:buSzPts val="3700"/>
              <a:buNone/>
              <a:defRPr sz="3700" b="1"/>
            </a:lvl6pPr>
            <a:lvl7pPr marL="3200400" lvl="6" indent="-228600" algn="l">
              <a:lnSpc>
                <a:spcPct val="90000"/>
              </a:lnSpc>
              <a:spcBef>
                <a:spcPts val="1200"/>
              </a:spcBef>
              <a:spcAft>
                <a:spcPts val="0"/>
              </a:spcAft>
              <a:buClr>
                <a:schemeClr val="dk1"/>
              </a:buClr>
              <a:buSzPts val="3700"/>
              <a:buNone/>
              <a:defRPr sz="3700" b="1"/>
            </a:lvl7pPr>
            <a:lvl8pPr marL="3657600" lvl="7" indent="-228600" algn="l">
              <a:lnSpc>
                <a:spcPct val="90000"/>
              </a:lnSpc>
              <a:spcBef>
                <a:spcPts val="1200"/>
              </a:spcBef>
              <a:spcAft>
                <a:spcPts val="0"/>
              </a:spcAft>
              <a:buClr>
                <a:schemeClr val="dk1"/>
              </a:buClr>
              <a:buSzPts val="3700"/>
              <a:buNone/>
              <a:defRPr sz="3700" b="1"/>
            </a:lvl8pPr>
            <a:lvl9pPr marL="4114800" lvl="8" indent="-228600" algn="l">
              <a:lnSpc>
                <a:spcPct val="90000"/>
              </a:lnSpc>
              <a:spcBef>
                <a:spcPts val="1200"/>
              </a:spcBef>
              <a:spcAft>
                <a:spcPts val="0"/>
              </a:spcAft>
              <a:buClr>
                <a:schemeClr val="dk1"/>
              </a:buClr>
              <a:buSzPts val="3700"/>
              <a:buNone/>
              <a:defRPr sz="3700" b="1"/>
            </a:lvl9pPr>
          </a:lstStyle>
          <a:p>
            <a:endParaRPr/>
          </a:p>
        </p:txBody>
      </p:sp>
      <p:sp>
        <p:nvSpPr>
          <p:cNvPr id="39" name="Google Shape;39;p6"/>
          <p:cNvSpPr txBox="1">
            <a:spLocks noGrp="1"/>
          </p:cNvSpPr>
          <p:nvPr>
            <p:ph type="body" idx="2"/>
          </p:nvPr>
        </p:nvSpPr>
        <p:spPr>
          <a:xfrm>
            <a:off x="1472938" y="11059150"/>
            <a:ext cx="9046500" cy="16266300"/>
          </a:xfrm>
          <a:prstGeom prst="rect">
            <a:avLst/>
          </a:prstGeom>
          <a:noFill/>
          <a:ln>
            <a:noFill/>
          </a:ln>
        </p:spPr>
        <p:txBody>
          <a:bodyPr spcFirstLastPara="1" wrap="square" lIns="89075" tIns="44525" rIns="89075" bIns="44525" anchor="t" anchorCtr="0">
            <a:normAutofit/>
          </a:bodyPr>
          <a:lstStyle>
            <a:lvl1pPr marL="457200" lvl="0" indent="-342900" algn="l">
              <a:lnSpc>
                <a:spcPct val="90000"/>
              </a:lnSpc>
              <a:spcBef>
                <a:spcPts val="23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10825651" y="7421827"/>
            <a:ext cx="9090900" cy="3637200"/>
          </a:xfrm>
          <a:prstGeom prst="rect">
            <a:avLst/>
          </a:prstGeom>
          <a:noFill/>
          <a:ln>
            <a:noFill/>
          </a:ln>
        </p:spPr>
        <p:txBody>
          <a:bodyPr spcFirstLastPara="1" wrap="square" lIns="89075" tIns="44525" rIns="89075" bIns="44525" anchor="b" anchorCtr="0">
            <a:normAutofit/>
          </a:bodyPr>
          <a:lstStyle>
            <a:lvl1pPr marL="457200" lvl="0" indent="-228600" algn="l">
              <a:lnSpc>
                <a:spcPct val="90000"/>
              </a:lnSpc>
              <a:spcBef>
                <a:spcPts val="2300"/>
              </a:spcBef>
              <a:spcAft>
                <a:spcPts val="0"/>
              </a:spcAft>
              <a:buClr>
                <a:schemeClr val="dk1"/>
              </a:buClr>
              <a:buSzPts val="5600"/>
              <a:buNone/>
              <a:defRPr sz="5600" b="1"/>
            </a:lvl1pPr>
            <a:lvl2pPr marL="914400" lvl="1" indent="-228600" algn="l">
              <a:lnSpc>
                <a:spcPct val="90000"/>
              </a:lnSpc>
              <a:spcBef>
                <a:spcPts val="1200"/>
              </a:spcBef>
              <a:spcAft>
                <a:spcPts val="0"/>
              </a:spcAft>
              <a:buClr>
                <a:schemeClr val="dk1"/>
              </a:buClr>
              <a:buSzPts val="4700"/>
              <a:buNone/>
              <a:defRPr sz="4700" b="1"/>
            </a:lvl2pPr>
            <a:lvl3pPr marL="1371600" lvl="2" indent="-228600" algn="l">
              <a:lnSpc>
                <a:spcPct val="90000"/>
              </a:lnSpc>
              <a:spcBef>
                <a:spcPts val="1200"/>
              </a:spcBef>
              <a:spcAft>
                <a:spcPts val="0"/>
              </a:spcAft>
              <a:buClr>
                <a:schemeClr val="dk1"/>
              </a:buClr>
              <a:buSzPts val="4200"/>
              <a:buNone/>
              <a:defRPr sz="4200" b="1"/>
            </a:lvl3pPr>
            <a:lvl4pPr marL="1828800" lvl="3" indent="-228600" algn="l">
              <a:lnSpc>
                <a:spcPct val="90000"/>
              </a:lnSpc>
              <a:spcBef>
                <a:spcPts val="1200"/>
              </a:spcBef>
              <a:spcAft>
                <a:spcPts val="0"/>
              </a:spcAft>
              <a:buClr>
                <a:schemeClr val="dk1"/>
              </a:buClr>
              <a:buSzPts val="3700"/>
              <a:buNone/>
              <a:defRPr sz="3700" b="1"/>
            </a:lvl4pPr>
            <a:lvl5pPr marL="2286000" lvl="4" indent="-228600" algn="l">
              <a:lnSpc>
                <a:spcPct val="90000"/>
              </a:lnSpc>
              <a:spcBef>
                <a:spcPts val="1200"/>
              </a:spcBef>
              <a:spcAft>
                <a:spcPts val="0"/>
              </a:spcAft>
              <a:buClr>
                <a:schemeClr val="dk1"/>
              </a:buClr>
              <a:buSzPts val="3700"/>
              <a:buNone/>
              <a:defRPr sz="3700" b="1"/>
            </a:lvl5pPr>
            <a:lvl6pPr marL="2743200" lvl="5" indent="-228600" algn="l">
              <a:lnSpc>
                <a:spcPct val="90000"/>
              </a:lnSpc>
              <a:spcBef>
                <a:spcPts val="1200"/>
              </a:spcBef>
              <a:spcAft>
                <a:spcPts val="0"/>
              </a:spcAft>
              <a:buClr>
                <a:schemeClr val="dk1"/>
              </a:buClr>
              <a:buSzPts val="3700"/>
              <a:buNone/>
              <a:defRPr sz="3700" b="1"/>
            </a:lvl6pPr>
            <a:lvl7pPr marL="3200400" lvl="6" indent="-228600" algn="l">
              <a:lnSpc>
                <a:spcPct val="90000"/>
              </a:lnSpc>
              <a:spcBef>
                <a:spcPts val="1200"/>
              </a:spcBef>
              <a:spcAft>
                <a:spcPts val="0"/>
              </a:spcAft>
              <a:buClr>
                <a:schemeClr val="dk1"/>
              </a:buClr>
              <a:buSzPts val="3700"/>
              <a:buNone/>
              <a:defRPr sz="3700" b="1"/>
            </a:lvl7pPr>
            <a:lvl8pPr marL="3657600" lvl="7" indent="-228600" algn="l">
              <a:lnSpc>
                <a:spcPct val="90000"/>
              </a:lnSpc>
              <a:spcBef>
                <a:spcPts val="1200"/>
              </a:spcBef>
              <a:spcAft>
                <a:spcPts val="0"/>
              </a:spcAft>
              <a:buClr>
                <a:schemeClr val="dk1"/>
              </a:buClr>
              <a:buSzPts val="3700"/>
              <a:buNone/>
              <a:defRPr sz="3700" b="1"/>
            </a:lvl8pPr>
            <a:lvl9pPr marL="4114800" lvl="8" indent="-228600" algn="l">
              <a:lnSpc>
                <a:spcPct val="90000"/>
              </a:lnSpc>
              <a:spcBef>
                <a:spcPts val="1200"/>
              </a:spcBef>
              <a:spcAft>
                <a:spcPts val="0"/>
              </a:spcAft>
              <a:buClr>
                <a:schemeClr val="dk1"/>
              </a:buClr>
              <a:buSzPts val="3700"/>
              <a:buNone/>
              <a:defRPr sz="3700" b="1"/>
            </a:lvl9pPr>
          </a:lstStyle>
          <a:p>
            <a:endParaRPr/>
          </a:p>
        </p:txBody>
      </p:sp>
      <p:sp>
        <p:nvSpPr>
          <p:cNvPr id="41" name="Google Shape;41;p6"/>
          <p:cNvSpPr txBox="1">
            <a:spLocks noGrp="1"/>
          </p:cNvSpPr>
          <p:nvPr>
            <p:ph type="body" idx="4"/>
          </p:nvPr>
        </p:nvSpPr>
        <p:spPr>
          <a:xfrm>
            <a:off x="10825651" y="11059150"/>
            <a:ext cx="9090900" cy="16266300"/>
          </a:xfrm>
          <a:prstGeom prst="rect">
            <a:avLst/>
          </a:prstGeom>
          <a:noFill/>
          <a:ln>
            <a:noFill/>
          </a:ln>
        </p:spPr>
        <p:txBody>
          <a:bodyPr spcFirstLastPara="1" wrap="square" lIns="89075" tIns="44525" rIns="89075" bIns="44525" anchor="t" anchorCtr="0">
            <a:normAutofit/>
          </a:bodyPr>
          <a:lstStyle>
            <a:lvl1pPr marL="457200" lvl="0" indent="-342900" algn="l">
              <a:lnSpc>
                <a:spcPct val="90000"/>
              </a:lnSpc>
              <a:spcBef>
                <a:spcPts val="23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1470150" y="28061373"/>
            <a:ext cx="4811400" cy="1611900"/>
          </a:xfrm>
          <a:prstGeom prst="rect">
            <a:avLst/>
          </a:prstGeom>
          <a:noFill/>
          <a:ln>
            <a:noFill/>
          </a:ln>
        </p:spPr>
        <p:txBody>
          <a:bodyPr spcFirstLastPara="1" wrap="square" lIns="89075" tIns="44525" rIns="89075" bIns="445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7083450" y="28061373"/>
            <a:ext cx="7217100" cy="1611900"/>
          </a:xfrm>
          <a:prstGeom prst="rect">
            <a:avLst/>
          </a:prstGeom>
          <a:noFill/>
          <a:ln>
            <a:noFill/>
          </a:ln>
        </p:spPr>
        <p:txBody>
          <a:bodyPr spcFirstLastPara="1" wrap="square" lIns="89075" tIns="44525" rIns="89075" bIns="445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5102450" y="28061373"/>
            <a:ext cx="4811400" cy="1611900"/>
          </a:xfrm>
          <a:prstGeom prst="rect">
            <a:avLst/>
          </a:prstGeom>
          <a:noFill/>
          <a:ln>
            <a:noFill/>
          </a:ln>
        </p:spPr>
        <p:txBody>
          <a:bodyPr spcFirstLastPara="1" wrap="square" lIns="89075" tIns="44525" rIns="89075" bIns="44525" anchor="ctr"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470150" y="1611923"/>
            <a:ext cx="18443700" cy="5852100"/>
          </a:xfrm>
          <a:prstGeom prst="rect">
            <a:avLst/>
          </a:prstGeom>
          <a:noFill/>
          <a:ln>
            <a:noFill/>
          </a:ln>
        </p:spPr>
        <p:txBody>
          <a:bodyPr spcFirstLastPara="1" wrap="square" lIns="89075" tIns="44525" rIns="89075" bIns="44525"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470150" y="28061373"/>
            <a:ext cx="4811400" cy="1611900"/>
          </a:xfrm>
          <a:prstGeom prst="rect">
            <a:avLst/>
          </a:prstGeom>
          <a:noFill/>
          <a:ln>
            <a:noFill/>
          </a:ln>
        </p:spPr>
        <p:txBody>
          <a:bodyPr spcFirstLastPara="1" wrap="square" lIns="89075" tIns="44525" rIns="89075" bIns="445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7083450" y="28061373"/>
            <a:ext cx="7217100" cy="1611900"/>
          </a:xfrm>
          <a:prstGeom prst="rect">
            <a:avLst/>
          </a:prstGeom>
          <a:noFill/>
          <a:ln>
            <a:noFill/>
          </a:ln>
        </p:spPr>
        <p:txBody>
          <a:bodyPr spcFirstLastPara="1" wrap="square" lIns="89075" tIns="44525" rIns="89075" bIns="445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5102450" y="28061373"/>
            <a:ext cx="4811400" cy="1611900"/>
          </a:xfrm>
          <a:prstGeom prst="rect">
            <a:avLst/>
          </a:prstGeom>
          <a:noFill/>
          <a:ln>
            <a:noFill/>
          </a:ln>
        </p:spPr>
        <p:txBody>
          <a:bodyPr spcFirstLastPara="1" wrap="square" lIns="89075" tIns="44525" rIns="89075" bIns="44525" anchor="ctr"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470150" y="28061373"/>
            <a:ext cx="4811400" cy="1611900"/>
          </a:xfrm>
          <a:prstGeom prst="rect">
            <a:avLst/>
          </a:prstGeom>
          <a:noFill/>
          <a:ln>
            <a:noFill/>
          </a:ln>
        </p:spPr>
        <p:txBody>
          <a:bodyPr spcFirstLastPara="1" wrap="square" lIns="89075" tIns="44525" rIns="89075" bIns="445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7083450" y="28061373"/>
            <a:ext cx="7217100" cy="1611900"/>
          </a:xfrm>
          <a:prstGeom prst="rect">
            <a:avLst/>
          </a:prstGeom>
          <a:noFill/>
          <a:ln>
            <a:noFill/>
          </a:ln>
        </p:spPr>
        <p:txBody>
          <a:bodyPr spcFirstLastPara="1" wrap="square" lIns="89075" tIns="44525" rIns="89075" bIns="445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5102450" y="28061373"/>
            <a:ext cx="4811400" cy="1611900"/>
          </a:xfrm>
          <a:prstGeom prst="rect">
            <a:avLst/>
          </a:prstGeom>
          <a:noFill/>
          <a:ln>
            <a:noFill/>
          </a:ln>
        </p:spPr>
        <p:txBody>
          <a:bodyPr spcFirstLastPara="1" wrap="square" lIns="89075" tIns="44525" rIns="89075" bIns="44525" anchor="ctr"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472936" y="2018400"/>
            <a:ext cx="6897000" cy="7064400"/>
          </a:xfrm>
          <a:prstGeom prst="rect">
            <a:avLst/>
          </a:prstGeom>
          <a:noFill/>
          <a:ln>
            <a:noFill/>
          </a:ln>
        </p:spPr>
        <p:txBody>
          <a:bodyPr spcFirstLastPara="1" wrap="square" lIns="89075" tIns="44525" rIns="89075" bIns="44525" anchor="b" anchorCtr="0">
            <a:normAutofit/>
          </a:bodyPr>
          <a:lstStyle>
            <a:lvl1pPr lvl="0" algn="l">
              <a:lnSpc>
                <a:spcPct val="90000"/>
              </a:lnSpc>
              <a:spcBef>
                <a:spcPts val="0"/>
              </a:spcBef>
              <a:spcAft>
                <a:spcPts val="0"/>
              </a:spcAft>
              <a:buClr>
                <a:schemeClr val="dk1"/>
              </a:buClr>
              <a:buSzPts val="7500"/>
              <a:buFont typeface="Calibri"/>
              <a:buNone/>
              <a:defRPr sz="7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9090985" y="4359189"/>
            <a:ext cx="10825800" cy="21515700"/>
          </a:xfrm>
          <a:prstGeom prst="rect">
            <a:avLst/>
          </a:prstGeom>
          <a:noFill/>
          <a:ln>
            <a:noFill/>
          </a:ln>
        </p:spPr>
        <p:txBody>
          <a:bodyPr spcFirstLastPara="1" wrap="square" lIns="89075" tIns="44525" rIns="89075" bIns="44525" anchor="t" anchorCtr="0">
            <a:normAutofit/>
          </a:bodyPr>
          <a:lstStyle>
            <a:lvl1pPr marL="457200" lvl="0" indent="-704850" algn="l">
              <a:lnSpc>
                <a:spcPct val="90000"/>
              </a:lnSpc>
              <a:spcBef>
                <a:spcPts val="2300"/>
              </a:spcBef>
              <a:spcAft>
                <a:spcPts val="0"/>
              </a:spcAft>
              <a:buClr>
                <a:schemeClr val="dk1"/>
              </a:buClr>
              <a:buSzPts val="7500"/>
              <a:buChar char="•"/>
              <a:defRPr sz="7500"/>
            </a:lvl1pPr>
            <a:lvl2pPr marL="914400" lvl="1" indent="-641350" algn="l">
              <a:lnSpc>
                <a:spcPct val="90000"/>
              </a:lnSpc>
              <a:spcBef>
                <a:spcPts val="1200"/>
              </a:spcBef>
              <a:spcAft>
                <a:spcPts val="0"/>
              </a:spcAft>
              <a:buClr>
                <a:schemeClr val="dk1"/>
              </a:buClr>
              <a:buSzPts val="6500"/>
              <a:buChar char="•"/>
              <a:defRPr sz="6500"/>
            </a:lvl2pPr>
            <a:lvl3pPr marL="1371600" lvl="2" indent="-584200" algn="l">
              <a:lnSpc>
                <a:spcPct val="90000"/>
              </a:lnSpc>
              <a:spcBef>
                <a:spcPts val="1200"/>
              </a:spcBef>
              <a:spcAft>
                <a:spcPts val="0"/>
              </a:spcAft>
              <a:buClr>
                <a:schemeClr val="dk1"/>
              </a:buClr>
              <a:buSzPts val="5600"/>
              <a:buChar char="•"/>
              <a:defRPr sz="5600"/>
            </a:lvl3pPr>
            <a:lvl4pPr marL="1828800" lvl="3" indent="-527050" algn="l">
              <a:lnSpc>
                <a:spcPct val="90000"/>
              </a:lnSpc>
              <a:spcBef>
                <a:spcPts val="1200"/>
              </a:spcBef>
              <a:spcAft>
                <a:spcPts val="0"/>
              </a:spcAft>
              <a:buClr>
                <a:schemeClr val="dk1"/>
              </a:buClr>
              <a:buSzPts val="4700"/>
              <a:buChar char="•"/>
              <a:defRPr sz="4700"/>
            </a:lvl4pPr>
            <a:lvl5pPr marL="2286000" lvl="4" indent="-527050" algn="l">
              <a:lnSpc>
                <a:spcPct val="90000"/>
              </a:lnSpc>
              <a:spcBef>
                <a:spcPts val="1200"/>
              </a:spcBef>
              <a:spcAft>
                <a:spcPts val="0"/>
              </a:spcAft>
              <a:buClr>
                <a:schemeClr val="dk1"/>
              </a:buClr>
              <a:buSzPts val="4700"/>
              <a:buChar char="•"/>
              <a:defRPr sz="4700"/>
            </a:lvl5pPr>
            <a:lvl6pPr marL="2743200" lvl="5" indent="-527050" algn="l">
              <a:lnSpc>
                <a:spcPct val="90000"/>
              </a:lnSpc>
              <a:spcBef>
                <a:spcPts val="1200"/>
              </a:spcBef>
              <a:spcAft>
                <a:spcPts val="0"/>
              </a:spcAft>
              <a:buClr>
                <a:schemeClr val="dk1"/>
              </a:buClr>
              <a:buSzPts val="4700"/>
              <a:buChar char="•"/>
              <a:defRPr sz="4700"/>
            </a:lvl6pPr>
            <a:lvl7pPr marL="3200400" lvl="6" indent="-527050" algn="l">
              <a:lnSpc>
                <a:spcPct val="90000"/>
              </a:lnSpc>
              <a:spcBef>
                <a:spcPts val="1200"/>
              </a:spcBef>
              <a:spcAft>
                <a:spcPts val="0"/>
              </a:spcAft>
              <a:buClr>
                <a:schemeClr val="dk1"/>
              </a:buClr>
              <a:buSzPts val="4700"/>
              <a:buChar char="•"/>
              <a:defRPr sz="4700"/>
            </a:lvl7pPr>
            <a:lvl8pPr marL="3657600" lvl="7" indent="-527050" algn="l">
              <a:lnSpc>
                <a:spcPct val="90000"/>
              </a:lnSpc>
              <a:spcBef>
                <a:spcPts val="1200"/>
              </a:spcBef>
              <a:spcAft>
                <a:spcPts val="0"/>
              </a:spcAft>
              <a:buClr>
                <a:schemeClr val="dk1"/>
              </a:buClr>
              <a:buSzPts val="4700"/>
              <a:buChar char="•"/>
              <a:defRPr sz="4700"/>
            </a:lvl8pPr>
            <a:lvl9pPr marL="4114800" lvl="8" indent="-527050" algn="l">
              <a:lnSpc>
                <a:spcPct val="90000"/>
              </a:lnSpc>
              <a:spcBef>
                <a:spcPts val="1200"/>
              </a:spcBef>
              <a:spcAft>
                <a:spcPts val="0"/>
              </a:spcAft>
              <a:buClr>
                <a:schemeClr val="dk1"/>
              </a:buClr>
              <a:buSzPts val="4700"/>
              <a:buChar char="•"/>
              <a:defRPr sz="4700"/>
            </a:lvl9pPr>
          </a:lstStyle>
          <a:p>
            <a:endParaRPr/>
          </a:p>
        </p:txBody>
      </p:sp>
      <p:sp>
        <p:nvSpPr>
          <p:cNvPr id="57" name="Google Shape;57;p9"/>
          <p:cNvSpPr txBox="1">
            <a:spLocks noGrp="1"/>
          </p:cNvSpPr>
          <p:nvPr>
            <p:ph type="body" idx="2"/>
          </p:nvPr>
        </p:nvSpPr>
        <p:spPr>
          <a:xfrm>
            <a:off x="1472936" y="9082800"/>
            <a:ext cx="6897000" cy="16827000"/>
          </a:xfrm>
          <a:prstGeom prst="rect">
            <a:avLst/>
          </a:prstGeom>
          <a:noFill/>
          <a:ln>
            <a:noFill/>
          </a:ln>
        </p:spPr>
        <p:txBody>
          <a:bodyPr spcFirstLastPara="1" wrap="square" lIns="89075" tIns="44525" rIns="89075" bIns="44525" anchor="t" anchorCtr="0">
            <a:normAutofit/>
          </a:bodyPr>
          <a:lstStyle>
            <a:lvl1pPr marL="457200" lvl="0" indent="-228600" algn="l">
              <a:lnSpc>
                <a:spcPct val="90000"/>
              </a:lnSpc>
              <a:spcBef>
                <a:spcPts val="2300"/>
              </a:spcBef>
              <a:spcAft>
                <a:spcPts val="0"/>
              </a:spcAft>
              <a:buClr>
                <a:schemeClr val="dk1"/>
              </a:buClr>
              <a:buSzPts val="3700"/>
              <a:buNone/>
              <a:defRPr sz="3700"/>
            </a:lvl1pPr>
            <a:lvl2pPr marL="914400" lvl="1" indent="-228600" algn="l">
              <a:lnSpc>
                <a:spcPct val="90000"/>
              </a:lnSpc>
              <a:spcBef>
                <a:spcPts val="1200"/>
              </a:spcBef>
              <a:spcAft>
                <a:spcPts val="0"/>
              </a:spcAft>
              <a:buClr>
                <a:schemeClr val="dk1"/>
              </a:buClr>
              <a:buSzPts val="3300"/>
              <a:buNone/>
              <a:defRPr sz="3300"/>
            </a:lvl2pPr>
            <a:lvl3pPr marL="1371600" lvl="2" indent="-228600" algn="l">
              <a:lnSpc>
                <a:spcPct val="90000"/>
              </a:lnSpc>
              <a:spcBef>
                <a:spcPts val="1200"/>
              </a:spcBef>
              <a:spcAft>
                <a:spcPts val="0"/>
              </a:spcAft>
              <a:buClr>
                <a:schemeClr val="dk1"/>
              </a:buClr>
              <a:buSzPts val="2800"/>
              <a:buNone/>
              <a:defRPr sz="2800"/>
            </a:lvl3pPr>
            <a:lvl4pPr marL="1828800" lvl="3" indent="-228600" algn="l">
              <a:lnSpc>
                <a:spcPct val="90000"/>
              </a:lnSpc>
              <a:spcBef>
                <a:spcPts val="1200"/>
              </a:spcBef>
              <a:spcAft>
                <a:spcPts val="0"/>
              </a:spcAft>
              <a:buClr>
                <a:schemeClr val="dk1"/>
              </a:buClr>
              <a:buSzPts val="2300"/>
              <a:buNone/>
              <a:defRPr sz="2300"/>
            </a:lvl4pPr>
            <a:lvl5pPr marL="2286000" lvl="4" indent="-228600" algn="l">
              <a:lnSpc>
                <a:spcPct val="90000"/>
              </a:lnSpc>
              <a:spcBef>
                <a:spcPts val="1200"/>
              </a:spcBef>
              <a:spcAft>
                <a:spcPts val="0"/>
              </a:spcAft>
              <a:buClr>
                <a:schemeClr val="dk1"/>
              </a:buClr>
              <a:buSzPts val="2300"/>
              <a:buNone/>
              <a:defRPr sz="2300"/>
            </a:lvl5pPr>
            <a:lvl6pPr marL="2743200" lvl="5" indent="-228600" algn="l">
              <a:lnSpc>
                <a:spcPct val="90000"/>
              </a:lnSpc>
              <a:spcBef>
                <a:spcPts val="1200"/>
              </a:spcBef>
              <a:spcAft>
                <a:spcPts val="0"/>
              </a:spcAft>
              <a:buClr>
                <a:schemeClr val="dk1"/>
              </a:buClr>
              <a:buSzPts val="2300"/>
              <a:buNone/>
              <a:defRPr sz="2300"/>
            </a:lvl6pPr>
            <a:lvl7pPr marL="3200400" lvl="6" indent="-228600" algn="l">
              <a:lnSpc>
                <a:spcPct val="90000"/>
              </a:lnSpc>
              <a:spcBef>
                <a:spcPts val="1200"/>
              </a:spcBef>
              <a:spcAft>
                <a:spcPts val="0"/>
              </a:spcAft>
              <a:buClr>
                <a:schemeClr val="dk1"/>
              </a:buClr>
              <a:buSzPts val="2300"/>
              <a:buNone/>
              <a:defRPr sz="2300"/>
            </a:lvl7pPr>
            <a:lvl8pPr marL="3657600" lvl="7" indent="-228600" algn="l">
              <a:lnSpc>
                <a:spcPct val="90000"/>
              </a:lnSpc>
              <a:spcBef>
                <a:spcPts val="1200"/>
              </a:spcBef>
              <a:spcAft>
                <a:spcPts val="0"/>
              </a:spcAft>
              <a:buClr>
                <a:schemeClr val="dk1"/>
              </a:buClr>
              <a:buSzPts val="2300"/>
              <a:buNone/>
              <a:defRPr sz="2300"/>
            </a:lvl8pPr>
            <a:lvl9pPr marL="4114800" lvl="8" indent="-228600" algn="l">
              <a:lnSpc>
                <a:spcPct val="90000"/>
              </a:lnSpc>
              <a:spcBef>
                <a:spcPts val="1200"/>
              </a:spcBef>
              <a:spcAft>
                <a:spcPts val="0"/>
              </a:spcAft>
              <a:buClr>
                <a:schemeClr val="dk1"/>
              </a:buClr>
              <a:buSzPts val="2300"/>
              <a:buNone/>
              <a:defRPr sz="2300"/>
            </a:lvl9pPr>
          </a:lstStyle>
          <a:p>
            <a:endParaRPr/>
          </a:p>
        </p:txBody>
      </p:sp>
      <p:sp>
        <p:nvSpPr>
          <p:cNvPr id="58" name="Google Shape;58;p9"/>
          <p:cNvSpPr txBox="1">
            <a:spLocks noGrp="1"/>
          </p:cNvSpPr>
          <p:nvPr>
            <p:ph type="dt" idx="10"/>
          </p:nvPr>
        </p:nvSpPr>
        <p:spPr>
          <a:xfrm>
            <a:off x="1470150" y="28061373"/>
            <a:ext cx="4811400" cy="1611900"/>
          </a:xfrm>
          <a:prstGeom prst="rect">
            <a:avLst/>
          </a:prstGeom>
          <a:noFill/>
          <a:ln>
            <a:noFill/>
          </a:ln>
        </p:spPr>
        <p:txBody>
          <a:bodyPr spcFirstLastPara="1" wrap="square" lIns="89075" tIns="44525" rIns="89075" bIns="445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7083450" y="28061373"/>
            <a:ext cx="7217100" cy="1611900"/>
          </a:xfrm>
          <a:prstGeom prst="rect">
            <a:avLst/>
          </a:prstGeom>
          <a:noFill/>
          <a:ln>
            <a:noFill/>
          </a:ln>
        </p:spPr>
        <p:txBody>
          <a:bodyPr spcFirstLastPara="1" wrap="square" lIns="89075" tIns="44525" rIns="89075" bIns="445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5102450" y="28061373"/>
            <a:ext cx="4811400" cy="1611900"/>
          </a:xfrm>
          <a:prstGeom prst="rect">
            <a:avLst/>
          </a:prstGeom>
          <a:noFill/>
          <a:ln>
            <a:noFill/>
          </a:ln>
        </p:spPr>
        <p:txBody>
          <a:bodyPr spcFirstLastPara="1" wrap="square" lIns="89075" tIns="44525" rIns="89075" bIns="44525" anchor="ctr"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472936" y="2018400"/>
            <a:ext cx="6897000" cy="7064400"/>
          </a:xfrm>
          <a:prstGeom prst="rect">
            <a:avLst/>
          </a:prstGeom>
          <a:noFill/>
          <a:ln>
            <a:noFill/>
          </a:ln>
        </p:spPr>
        <p:txBody>
          <a:bodyPr spcFirstLastPara="1" wrap="square" lIns="89075" tIns="44525" rIns="89075" bIns="44525" anchor="b" anchorCtr="0">
            <a:normAutofit/>
          </a:bodyPr>
          <a:lstStyle>
            <a:lvl1pPr lvl="0" algn="l">
              <a:lnSpc>
                <a:spcPct val="90000"/>
              </a:lnSpc>
              <a:spcBef>
                <a:spcPts val="0"/>
              </a:spcBef>
              <a:spcAft>
                <a:spcPts val="0"/>
              </a:spcAft>
              <a:buClr>
                <a:schemeClr val="dk1"/>
              </a:buClr>
              <a:buSzPts val="7500"/>
              <a:buFont typeface="Calibri"/>
              <a:buNone/>
              <a:defRPr sz="7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9090985" y="4359189"/>
            <a:ext cx="10825800" cy="21515700"/>
          </a:xfrm>
          <a:prstGeom prst="rect">
            <a:avLst/>
          </a:prstGeom>
          <a:noFill/>
          <a:ln>
            <a:noFill/>
          </a:ln>
        </p:spPr>
      </p:sp>
      <p:sp>
        <p:nvSpPr>
          <p:cNvPr id="64" name="Google Shape;64;p10"/>
          <p:cNvSpPr txBox="1">
            <a:spLocks noGrp="1"/>
          </p:cNvSpPr>
          <p:nvPr>
            <p:ph type="body" idx="1"/>
          </p:nvPr>
        </p:nvSpPr>
        <p:spPr>
          <a:xfrm>
            <a:off x="1472936" y="9082800"/>
            <a:ext cx="6897000" cy="16827000"/>
          </a:xfrm>
          <a:prstGeom prst="rect">
            <a:avLst/>
          </a:prstGeom>
          <a:noFill/>
          <a:ln>
            <a:noFill/>
          </a:ln>
        </p:spPr>
        <p:txBody>
          <a:bodyPr spcFirstLastPara="1" wrap="square" lIns="89075" tIns="44525" rIns="89075" bIns="44525" anchor="t" anchorCtr="0">
            <a:normAutofit/>
          </a:bodyPr>
          <a:lstStyle>
            <a:lvl1pPr marL="457200" lvl="0" indent="-228600" algn="l">
              <a:lnSpc>
                <a:spcPct val="90000"/>
              </a:lnSpc>
              <a:spcBef>
                <a:spcPts val="2300"/>
              </a:spcBef>
              <a:spcAft>
                <a:spcPts val="0"/>
              </a:spcAft>
              <a:buClr>
                <a:schemeClr val="dk1"/>
              </a:buClr>
              <a:buSzPts val="3700"/>
              <a:buNone/>
              <a:defRPr sz="3700"/>
            </a:lvl1pPr>
            <a:lvl2pPr marL="914400" lvl="1" indent="-228600" algn="l">
              <a:lnSpc>
                <a:spcPct val="90000"/>
              </a:lnSpc>
              <a:spcBef>
                <a:spcPts val="1200"/>
              </a:spcBef>
              <a:spcAft>
                <a:spcPts val="0"/>
              </a:spcAft>
              <a:buClr>
                <a:schemeClr val="dk1"/>
              </a:buClr>
              <a:buSzPts val="3300"/>
              <a:buNone/>
              <a:defRPr sz="3300"/>
            </a:lvl2pPr>
            <a:lvl3pPr marL="1371600" lvl="2" indent="-228600" algn="l">
              <a:lnSpc>
                <a:spcPct val="90000"/>
              </a:lnSpc>
              <a:spcBef>
                <a:spcPts val="1200"/>
              </a:spcBef>
              <a:spcAft>
                <a:spcPts val="0"/>
              </a:spcAft>
              <a:buClr>
                <a:schemeClr val="dk1"/>
              </a:buClr>
              <a:buSzPts val="2800"/>
              <a:buNone/>
              <a:defRPr sz="2800"/>
            </a:lvl3pPr>
            <a:lvl4pPr marL="1828800" lvl="3" indent="-228600" algn="l">
              <a:lnSpc>
                <a:spcPct val="90000"/>
              </a:lnSpc>
              <a:spcBef>
                <a:spcPts val="1200"/>
              </a:spcBef>
              <a:spcAft>
                <a:spcPts val="0"/>
              </a:spcAft>
              <a:buClr>
                <a:schemeClr val="dk1"/>
              </a:buClr>
              <a:buSzPts val="2300"/>
              <a:buNone/>
              <a:defRPr sz="2300"/>
            </a:lvl4pPr>
            <a:lvl5pPr marL="2286000" lvl="4" indent="-228600" algn="l">
              <a:lnSpc>
                <a:spcPct val="90000"/>
              </a:lnSpc>
              <a:spcBef>
                <a:spcPts val="1200"/>
              </a:spcBef>
              <a:spcAft>
                <a:spcPts val="0"/>
              </a:spcAft>
              <a:buClr>
                <a:schemeClr val="dk1"/>
              </a:buClr>
              <a:buSzPts val="2300"/>
              <a:buNone/>
              <a:defRPr sz="2300"/>
            </a:lvl5pPr>
            <a:lvl6pPr marL="2743200" lvl="5" indent="-228600" algn="l">
              <a:lnSpc>
                <a:spcPct val="90000"/>
              </a:lnSpc>
              <a:spcBef>
                <a:spcPts val="1200"/>
              </a:spcBef>
              <a:spcAft>
                <a:spcPts val="0"/>
              </a:spcAft>
              <a:buClr>
                <a:schemeClr val="dk1"/>
              </a:buClr>
              <a:buSzPts val="2300"/>
              <a:buNone/>
              <a:defRPr sz="2300"/>
            </a:lvl6pPr>
            <a:lvl7pPr marL="3200400" lvl="6" indent="-228600" algn="l">
              <a:lnSpc>
                <a:spcPct val="90000"/>
              </a:lnSpc>
              <a:spcBef>
                <a:spcPts val="1200"/>
              </a:spcBef>
              <a:spcAft>
                <a:spcPts val="0"/>
              </a:spcAft>
              <a:buClr>
                <a:schemeClr val="dk1"/>
              </a:buClr>
              <a:buSzPts val="2300"/>
              <a:buNone/>
              <a:defRPr sz="2300"/>
            </a:lvl7pPr>
            <a:lvl8pPr marL="3657600" lvl="7" indent="-228600" algn="l">
              <a:lnSpc>
                <a:spcPct val="90000"/>
              </a:lnSpc>
              <a:spcBef>
                <a:spcPts val="1200"/>
              </a:spcBef>
              <a:spcAft>
                <a:spcPts val="0"/>
              </a:spcAft>
              <a:buClr>
                <a:schemeClr val="dk1"/>
              </a:buClr>
              <a:buSzPts val="2300"/>
              <a:buNone/>
              <a:defRPr sz="2300"/>
            </a:lvl8pPr>
            <a:lvl9pPr marL="4114800" lvl="8" indent="-228600" algn="l">
              <a:lnSpc>
                <a:spcPct val="90000"/>
              </a:lnSpc>
              <a:spcBef>
                <a:spcPts val="1200"/>
              </a:spcBef>
              <a:spcAft>
                <a:spcPts val="0"/>
              </a:spcAft>
              <a:buClr>
                <a:schemeClr val="dk1"/>
              </a:buClr>
              <a:buSzPts val="2300"/>
              <a:buNone/>
              <a:defRPr sz="2300"/>
            </a:lvl9pPr>
          </a:lstStyle>
          <a:p>
            <a:endParaRPr/>
          </a:p>
        </p:txBody>
      </p:sp>
      <p:sp>
        <p:nvSpPr>
          <p:cNvPr id="65" name="Google Shape;65;p10"/>
          <p:cNvSpPr txBox="1">
            <a:spLocks noGrp="1"/>
          </p:cNvSpPr>
          <p:nvPr>
            <p:ph type="dt" idx="10"/>
          </p:nvPr>
        </p:nvSpPr>
        <p:spPr>
          <a:xfrm>
            <a:off x="1470150" y="28061373"/>
            <a:ext cx="4811400" cy="1611900"/>
          </a:xfrm>
          <a:prstGeom prst="rect">
            <a:avLst/>
          </a:prstGeom>
          <a:noFill/>
          <a:ln>
            <a:noFill/>
          </a:ln>
        </p:spPr>
        <p:txBody>
          <a:bodyPr spcFirstLastPara="1" wrap="square" lIns="89075" tIns="44525" rIns="89075" bIns="445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7083450" y="28061373"/>
            <a:ext cx="7217100" cy="1611900"/>
          </a:xfrm>
          <a:prstGeom prst="rect">
            <a:avLst/>
          </a:prstGeom>
          <a:noFill/>
          <a:ln>
            <a:noFill/>
          </a:ln>
        </p:spPr>
        <p:txBody>
          <a:bodyPr spcFirstLastPara="1" wrap="square" lIns="89075" tIns="44525" rIns="89075" bIns="445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5102450" y="28061373"/>
            <a:ext cx="4811400" cy="1611900"/>
          </a:xfrm>
          <a:prstGeom prst="rect">
            <a:avLst/>
          </a:prstGeom>
          <a:noFill/>
          <a:ln>
            <a:noFill/>
          </a:ln>
        </p:spPr>
        <p:txBody>
          <a:bodyPr spcFirstLastPara="1" wrap="square" lIns="89075" tIns="44525" rIns="89075" bIns="44525" anchor="ctr"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70150" y="1611923"/>
            <a:ext cx="18443700" cy="5852100"/>
          </a:xfrm>
          <a:prstGeom prst="rect">
            <a:avLst/>
          </a:prstGeom>
          <a:noFill/>
          <a:ln>
            <a:noFill/>
          </a:ln>
        </p:spPr>
        <p:txBody>
          <a:bodyPr spcFirstLastPara="1" wrap="square" lIns="89075" tIns="44525" rIns="89075" bIns="44525" anchor="ctr" anchorCtr="0">
            <a:normAutofit/>
          </a:bodyPr>
          <a:lstStyle>
            <a:lvl1pPr marR="0" lvl="0" algn="l" rtl="0">
              <a:lnSpc>
                <a:spcPct val="90000"/>
              </a:lnSpc>
              <a:spcBef>
                <a:spcPts val="0"/>
              </a:spcBef>
              <a:spcAft>
                <a:spcPts val="0"/>
              </a:spcAft>
              <a:buClr>
                <a:schemeClr val="dk1"/>
              </a:buClr>
              <a:buSzPts val="10300"/>
              <a:buFont typeface="Calibri"/>
              <a:buNone/>
              <a:defRPr sz="10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470150" y="8059583"/>
            <a:ext cx="18443700" cy="19209900"/>
          </a:xfrm>
          <a:prstGeom prst="rect">
            <a:avLst/>
          </a:prstGeom>
          <a:noFill/>
          <a:ln>
            <a:noFill/>
          </a:ln>
        </p:spPr>
        <p:txBody>
          <a:bodyPr spcFirstLastPara="1" wrap="square" lIns="89075" tIns="44525" rIns="89075" bIns="44525" anchor="t" anchorCtr="0">
            <a:normAutofit/>
          </a:bodyPr>
          <a:lstStyle>
            <a:lvl1pPr marL="457200" marR="0" lvl="0" indent="-641350" algn="l" rtl="0">
              <a:lnSpc>
                <a:spcPct val="90000"/>
              </a:lnSpc>
              <a:spcBef>
                <a:spcPts val="2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2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27050" algn="l" rtl="0">
              <a:lnSpc>
                <a:spcPct val="90000"/>
              </a:lnSpc>
              <a:spcBef>
                <a:spcPts val="1200"/>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3pPr>
            <a:lvl4pPr marL="1828800" marR="0" lvl="3" indent="-495300" algn="l" rtl="0">
              <a:lnSpc>
                <a:spcPct val="90000"/>
              </a:lnSpc>
              <a:spcBef>
                <a:spcPts val="12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4pPr>
            <a:lvl5pPr marL="2286000" marR="0" lvl="4" indent="-495300" algn="l" rtl="0">
              <a:lnSpc>
                <a:spcPct val="90000"/>
              </a:lnSpc>
              <a:spcBef>
                <a:spcPts val="12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5pPr>
            <a:lvl6pPr marL="2743200" marR="0" lvl="5" indent="-495300" algn="l" rtl="0">
              <a:lnSpc>
                <a:spcPct val="90000"/>
              </a:lnSpc>
              <a:spcBef>
                <a:spcPts val="12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6pPr>
            <a:lvl7pPr marL="3200400" marR="0" lvl="6" indent="-495300" algn="l" rtl="0">
              <a:lnSpc>
                <a:spcPct val="90000"/>
              </a:lnSpc>
              <a:spcBef>
                <a:spcPts val="12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7pPr>
            <a:lvl8pPr marL="3657600" marR="0" lvl="7" indent="-495300" algn="l" rtl="0">
              <a:lnSpc>
                <a:spcPct val="90000"/>
              </a:lnSpc>
              <a:spcBef>
                <a:spcPts val="12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8pPr>
            <a:lvl9pPr marL="4114800" marR="0" lvl="8" indent="-495300" algn="l" rtl="0">
              <a:lnSpc>
                <a:spcPct val="90000"/>
              </a:lnSpc>
              <a:spcBef>
                <a:spcPts val="12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470150" y="28061373"/>
            <a:ext cx="4811400" cy="1611900"/>
          </a:xfrm>
          <a:prstGeom prst="rect">
            <a:avLst/>
          </a:prstGeom>
          <a:noFill/>
          <a:ln>
            <a:noFill/>
          </a:ln>
        </p:spPr>
        <p:txBody>
          <a:bodyPr spcFirstLastPara="1" wrap="square" lIns="89075" tIns="44525" rIns="89075" bIns="44525" anchor="ctr"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7083450" y="28061373"/>
            <a:ext cx="7217100" cy="1611900"/>
          </a:xfrm>
          <a:prstGeom prst="rect">
            <a:avLst/>
          </a:prstGeom>
          <a:noFill/>
          <a:ln>
            <a:noFill/>
          </a:ln>
        </p:spPr>
        <p:txBody>
          <a:bodyPr spcFirstLastPara="1" wrap="square" lIns="89075" tIns="44525" rIns="89075" bIns="44525" anchor="ctr" anchorCtr="0">
            <a:noAutofit/>
          </a:bodyPr>
          <a:lstStyle>
            <a:lvl1pPr marR="0" lvl="0" algn="ctr" rtl="0">
              <a:lnSpc>
                <a:spcPct val="100000"/>
              </a:lnSpc>
              <a:spcBef>
                <a:spcPts val="0"/>
              </a:spcBef>
              <a:spcAft>
                <a:spcPts val="0"/>
              </a:spcAft>
              <a:buClr>
                <a:srgbClr val="000000"/>
              </a:buClr>
              <a:buSzPts val="1400"/>
              <a:buFont typeface="Arial"/>
              <a:buNone/>
              <a:defRPr sz="2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5102450" y="28061373"/>
            <a:ext cx="4811400" cy="1611900"/>
          </a:xfrm>
          <a:prstGeom prst="rect">
            <a:avLst/>
          </a:prstGeom>
          <a:noFill/>
          <a:ln>
            <a:noFill/>
          </a:ln>
        </p:spPr>
        <p:txBody>
          <a:bodyPr spcFirstLastPara="1" wrap="square" lIns="89075" tIns="44525" rIns="89075" bIns="44525" anchor="ctr"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375" y="4288668"/>
            <a:ext cx="21384000" cy="26050689"/>
          </a:xfrm>
          <a:prstGeom prst="rect">
            <a:avLst/>
          </a:prstGeom>
          <a:solidFill>
            <a:srgbClr val="D8E2F3"/>
          </a:solidFill>
          <a:ln w="9525" cap="flat" cmpd="sng">
            <a:solidFill>
              <a:srgbClr val="D8E2F3"/>
            </a:solidFill>
            <a:prstDash val="solid"/>
            <a:round/>
            <a:headEnd type="none" w="sm" len="sm"/>
            <a:tailEnd type="none" w="sm" len="sm"/>
          </a:ln>
        </p:spPr>
        <p:txBody>
          <a:bodyPr spcFirstLastPara="1" wrap="square" lIns="89075" tIns="44525" rIns="89075" bIns="44525" anchor="ctr" anchorCtr="0">
            <a:noAutofit/>
          </a:bodyPr>
          <a:lstStyle/>
          <a:p>
            <a:pPr marL="0" marR="0" lvl="0" indent="0" algn="ctr" rtl="0">
              <a:lnSpc>
                <a:spcPct val="100000"/>
              </a:lnSpc>
              <a:spcBef>
                <a:spcPts val="0"/>
              </a:spcBef>
              <a:spcAft>
                <a:spcPts val="0"/>
              </a:spcAft>
              <a:buClr>
                <a:srgbClr val="000000"/>
              </a:buClr>
              <a:buSzPts val="4900"/>
              <a:buFont typeface="Arial"/>
              <a:buNone/>
            </a:pPr>
            <a:endParaRPr sz="4900" b="0" i="0" u="none" strike="noStrike" cap="none">
              <a:solidFill>
                <a:srgbClr val="CCCCFF"/>
              </a:solidFill>
              <a:latin typeface="Calibri"/>
              <a:ea typeface="Calibri"/>
              <a:cs typeface="Calibri"/>
              <a:sym typeface="Calibri"/>
            </a:endParaRPr>
          </a:p>
        </p:txBody>
      </p:sp>
      <p:sp>
        <p:nvSpPr>
          <p:cNvPr id="85" name="Google Shape;85;p13"/>
          <p:cNvSpPr/>
          <p:nvPr/>
        </p:nvSpPr>
        <p:spPr>
          <a:xfrm>
            <a:off x="384350" y="4568526"/>
            <a:ext cx="20624100" cy="223197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89075" tIns="44525" rIns="89075" bIns="44525"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p:txBody>
      </p:sp>
      <p:sp>
        <p:nvSpPr>
          <p:cNvPr id="86" name="Google Shape;86;p13"/>
          <p:cNvSpPr/>
          <p:nvPr/>
        </p:nvSpPr>
        <p:spPr>
          <a:xfrm>
            <a:off x="11061633" y="7178112"/>
            <a:ext cx="9976800" cy="155004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89075" tIns="44525" rIns="89075" bIns="44525"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p:txBody>
      </p:sp>
      <p:sp>
        <p:nvSpPr>
          <p:cNvPr id="87" name="Google Shape;87;p13"/>
          <p:cNvSpPr txBox="1"/>
          <p:nvPr/>
        </p:nvSpPr>
        <p:spPr>
          <a:xfrm>
            <a:off x="359959" y="332946"/>
            <a:ext cx="19504178" cy="1628802"/>
          </a:xfrm>
          <a:prstGeom prst="rect">
            <a:avLst/>
          </a:prstGeom>
          <a:noFill/>
          <a:ln>
            <a:noFill/>
          </a:ln>
        </p:spPr>
        <p:txBody>
          <a:bodyPr spcFirstLastPara="1" wrap="square" lIns="89075" tIns="44525" rIns="89075" bIns="44525"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000" b="1" i="0" u="none" strike="noStrike" cap="none" dirty="0">
                <a:solidFill>
                  <a:srgbClr val="1F3864"/>
                </a:solidFill>
                <a:latin typeface="+mj-lt"/>
                <a:ea typeface="Times New Roman"/>
                <a:cs typeface="Times New Roman"/>
                <a:sym typeface="Times New Roman"/>
              </a:rPr>
              <a:t>Image-assisted disc diffusion test for rapid evaluation of antimicrobial susceptibility</a:t>
            </a:r>
            <a:endParaRPr sz="5000" b="1" i="0" u="none" strike="noStrike" cap="none" dirty="0">
              <a:solidFill>
                <a:srgbClr val="1F3864"/>
              </a:solidFill>
              <a:latin typeface="+mj-lt"/>
              <a:ea typeface="Times New Roman"/>
              <a:cs typeface="Times New Roman"/>
              <a:sym typeface="Times New Roman"/>
            </a:endParaRPr>
          </a:p>
        </p:txBody>
      </p:sp>
      <p:sp>
        <p:nvSpPr>
          <p:cNvPr id="88" name="Google Shape;88;p13"/>
          <p:cNvSpPr txBox="1"/>
          <p:nvPr/>
        </p:nvSpPr>
        <p:spPr>
          <a:xfrm>
            <a:off x="830178" y="2127914"/>
            <a:ext cx="19683662" cy="1998134"/>
          </a:xfrm>
          <a:prstGeom prst="rect">
            <a:avLst/>
          </a:prstGeom>
          <a:noFill/>
          <a:ln>
            <a:noFill/>
          </a:ln>
        </p:spPr>
        <p:txBody>
          <a:bodyPr spcFirstLastPara="1" wrap="square" lIns="89075" tIns="44525" rIns="89075" bIns="445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2600" b="0" i="0" u="sng" strike="noStrike" cap="none" dirty="0" err="1">
                <a:solidFill>
                  <a:srgbClr val="7F7F7F"/>
                </a:solidFill>
                <a:latin typeface="+mn-lt"/>
                <a:ea typeface="Arial"/>
                <a:cs typeface="Arial"/>
                <a:sym typeface="Arial"/>
              </a:rPr>
              <a:t>Aigars</a:t>
            </a:r>
            <a:r>
              <a:rPr lang="en-US" sz="2600" b="0" i="0" u="sng" strike="noStrike" cap="none" dirty="0">
                <a:solidFill>
                  <a:srgbClr val="7F7F7F"/>
                </a:solidFill>
                <a:latin typeface="+mn-lt"/>
                <a:ea typeface="Arial"/>
                <a:cs typeface="Arial"/>
                <a:sym typeface="Arial"/>
              </a:rPr>
              <a:t> </a:t>
            </a:r>
            <a:r>
              <a:rPr lang="en-US" sz="2600" b="0" i="0" u="sng" strike="noStrike" cap="none" dirty="0" err="1">
                <a:solidFill>
                  <a:srgbClr val="7F7F7F"/>
                </a:solidFill>
                <a:latin typeface="+mn-lt"/>
                <a:ea typeface="Arial"/>
                <a:cs typeface="Arial"/>
                <a:sym typeface="Arial"/>
              </a:rPr>
              <a:t>Reinis</a:t>
            </a:r>
            <a:r>
              <a:rPr lang="en-US" sz="2600" b="0" i="0" u="sng" strike="noStrike" cap="none" dirty="0">
                <a:solidFill>
                  <a:srgbClr val="7F7F7F"/>
                </a:solidFill>
                <a:latin typeface="+mn-lt"/>
                <a:ea typeface="Arial"/>
                <a:cs typeface="Arial"/>
                <a:sym typeface="Arial"/>
              </a:rPr>
              <a:t> </a:t>
            </a:r>
            <a:r>
              <a:rPr lang="en-US" sz="2600" b="0" i="0" strike="noStrike" cap="none" baseline="30000" dirty="0">
                <a:solidFill>
                  <a:srgbClr val="7F7F7F"/>
                </a:solidFill>
                <a:latin typeface="+mn-lt"/>
                <a:ea typeface="Arial"/>
                <a:cs typeface="Arial"/>
                <a:sym typeface="Arial"/>
              </a:rPr>
              <a:t>1, 2</a:t>
            </a:r>
            <a:r>
              <a:rPr lang="en-US" sz="2600" b="0" i="0" strike="noStrike" cap="none" dirty="0">
                <a:solidFill>
                  <a:srgbClr val="7F7F7F"/>
                </a:solidFill>
                <a:latin typeface="+mn-lt"/>
                <a:ea typeface="Arial"/>
                <a:cs typeface="Arial"/>
                <a:sym typeface="Arial"/>
              </a:rPr>
              <a:t>, Ilya </a:t>
            </a:r>
            <a:r>
              <a:rPr lang="en-US" sz="2600" b="0" i="0" strike="noStrike" cap="none" dirty="0" err="1">
                <a:solidFill>
                  <a:srgbClr val="7F7F7F"/>
                </a:solidFill>
                <a:latin typeface="+mn-lt"/>
                <a:ea typeface="Arial"/>
                <a:cs typeface="Arial"/>
                <a:sym typeface="Arial"/>
              </a:rPr>
              <a:t>Balmages</a:t>
            </a:r>
            <a:r>
              <a:rPr lang="en-US" sz="2600" b="0" i="0" strike="noStrike" cap="none" dirty="0">
                <a:solidFill>
                  <a:srgbClr val="7F7F7F"/>
                </a:solidFill>
                <a:latin typeface="+mn-lt"/>
                <a:ea typeface="Arial"/>
                <a:cs typeface="Arial"/>
                <a:sym typeface="Arial"/>
              </a:rPr>
              <a:t> </a:t>
            </a:r>
            <a:r>
              <a:rPr lang="en-US" sz="2600" b="0" i="0" strike="noStrike" cap="none" baseline="30000" dirty="0">
                <a:solidFill>
                  <a:srgbClr val="7F7F7F"/>
                </a:solidFill>
                <a:latin typeface="+mn-lt"/>
                <a:ea typeface="Arial"/>
                <a:cs typeface="Arial"/>
                <a:sym typeface="Arial"/>
              </a:rPr>
              <a:t>3</a:t>
            </a:r>
            <a:r>
              <a:rPr lang="en-US" sz="2600" b="0" i="0" strike="noStrike" cap="none" dirty="0">
                <a:solidFill>
                  <a:srgbClr val="7F7F7F"/>
                </a:solidFill>
                <a:latin typeface="+mn-lt"/>
                <a:ea typeface="Arial"/>
                <a:cs typeface="Arial"/>
                <a:sym typeface="Arial"/>
              </a:rPr>
              <a:t>, </a:t>
            </a:r>
            <a:r>
              <a:rPr lang="en-US" sz="2600" b="0" i="0" strike="noStrike" cap="none" dirty="0" err="1">
                <a:solidFill>
                  <a:srgbClr val="7F7F7F"/>
                </a:solidFill>
                <a:latin typeface="+mn-lt"/>
                <a:ea typeface="Arial"/>
                <a:cs typeface="Arial"/>
                <a:sym typeface="Arial"/>
              </a:rPr>
              <a:t>Svjatoslavs</a:t>
            </a:r>
            <a:r>
              <a:rPr lang="en-US" sz="2600" b="0" i="0" strike="noStrike" cap="none" dirty="0">
                <a:solidFill>
                  <a:srgbClr val="7F7F7F"/>
                </a:solidFill>
                <a:latin typeface="+mn-lt"/>
                <a:ea typeface="Arial"/>
                <a:cs typeface="Arial"/>
                <a:sym typeface="Arial"/>
              </a:rPr>
              <a:t> </a:t>
            </a:r>
            <a:r>
              <a:rPr lang="en-US" sz="2600" b="0" i="0" strike="noStrike" cap="none" dirty="0" err="1">
                <a:solidFill>
                  <a:srgbClr val="7F7F7F"/>
                </a:solidFill>
                <a:latin typeface="+mn-lt"/>
                <a:ea typeface="Arial"/>
                <a:cs typeface="Arial"/>
                <a:sym typeface="Arial"/>
              </a:rPr>
              <a:t>Kistkins</a:t>
            </a:r>
            <a:r>
              <a:rPr lang="en-US" sz="2600" b="0" i="0" strike="noStrike" cap="none" dirty="0">
                <a:solidFill>
                  <a:srgbClr val="7F7F7F"/>
                </a:solidFill>
                <a:latin typeface="+mn-lt"/>
                <a:ea typeface="Arial"/>
                <a:cs typeface="Arial"/>
                <a:sym typeface="Arial"/>
              </a:rPr>
              <a:t> </a:t>
            </a:r>
            <a:r>
              <a:rPr lang="en-US" sz="2600" b="0" i="0" strike="noStrike" cap="none" baseline="30000" dirty="0">
                <a:solidFill>
                  <a:srgbClr val="7F7F7F"/>
                </a:solidFill>
                <a:latin typeface="+mn-lt"/>
                <a:ea typeface="Arial"/>
                <a:cs typeface="Arial"/>
                <a:sym typeface="Arial"/>
              </a:rPr>
              <a:t>1</a:t>
            </a:r>
            <a:r>
              <a:rPr lang="en-US" sz="2600" b="0" i="0" strike="noStrike" cap="none" dirty="0">
                <a:solidFill>
                  <a:srgbClr val="7F7F7F"/>
                </a:solidFill>
                <a:latin typeface="+mn-lt"/>
                <a:ea typeface="Arial"/>
                <a:cs typeface="Arial"/>
                <a:sym typeface="Arial"/>
              </a:rPr>
              <a:t>, </a:t>
            </a:r>
            <a:r>
              <a:rPr lang="en-US" sz="2600" b="0" i="0" strike="noStrike" cap="none" dirty="0" err="1">
                <a:solidFill>
                  <a:srgbClr val="7F7F7F"/>
                </a:solidFill>
                <a:latin typeface="+mn-lt"/>
                <a:ea typeface="Arial"/>
                <a:cs typeface="Arial"/>
                <a:sym typeface="Arial"/>
              </a:rPr>
              <a:t>Dmitrijs</a:t>
            </a:r>
            <a:r>
              <a:rPr lang="en-US" sz="2600" b="0" i="0" strike="noStrike" cap="none" dirty="0">
                <a:solidFill>
                  <a:srgbClr val="7F7F7F"/>
                </a:solidFill>
                <a:latin typeface="+mn-lt"/>
                <a:ea typeface="Arial"/>
                <a:cs typeface="Arial"/>
                <a:sym typeface="Arial"/>
              </a:rPr>
              <a:t> </a:t>
            </a:r>
            <a:r>
              <a:rPr lang="en-US" sz="2600" b="0" i="0" strike="noStrike" cap="none" dirty="0" err="1">
                <a:solidFill>
                  <a:srgbClr val="7F7F7F"/>
                </a:solidFill>
                <a:latin typeface="+mn-lt"/>
                <a:ea typeface="Arial"/>
                <a:cs typeface="Arial"/>
                <a:sym typeface="Arial"/>
              </a:rPr>
              <a:t>Bliznuks</a:t>
            </a:r>
            <a:r>
              <a:rPr lang="en-US" sz="2600" b="0" i="0" strike="noStrike" cap="none" dirty="0">
                <a:solidFill>
                  <a:srgbClr val="7F7F7F"/>
                </a:solidFill>
                <a:latin typeface="+mn-lt"/>
                <a:ea typeface="Arial"/>
                <a:cs typeface="Arial"/>
                <a:sym typeface="Arial"/>
              </a:rPr>
              <a:t> </a:t>
            </a:r>
            <a:r>
              <a:rPr lang="en-US" sz="2600" b="0" i="0" strike="noStrike" cap="none" baseline="30000" dirty="0">
                <a:solidFill>
                  <a:srgbClr val="7F7F7F"/>
                </a:solidFill>
                <a:latin typeface="+mn-lt"/>
                <a:ea typeface="Arial"/>
                <a:cs typeface="Arial"/>
                <a:sym typeface="Arial"/>
              </a:rPr>
              <a:t>4</a:t>
            </a:r>
            <a:r>
              <a:rPr lang="en-US" sz="2600" b="0" i="0" strike="noStrike" cap="none" dirty="0">
                <a:solidFill>
                  <a:srgbClr val="7F7F7F"/>
                </a:solidFill>
                <a:latin typeface="+mn-lt"/>
                <a:ea typeface="Arial"/>
                <a:cs typeface="Arial"/>
                <a:sym typeface="Arial"/>
              </a:rPr>
              <a:t>, </a:t>
            </a:r>
            <a:r>
              <a:rPr lang="en-US" sz="2600" b="0" i="0" strike="noStrike" cap="none" dirty="0" err="1">
                <a:solidFill>
                  <a:srgbClr val="7F7F7F"/>
                </a:solidFill>
                <a:latin typeface="+mn-lt"/>
                <a:ea typeface="Arial"/>
                <a:cs typeface="Arial"/>
                <a:sym typeface="Arial"/>
              </a:rPr>
              <a:t>Inese</a:t>
            </a:r>
            <a:r>
              <a:rPr lang="en-US" sz="2600" b="0" i="0" strike="noStrike" cap="none" dirty="0">
                <a:solidFill>
                  <a:srgbClr val="7F7F7F"/>
                </a:solidFill>
                <a:latin typeface="+mn-lt"/>
                <a:ea typeface="Arial"/>
                <a:cs typeface="Arial"/>
                <a:sym typeface="Arial"/>
              </a:rPr>
              <a:t> </a:t>
            </a:r>
            <a:r>
              <a:rPr lang="en-US" sz="2600" b="0" i="0" strike="noStrike" cap="none" dirty="0" err="1">
                <a:solidFill>
                  <a:srgbClr val="7F7F7F"/>
                </a:solidFill>
                <a:latin typeface="+mn-lt"/>
                <a:ea typeface="Arial"/>
                <a:cs typeface="Arial"/>
                <a:sym typeface="Arial"/>
              </a:rPr>
              <a:t>Polaka</a:t>
            </a:r>
            <a:r>
              <a:rPr lang="en-US" sz="2600" b="0" i="0" strike="noStrike" cap="none" dirty="0">
                <a:solidFill>
                  <a:srgbClr val="7F7F7F"/>
                </a:solidFill>
                <a:latin typeface="+mn-lt"/>
                <a:ea typeface="Arial"/>
                <a:cs typeface="Arial"/>
                <a:sym typeface="Arial"/>
              </a:rPr>
              <a:t> </a:t>
            </a:r>
            <a:r>
              <a:rPr lang="en-US" sz="2600" b="0" i="0" strike="noStrike" cap="none" baseline="30000" dirty="0">
                <a:solidFill>
                  <a:srgbClr val="7F7F7F"/>
                </a:solidFill>
                <a:latin typeface="+mn-lt"/>
                <a:ea typeface="Arial"/>
                <a:cs typeface="Arial"/>
                <a:sym typeface="Arial"/>
              </a:rPr>
              <a:t>4</a:t>
            </a:r>
            <a:r>
              <a:rPr lang="en-US" sz="2600" b="0" i="0" strike="noStrike" cap="none" dirty="0">
                <a:solidFill>
                  <a:srgbClr val="7F7F7F"/>
                </a:solidFill>
                <a:latin typeface="+mn-lt"/>
                <a:ea typeface="Arial"/>
                <a:cs typeface="Arial"/>
                <a:sym typeface="Arial"/>
              </a:rPr>
              <a:t>, </a:t>
            </a:r>
            <a:r>
              <a:rPr lang="en-US" sz="2600" b="0" i="0" strike="noStrike" cap="none" dirty="0" err="1">
                <a:solidFill>
                  <a:srgbClr val="7F7F7F"/>
                </a:solidFill>
                <a:latin typeface="+mn-lt"/>
                <a:ea typeface="Arial"/>
                <a:cs typeface="Arial"/>
                <a:sym typeface="Arial"/>
              </a:rPr>
              <a:t>Emilija</a:t>
            </a:r>
            <a:endParaRPr sz="2600" b="0" i="0" strike="noStrike" cap="none" dirty="0">
              <a:solidFill>
                <a:srgbClr val="7F7F7F"/>
              </a:solidFill>
              <a:latin typeface="+mn-lt"/>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2600" b="0" i="0" strike="noStrike" cap="none" dirty="0" err="1">
                <a:solidFill>
                  <a:srgbClr val="7F7F7F"/>
                </a:solidFill>
                <a:latin typeface="+mn-lt"/>
                <a:ea typeface="Arial"/>
                <a:cs typeface="Arial"/>
                <a:sym typeface="Arial"/>
              </a:rPr>
              <a:t>Vija</a:t>
            </a:r>
            <a:r>
              <a:rPr lang="en-US" sz="2600" b="0" i="0" strike="noStrike" cap="none" dirty="0">
                <a:solidFill>
                  <a:srgbClr val="7F7F7F"/>
                </a:solidFill>
                <a:latin typeface="+mn-lt"/>
                <a:ea typeface="Arial"/>
                <a:cs typeface="Arial"/>
                <a:sym typeface="Arial"/>
              </a:rPr>
              <a:t> </a:t>
            </a:r>
            <a:r>
              <a:rPr lang="en-US" sz="2600" b="0" i="0" strike="noStrike" cap="none" dirty="0" err="1">
                <a:solidFill>
                  <a:srgbClr val="7F7F7F"/>
                </a:solidFill>
                <a:latin typeface="+mn-lt"/>
                <a:ea typeface="Arial"/>
                <a:cs typeface="Arial"/>
                <a:sym typeface="Arial"/>
              </a:rPr>
              <a:t>Plorina</a:t>
            </a:r>
            <a:r>
              <a:rPr lang="en-US" sz="2600" b="0" i="0" strike="noStrike" cap="none" dirty="0">
                <a:solidFill>
                  <a:srgbClr val="7F7F7F"/>
                </a:solidFill>
                <a:latin typeface="+mn-lt"/>
                <a:ea typeface="Arial"/>
                <a:cs typeface="Arial"/>
                <a:sym typeface="Arial"/>
              </a:rPr>
              <a:t> </a:t>
            </a:r>
            <a:r>
              <a:rPr lang="en-US" sz="2600" b="0" i="0" strike="noStrike" cap="none" baseline="30000" dirty="0">
                <a:solidFill>
                  <a:srgbClr val="7F7F7F"/>
                </a:solidFill>
                <a:latin typeface="+mn-lt"/>
                <a:ea typeface="Arial"/>
                <a:cs typeface="Arial"/>
                <a:sym typeface="Arial"/>
              </a:rPr>
              <a:t>3</a:t>
            </a:r>
            <a:r>
              <a:rPr lang="en-US" sz="2600" b="0" i="0" strike="noStrike" cap="none" dirty="0">
                <a:solidFill>
                  <a:srgbClr val="7F7F7F"/>
                </a:solidFill>
                <a:latin typeface="+mn-lt"/>
                <a:ea typeface="Arial"/>
                <a:cs typeface="Arial"/>
                <a:sym typeface="Arial"/>
              </a:rPr>
              <a:t>, </a:t>
            </a:r>
            <a:r>
              <a:rPr lang="en-US" sz="2600" b="0" i="0" strike="noStrike" cap="none" dirty="0" err="1">
                <a:solidFill>
                  <a:srgbClr val="7F7F7F"/>
                </a:solidFill>
                <a:latin typeface="+mn-lt"/>
                <a:ea typeface="Arial"/>
                <a:cs typeface="Arial"/>
                <a:sym typeface="Arial"/>
              </a:rPr>
              <a:t>Nityanand</a:t>
            </a:r>
            <a:r>
              <a:rPr lang="en-US" sz="2600" b="0" i="0" strike="noStrike" cap="none" dirty="0">
                <a:solidFill>
                  <a:srgbClr val="7F7F7F"/>
                </a:solidFill>
                <a:latin typeface="+mn-lt"/>
                <a:ea typeface="Arial"/>
                <a:cs typeface="Arial"/>
                <a:sym typeface="Arial"/>
              </a:rPr>
              <a:t> Jain </a:t>
            </a:r>
            <a:r>
              <a:rPr lang="en-US" sz="2600" b="0" i="0" strike="noStrike" cap="none" baseline="30000" dirty="0">
                <a:solidFill>
                  <a:srgbClr val="7F7F7F"/>
                </a:solidFill>
                <a:latin typeface="+mn-lt"/>
                <a:ea typeface="Arial"/>
                <a:cs typeface="Arial"/>
                <a:sym typeface="Arial"/>
              </a:rPr>
              <a:t>1, 2</a:t>
            </a:r>
            <a:r>
              <a:rPr lang="en-US" sz="2600" b="0" i="0" strike="noStrike" cap="none" dirty="0">
                <a:solidFill>
                  <a:srgbClr val="7F7F7F"/>
                </a:solidFill>
                <a:latin typeface="+mn-lt"/>
                <a:ea typeface="Arial"/>
                <a:cs typeface="Arial"/>
                <a:sym typeface="Arial"/>
              </a:rPr>
              <a:t>, Alexey </a:t>
            </a:r>
            <a:r>
              <a:rPr lang="en-US" sz="2600" b="0" i="0" strike="noStrike" cap="none" dirty="0" err="1">
                <a:solidFill>
                  <a:srgbClr val="7F7F7F"/>
                </a:solidFill>
                <a:latin typeface="+mn-lt"/>
                <a:ea typeface="Arial"/>
                <a:cs typeface="Arial"/>
                <a:sym typeface="Arial"/>
              </a:rPr>
              <a:t>Lihachev</a:t>
            </a:r>
            <a:r>
              <a:rPr lang="en-US" sz="2600" b="0" i="0" strike="noStrike" cap="none" dirty="0">
                <a:solidFill>
                  <a:srgbClr val="7F7F7F"/>
                </a:solidFill>
                <a:latin typeface="+mn-lt"/>
                <a:ea typeface="Arial"/>
                <a:cs typeface="Arial"/>
                <a:sym typeface="Arial"/>
              </a:rPr>
              <a:t> </a:t>
            </a:r>
            <a:r>
              <a:rPr lang="en-US" sz="2600" b="0" i="0" strike="noStrike" cap="none" baseline="30000" dirty="0">
                <a:solidFill>
                  <a:srgbClr val="7F7F7F"/>
                </a:solidFill>
                <a:latin typeface="+mn-lt"/>
                <a:ea typeface="Arial"/>
                <a:cs typeface="Arial"/>
                <a:sym typeface="Arial"/>
              </a:rPr>
              <a:t>3</a:t>
            </a:r>
            <a:r>
              <a:rPr lang="en-US" sz="2600" b="0" i="0" strike="noStrike" cap="none" dirty="0">
                <a:solidFill>
                  <a:srgbClr val="7F7F7F"/>
                </a:solidFill>
                <a:latin typeface="+mn-lt"/>
                <a:ea typeface="Arial"/>
                <a:cs typeface="Arial"/>
                <a:sym typeface="Arial"/>
              </a:rPr>
              <a:t>, Ilze Lihacova </a:t>
            </a:r>
            <a:r>
              <a:rPr lang="en-US" sz="2600" b="0" i="0" strike="noStrike" cap="none" baseline="30000" dirty="0">
                <a:solidFill>
                  <a:srgbClr val="7F7F7F"/>
                </a:solidFill>
                <a:latin typeface="+mn-lt"/>
                <a:ea typeface="Arial"/>
                <a:cs typeface="Arial"/>
                <a:sym typeface="Arial"/>
              </a:rPr>
              <a:t>3</a:t>
            </a:r>
            <a:endParaRPr sz="2600" b="0" i="0" strike="noStrike" cap="none" baseline="30000" dirty="0">
              <a:solidFill>
                <a:srgbClr val="7F7F7F"/>
              </a:solidFill>
              <a:latin typeface="+mn-lt"/>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baseline="30000" dirty="0">
                <a:solidFill>
                  <a:srgbClr val="7F7F7F"/>
                </a:solidFill>
                <a:latin typeface="+mn-lt"/>
                <a:ea typeface="Arial"/>
                <a:cs typeface="Arial"/>
                <a:sym typeface="Arial"/>
              </a:rPr>
              <a:t>1</a:t>
            </a:r>
            <a:r>
              <a:rPr lang="en-US" sz="2400" b="0" i="0" u="none" strike="noStrike" cap="none" dirty="0">
                <a:solidFill>
                  <a:srgbClr val="7F7F7F"/>
                </a:solidFill>
                <a:latin typeface="+mn-lt"/>
                <a:ea typeface="Palatino Linotype"/>
                <a:cs typeface="Palatino Linotype"/>
                <a:sym typeface="Palatino Linotype"/>
              </a:rPr>
              <a:t>Pauls </a:t>
            </a:r>
            <a:r>
              <a:rPr lang="en-US" sz="2400" b="0" i="0" u="none" strike="noStrike" cap="none" dirty="0" err="1">
                <a:solidFill>
                  <a:srgbClr val="7F7F7F"/>
                </a:solidFill>
                <a:latin typeface="+mn-lt"/>
                <a:ea typeface="Palatino Linotype"/>
                <a:cs typeface="Palatino Linotype"/>
                <a:sym typeface="Palatino Linotype"/>
              </a:rPr>
              <a:t>Stradins</a:t>
            </a:r>
            <a:r>
              <a:rPr lang="en-US" sz="2400" b="0" i="0" u="none" strike="noStrike" cap="none" dirty="0">
                <a:solidFill>
                  <a:srgbClr val="7F7F7F"/>
                </a:solidFill>
                <a:latin typeface="+mn-lt"/>
                <a:ea typeface="Palatino Linotype"/>
                <a:cs typeface="Palatino Linotype"/>
                <a:sym typeface="Palatino Linotype"/>
              </a:rPr>
              <a:t> Clinical University Hospital, Riga, Latvia; </a:t>
            </a:r>
            <a:r>
              <a:rPr lang="en-US" sz="2400" b="0" i="0" u="none" strike="noStrike" cap="none" baseline="30000" dirty="0">
                <a:solidFill>
                  <a:srgbClr val="7F7F7F"/>
                </a:solidFill>
                <a:latin typeface="+mn-lt"/>
                <a:ea typeface="Arial"/>
                <a:cs typeface="Arial"/>
                <a:sym typeface="Arial"/>
              </a:rPr>
              <a:t>2</a:t>
            </a:r>
            <a:r>
              <a:rPr lang="en-US" sz="2400" b="0" i="0" u="none" strike="noStrike" cap="none" dirty="0">
                <a:solidFill>
                  <a:srgbClr val="7F7F7F"/>
                </a:solidFill>
                <a:latin typeface="+mn-lt"/>
                <a:ea typeface="Palatino Linotype"/>
                <a:cs typeface="Palatino Linotype"/>
                <a:sym typeface="Palatino Linotype"/>
              </a:rPr>
              <a:t>Riga </a:t>
            </a:r>
            <a:r>
              <a:rPr lang="en-US" sz="2400" b="0" i="0" u="none" strike="noStrike" cap="none" dirty="0" err="1">
                <a:solidFill>
                  <a:srgbClr val="7F7F7F"/>
                </a:solidFill>
                <a:latin typeface="+mn-lt"/>
                <a:ea typeface="Palatino Linotype"/>
                <a:cs typeface="Palatino Linotype"/>
                <a:sym typeface="Palatino Linotype"/>
              </a:rPr>
              <a:t>Stradins</a:t>
            </a:r>
            <a:r>
              <a:rPr lang="en-US" sz="2400" b="0" i="0" u="none" strike="noStrike" cap="none" dirty="0">
                <a:solidFill>
                  <a:srgbClr val="7F7F7F"/>
                </a:solidFill>
                <a:latin typeface="+mn-lt"/>
                <a:ea typeface="Palatino Linotype"/>
                <a:cs typeface="Palatino Linotype"/>
                <a:sym typeface="Palatino Linotype"/>
              </a:rPr>
              <a:t> University, Department of Biology and Microbiology, Riga, Latvia; </a:t>
            </a:r>
            <a:r>
              <a:rPr lang="en-US" sz="2400" b="0" i="0" u="none" strike="noStrike" cap="none" baseline="30000" dirty="0">
                <a:solidFill>
                  <a:srgbClr val="7F7F7F"/>
                </a:solidFill>
                <a:latin typeface="+mn-lt"/>
                <a:ea typeface="Arial"/>
                <a:cs typeface="Arial"/>
                <a:sym typeface="Arial"/>
              </a:rPr>
              <a:t>3</a:t>
            </a:r>
            <a:r>
              <a:rPr lang="en-US" sz="2400" b="0" i="0" u="none" strike="noStrike" cap="none" dirty="0">
                <a:solidFill>
                  <a:srgbClr val="7F7F7F"/>
                </a:solidFill>
                <a:latin typeface="+mn-lt"/>
                <a:ea typeface="Palatino Linotype"/>
                <a:cs typeface="Palatino Linotype"/>
                <a:sym typeface="Palatino Linotype"/>
              </a:rPr>
              <a:t>Institute of Atomic Physics and Spectroscopy, University of Latvia, Riga, Latvia; </a:t>
            </a:r>
            <a:r>
              <a:rPr lang="en-US" sz="2400" b="0" i="0" u="none" strike="noStrike" cap="none" baseline="30000" dirty="0">
                <a:solidFill>
                  <a:srgbClr val="7F7F7F"/>
                </a:solidFill>
                <a:latin typeface="+mn-lt"/>
                <a:ea typeface="Arial"/>
                <a:cs typeface="Arial"/>
                <a:sym typeface="Arial"/>
              </a:rPr>
              <a:t>4</a:t>
            </a:r>
            <a:r>
              <a:rPr lang="en-US" sz="2400" b="0" i="0" u="none" strike="noStrike" cap="none" dirty="0">
                <a:solidFill>
                  <a:srgbClr val="7F7F7F"/>
                </a:solidFill>
                <a:latin typeface="+mn-lt"/>
                <a:ea typeface="Palatino Linotype"/>
                <a:cs typeface="Palatino Linotype"/>
                <a:sym typeface="Palatino Linotype"/>
              </a:rPr>
              <a:t>Riga Technical University, Riga, Latvia</a:t>
            </a:r>
            <a:endParaRPr sz="2400" b="0" i="0" u="none" strike="noStrike" cap="none" dirty="0">
              <a:solidFill>
                <a:srgbClr val="7F7F7F"/>
              </a:solidFill>
              <a:latin typeface="+mn-lt"/>
              <a:ea typeface="Palatino Linotype"/>
              <a:cs typeface="Palatino Linotype"/>
              <a:sym typeface="Palatino Linotype"/>
            </a:endParaRPr>
          </a:p>
          <a:p>
            <a:pPr marL="0" marR="0" lvl="0" indent="0" algn="ctr" rtl="0">
              <a:lnSpc>
                <a:spcPct val="100000"/>
              </a:lnSpc>
              <a:spcBef>
                <a:spcPts val="0"/>
              </a:spcBef>
              <a:spcAft>
                <a:spcPts val="0"/>
              </a:spcAft>
              <a:buClr>
                <a:srgbClr val="000000"/>
              </a:buClr>
              <a:buSzPts val="2300"/>
              <a:buFont typeface="Arial"/>
              <a:buNone/>
            </a:pPr>
            <a:r>
              <a:rPr lang="en-US" sz="2400" b="0" i="0" u="none" strike="noStrike" cap="none" dirty="0">
                <a:solidFill>
                  <a:srgbClr val="7F7F7F"/>
                </a:solidFill>
                <a:latin typeface="+mn-lt"/>
                <a:ea typeface="Arial"/>
                <a:cs typeface="Arial"/>
                <a:sym typeface="Arial"/>
              </a:rPr>
              <a:t>E-mail: aigars.reinis@stradini.lv</a:t>
            </a:r>
            <a:endParaRPr sz="2400" b="0" i="0" u="none" strike="noStrike" cap="none" dirty="0">
              <a:solidFill>
                <a:srgbClr val="7F7F7F"/>
              </a:solidFill>
              <a:latin typeface="+mn-lt"/>
              <a:ea typeface="Arial"/>
              <a:cs typeface="Arial"/>
              <a:sym typeface="Arial"/>
            </a:endParaRPr>
          </a:p>
        </p:txBody>
      </p:sp>
      <p:sp>
        <p:nvSpPr>
          <p:cNvPr id="89" name="Google Shape;89;p13"/>
          <p:cNvSpPr txBox="1"/>
          <p:nvPr/>
        </p:nvSpPr>
        <p:spPr>
          <a:xfrm>
            <a:off x="602317" y="4568526"/>
            <a:ext cx="6068100" cy="628800"/>
          </a:xfrm>
          <a:prstGeom prst="rect">
            <a:avLst/>
          </a:prstGeom>
          <a:noFill/>
          <a:ln>
            <a:noFill/>
          </a:ln>
        </p:spPr>
        <p:txBody>
          <a:bodyPr spcFirstLastPara="1" wrap="square" lIns="89075" tIns="44525" rIns="89075" bIns="445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rgbClr val="9E1F63"/>
                </a:solidFill>
                <a:latin typeface="Arial"/>
                <a:ea typeface="Arial"/>
                <a:cs typeface="Arial"/>
                <a:sym typeface="Arial"/>
              </a:rPr>
              <a:t>Abstract</a:t>
            </a:r>
            <a:endParaRPr sz="3500" b="1" i="0" u="none" strike="noStrike" cap="none" dirty="0">
              <a:solidFill>
                <a:srgbClr val="9E1F63"/>
              </a:solidFill>
              <a:latin typeface="Arial"/>
              <a:ea typeface="Arial"/>
              <a:cs typeface="Arial"/>
              <a:sym typeface="Arial"/>
            </a:endParaRPr>
          </a:p>
        </p:txBody>
      </p:sp>
      <p:sp>
        <p:nvSpPr>
          <p:cNvPr id="90" name="Google Shape;90;p13"/>
          <p:cNvSpPr txBox="1"/>
          <p:nvPr/>
        </p:nvSpPr>
        <p:spPr>
          <a:xfrm>
            <a:off x="606702" y="5132215"/>
            <a:ext cx="20174606" cy="1567247"/>
          </a:xfrm>
          <a:prstGeom prst="rect">
            <a:avLst/>
          </a:prstGeom>
          <a:noFill/>
          <a:ln>
            <a:noFill/>
          </a:ln>
        </p:spPr>
        <p:txBody>
          <a:bodyPr spcFirstLastPara="1" wrap="square" lIns="89075" tIns="44525" rIns="89075" bIns="44525"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400" dirty="0">
                <a:solidFill>
                  <a:srgbClr val="7F7F7F"/>
                </a:solidFill>
              </a:rPr>
              <a:t>Epidemiological threats are increasing and causing signs of global crisis. One of them is antimicrobial </a:t>
            </a:r>
            <a:r>
              <a:rPr lang="en-US" sz="2400" dirty="0" err="1">
                <a:solidFill>
                  <a:srgbClr val="7F7F7F"/>
                </a:solidFill>
              </a:rPr>
              <a:t>multiresistance</a:t>
            </a:r>
            <a:r>
              <a:rPr lang="en-US" sz="2400" dirty="0">
                <a:solidFill>
                  <a:srgbClr val="7F7F7F"/>
                </a:solidFill>
              </a:rPr>
              <a:t> (AMR) which stems from the increased untargeted use of antibiotics. The main problem of phenotypic AMR tests is that after the preparation and inoculation of the test culture takes 24-72 h to read the results. One of the options for the rapid evaluation of bacterial antibiotic susceptibility is a non-contact optical technique called - laser speckle contrast imaging.</a:t>
            </a:r>
            <a:endParaRPr sz="2400" dirty="0">
              <a:solidFill>
                <a:srgbClr val="7F7F7F"/>
              </a:solidFill>
            </a:endParaRPr>
          </a:p>
        </p:txBody>
      </p:sp>
      <p:sp>
        <p:nvSpPr>
          <p:cNvPr id="91" name="Google Shape;91;p13"/>
          <p:cNvSpPr/>
          <p:nvPr/>
        </p:nvSpPr>
        <p:spPr>
          <a:xfrm>
            <a:off x="384350" y="10467053"/>
            <a:ext cx="10063200" cy="1480846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89075" tIns="44525" rIns="89075" bIns="44525"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p:txBody>
      </p:sp>
      <p:sp>
        <p:nvSpPr>
          <p:cNvPr id="92" name="Google Shape;92;p13"/>
          <p:cNvSpPr txBox="1"/>
          <p:nvPr/>
        </p:nvSpPr>
        <p:spPr>
          <a:xfrm>
            <a:off x="567196" y="10681220"/>
            <a:ext cx="6068100" cy="628800"/>
          </a:xfrm>
          <a:prstGeom prst="rect">
            <a:avLst/>
          </a:prstGeom>
          <a:noFill/>
          <a:ln>
            <a:noFill/>
          </a:ln>
        </p:spPr>
        <p:txBody>
          <a:bodyPr spcFirstLastPara="1" wrap="square" lIns="89075" tIns="44525" rIns="89075" bIns="445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rgbClr val="9E1F63"/>
                </a:solidFill>
                <a:latin typeface="Arial"/>
                <a:ea typeface="Arial"/>
                <a:cs typeface="Arial"/>
                <a:sym typeface="Arial"/>
              </a:rPr>
              <a:t>Methods and Materials</a:t>
            </a:r>
            <a:endParaRPr sz="3500" b="1" i="0" u="none" strike="noStrike" cap="none" dirty="0">
              <a:solidFill>
                <a:srgbClr val="9E1F63"/>
              </a:solidFill>
              <a:latin typeface="Arial"/>
              <a:ea typeface="Arial"/>
              <a:cs typeface="Arial"/>
              <a:sym typeface="Arial"/>
            </a:endParaRPr>
          </a:p>
        </p:txBody>
      </p:sp>
      <p:sp>
        <p:nvSpPr>
          <p:cNvPr id="93" name="Google Shape;93;p13"/>
          <p:cNvSpPr txBox="1"/>
          <p:nvPr/>
        </p:nvSpPr>
        <p:spPr>
          <a:xfrm>
            <a:off x="495695" y="11510078"/>
            <a:ext cx="9660753" cy="4706568"/>
          </a:xfrm>
          <a:prstGeom prst="rect">
            <a:avLst/>
          </a:prstGeom>
          <a:noFill/>
          <a:ln>
            <a:noFill/>
          </a:ln>
        </p:spPr>
        <p:txBody>
          <a:bodyPr spcFirstLastPara="1" wrap="square" lIns="89075" tIns="44525" rIns="89075" bIns="44525" anchor="t" anchorCtr="0">
            <a:spAutoFit/>
          </a:bodyPr>
          <a:lstStyle/>
          <a:p>
            <a:pPr marL="0" marR="0" lvl="0" indent="0" algn="just" rtl="0">
              <a:lnSpc>
                <a:spcPct val="100000"/>
              </a:lnSpc>
              <a:spcBef>
                <a:spcPts val="0"/>
              </a:spcBef>
              <a:spcAft>
                <a:spcPts val="0"/>
              </a:spcAft>
              <a:buClr>
                <a:schemeClr val="dk1"/>
              </a:buClr>
              <a:buSzPts val="2500"/>
              <a:buFont typeface="Arial"/>
              <a:buNone/>
            </a:pPr>
            <a:r>
              <a:rPr lang="lv-LV" sz="2000" dirty="0">
                <a:solidFill>
                  <a:srgbClr val="7F7F7F"/>
                </a:solidFill>
              </a:rPr>
              <a:t>	</a:t>
            </a:r>
            <a:r>
              <a:rPr lang="en-US" sz="2000" dirty="0">
                <a:solidFill>
                  <a:srgbClr val="7F7F7F"/>
                </a:solidFill>
              </a:rPr>
              <a:t>An experiment based on a disk diffusion test was performed by using </a:t>
            </a:r>
            <a:r>
              <a:rPr lang="en-US" sz="2000" i="1" dirty="0">
                <a:solidFill>
                  <a:srgbClr val="7F7F7F"/>
                </a:solidFill>
              </a:rPr>
              <a:t>S. aureus</a:t>
            </a:r>
            <a:r>
              <a:rPr lang="en-US" sz="2000" dirty="0">
                <a:solidFill>
                  <a:srgbClr val="7F7F7F"/>
                </a:solidFill>
              </a:rPr>
              <a:t> and two antibiotics-enriched disks: Cefoxitin - 30 </a:t>
            </a:r>
            <a:r>
              <a:rPr lang="en-US" sz="2000" dirty="0" err="1">
                <a:solidFill>
                  <a:srgbClr val="7F7F7F"/>
                </a:solidFill>
              </a:rPr>
              <a:t>μg</a:t>
            </a:r>
            <a:r>
              <a:rPr lang="en-US" sz="2000" dirty="0">
                <a:solidFill>
                  <a:srgbClr val="7F7F7F"/>
                </a:solidFill>
              </a:rPr>
              <a:t> and Gentamicin 10 </a:t>
            </a:r>
            <a:r>
              <a:rPr lang="en-US" sz="2000" dirty="0" err="1">
                <a:solidFill>
                  <a:srgbClr val="7F7F7F"/>
                </a:solidFill>
              </a:rPr>
              <a:t>μg</a:t>
            </a:r>
            <a:r>
              <a:rPr lang="en-US" sz="2000" dirty="0">
                <a:solidFill>
                  <a:srgbClr val="7F7F7F"/>
                </a:solidFill>
              </a:rPr>
              <a:t>. in the </a:t>
            </a:r>
            <a:r>
              <a:rPr lang="en-US" sz="2000" dirty="0" err="1">
                <a:solidFill>
                  <a:srgbClr val="7F7F7F"/>
                </a:solidFill>
              </a:rPr>
              <a:t>Pauls</a:t>
            </a:r>
            <a:r>
              <a:rPr lang="en-US" sz="2000" dirty="0">
                <a:solidFill>
                  <a:srgbClr val="7F7F7F"/>
                </a:solidFill>
              </a:rPr>
              <a:t> </a:t>
            </a:r>
            <a:r>
              <a:rPr lang="en-US" sz="2000" dirty="0" err="1">
                <a:solidFill>
                  <a:srgbClr val="7F7F7F"/>
                </a:solidFill>
              </a:rPr>
              <a:t>Stradins</a:t>
            </a:r>
            <a:r>
              <a:rPr lang="en-US" sz="2000" dirty="0">
                <a:solidFill>
                  <a:srgbClr val="7F7F7F"/>
                </a:solidFill>
              </a:rPr>
              <a:t> Clinical University Hospital Joint Laboratory. The bacterial colony was prepared for disk diffusion test according to EUCAST guidelines [1]. The specific antibiotic was chosen due to known sensitivity of the bacteria to it. The duration of the experiment was 18±2 hours and the time between frames was 10 seconds.</a:t>
            </a:r>
            <a:r>
              <a:rPr lang="lv-LV" sz="2000" dirty="0">
                <a:solidFill>
                  <a:srgbClr val="7F7F7F"/>
                </a:solidFill>
              </a:rPr>
              <a:t> </a:t>
            </a:r>
          </a:p>
          <a:p>
            <a:pPr algn="just" rtl="0">
              <a:spcBef>
                <a:spcPts val="0"/>
              </a:spcBef>
              <a:spcAft>
                <a:spcPts val="0"/>
              </a:spcAft>
            </a:pPr>
            <a:r>
              <a:rPr lang="lv-LV" sz="2000" i="0" u="none" strike="noStrike" cap="none" dirty="0">
                <a:solidFill>
                  <a:srgbClr val="7F7F7F"/>
                </a:solidFill>
                <a:latin typeface="Arial"/>
                <a:ea typeface="Arial"/>
                <a:cs typeface="Arial"/>
                <a:sym typeface="Arial"/>
              </a:rPr>
              <a:t>	</a:t>
            </a:r>
            <a:r>
              <a:rPr lang="en-US" sz="2000" i="0" u="none" strike="noStrike" dirty="0">
                <a:solidFill>
                  <a:srgbClr val="7F7F7F"/>
                </a:solidFill>
                <a:effectLst/>
                <a:latin typeface="Arial" panose="020B0604020202020204" pitchFamily="34" charset="0"/>
              </a:rPr>
              <a:t>The Mueller-Hinton agar with bacterial culture and the antibiotic disks was incubated 18±2 hours at 36</a:t>
            </a:r>
            <a:r>
              <a:rPr lang="en-US" sz="2000" i="0" u="none" strike="noStrike" baseline="30000" dirty="0">
                <a:solidFill>
                  <a:srgbClr val="7F7F7F"/>
                </a:solidFill>
                <a:effectLst/>
                <a:latin typeface="Arial" panose="020B0604020202020204" pitchFamily="34" charset="0"/>
              </a:rPr>
              <a:t>o</a:t>
            </a:r>
            <a:r>
              <a:rPr lang="en-US" sz="2000" i="0" u="none" strike="noStrike" dirty="0">
                <a:solidFill>
                  <a:srgbClr val="7F7F7F"/>
                </a:solidFill>
                <a:effectLst/>
                <a:latin typeface="Arial" panose="020B0604020202020204" pitchFamily="34" charset="0"/>
              </a:rPr>
              <a:t>C together with the laser speckle imaging device. The design of the device is shown in Figure 1.</a:t>
            </a:r>
            <a:endParaRPr lang="en-US" sz="2000" dirty="0">
              <a:solidFill>
                <a:srgbClr val="7F7F7F"/>
              </a:solidFill>
              <a:effectLst/>
            </a:endParaRPr>
          </a:p>
          <a:p>
            <a:pPr algn="just" rtl="0">
              <a:spcBef>
                <a:spcPts val="0"/>
              </a:spcBef>
              <a:spcAft>
                <a:spcPts val="0"/>
              </a:spcAft>
            </a:pPr>
            <a:r>
              <a:rPr lang="en-US" sz="2000" i="0" u="none" strike="noStrike" dirty="0">
                <a:solidFill>
                  <a:srgbClr val="7F7F7F"/>
                </a:solidFill>
                <a:effectLst/>
                <a:latin typeface="Arial" panose="020B0604020202020204" pitchFamily="34" charset="0"/>
              </a:rPr>
              <a:t>The obtained laser speckle time series images were processed using the sub-pixel correlation analysis method [2]. The obtained results are shown in Figures 2-4. </a:t>
            </a:r>
            <a:endParaRPr lang="en-US" sz="2000" dirty="0">
              <a:solidFill>
                <a:srgbClr val="7F7F7F"/>
              </a:solidFill>
              <a:effectLst/>
            </a:endParaRPr>
          </a:p>
          <a:p>
            <a:pPr algn="just" rtl="0">
              <a:spcBef>
                <a:spcPts val="0"/>
              </a:spcBef>
              <a:spcAft>
                <a:spcPts val="0"/>
              </a:spcAft>
            </a:pPr>
            <a:r>
              <a:rPr lang="en-US" sz="2000" i="0" u="none" strike="noStrike" dirty="0">
                <a:solidFill>
                  <a:srgbClr val="7F7F7F"/>
                </a:solidFill>
                <a:effectLst/>
                <a:latin typeface="Arial" panose="020B0604020202020204" pitchFamily="34" charset="0"/>
              </a:rPr>
              <a:t>The Neural network (Multilayer perceptron) was used to classify between the zones of bacterial activity and the sterile zones formed around antibiotic disks (Fig. 4). Gentamicin disk was used as a training set, and Cefoxitin disk - a test set. </a:t>
            </a:r>
            <a:endParaRPr lang="en-US" sz="2000" dirty="0">
              <a:solidFill>
                <a:srgbClr val="7F7F7F"/>
              </a:solidFill>
              <a:effectLst/>
            </a:endParaRPr>
          </a:p>
        </p:txBody>
      </p:sp>
      <p:sp>
        <p:nvSpPr>
          <p:cNvPr id="94" name="Google Shape;94;p13"/>
          <p:cNvSpPr txBox="1"/>
          <p:nvPr/>
        </p:nvSpPr>
        <p:spPr>
          <a:xfrm>
            <a:off x="11257227" y="7221560"/>
            <a:ext cx="6068100" cy="628800"/>
          </a:xfrm>
          <a:prstGeom prst="rect">
            <a:avLst/>
          </a:prstGeom>
          <a:noFill/>
          <a:ln>
            <a:noFill/>
          </a:ln>
        </p:spPr>
        <p:txBody>
          <a:bodyPr spcFirstLastPara="1" wrap="square" lIns="89075" tIns="44525" rIns="89075" bIns="445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rgbClr val="9E1F63"/>
                </a:solidFill>
                <a:latin typeface="Arial"/>
                <a:ea typeface="Arial"/>
                <a:cs typeface="Arial"/>
                <a:sym typeface="Arial"/>
              </a:rPr>
              <a:t>Results and Discussion</a:t>
            </a:r>
            <a:endParaRPr sz="3500" b="1" i="0" u="none" strike="noStrike" cap="none" dirty="0">
              <a:solidFill>
                <a:srgbClr val="9E1F63"/>
              </a:solidFill>
              <a:latin typeface="Arial"/>
              <a:ea typeface="Arial"/>
              <a:cs typeface="Arial"/>
              <a:sym typeface="Arial"/>
            </a:endParaRPr>
          </a:p>
        </p:txBody>
      </p:sp>
      <p:sp>
        <p:nvSpPr>
          <p:cNvPr id="95" name="Google Shape;95;p13"/>
          <p:cNvSpPr txBox="1"/>
          <p:nvPr/>
        </p:nvSpPr>
        <p:spPr>
          <a:xfrm>
            <a:off x="11227499" y="18727458"/>
            <a:ext cx="9626919" cy="3475462"/>
          </a:xfrm>
          <a:prstGeom prst="rect">
            <a:avLst/>
          </a:prstGeom>
          <a:noFill/>
          <a:ln>
            <a:noFill/>
          </a:ln>
        </p:spPr>
        <p:txBody>
          <a:bodyPr spcFirstLastPara="1" wrap="square" lIns="89075" tIns="44525" rIns="89075" bIns="44525" anchor="t" anchorCtr="0">
            <a:spAutoFit/>
          </a:bodyPr>
          <a:lstStyle/>
          <a:p>
            <a:pPr marL="0" marR="0" lvl="0" indent="0" algn="just" rtl="0">
              <a:lnSpc>
                <a:spcPct val="100000"/>
              </a:lnSpc>
              <a:spcBef>
                <a:spcPts val="0"/>
              </a:spcBef>
              <a:spcAft>
                <a:spcPts val="0"/>
              </a:spcAft>
              <a:buClr>
                <a:srgbClr val="000000"/>
              </a:buClr>
              <a:buSzPts val="2500"/>
              <a:buFont typeface="Arial"/>
              <a:buNone/>
            </a:pPr>
            <a:r>
              <a:rPr lang="en-US" sz="2000" i="0" u="none" strike="noStrike" cap="none" dirty="0">
                <a:solidFill>
                  <a:srgbClr val="7F7F7F"/>
                </a:solidFill>
                <a:latin typeface="Arial"/>
                <a:ea typeface="Arial"/>
                <a:cs typeface="Arial"/>
                <a:sym typeface="Arial"/>
              </a:rPr>
              <a:t>The formation of the sterile zone is becoming visible 2-3 hours after the start of the experiment. In comparison, according to EUCAST disk diffusion method for this bacterium it takes 18±2h to determine such a result [</a:t>
            </a:r>
            <a:r>
              <a:rPr lang="en-US" sz="2000" dirty="0">
                <a:solidFill>
                  <a:srgbClr val="7F7F7F"/>
                </a:solidFill>
              </a:rPr>
              <a:t>3</a:t>
            </a:r>
            <a:r>
              <a:rPr lang="en-US" sz="2000" i="0" u="none" strike="noStrike" cap="none" dirty="0">
                <a:solidFill>
                  <a:srgbClr val="7F7F7F"/>
                </a:solidFill>
                <a:latin typeface="Arial"/>
                <a:ea typeface="Arial"/>
                <a:cs typeface="Arial"/>
                <a:sym typeface="Arial"/>
              </a:rPr>
              <a:t>]. </a:t>
            </a:r>
            <a:endParaRPr sz="200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500"/>
              <a:buFont typeface="Arial"/>
              <a:buNone/>
            </a:pPr>
            <a:r>
              <a:rPr lang="en-US" sz="2000" dirty="0">
                <a:solidFill>
                  <a:srgbClr val="7F7F7F"/>
                </a:solidFill>
              </a:rPr>
              <a:t>The decrease in the signals value occurred in a dynamic manner (7.7 mm-6 h; 8.5 mm-7.3 h; 10.1 mm-9.3 h; 11.3 mm-10.5 h) representing the radius of the sterile zone. Outside the sterile zone, the signal decreased much later and simultaneously for different radii. The signals in both zones definitely differed from each other. The correct classification reached 85 percent (6.1-7.6 h). </a:t>
            </a:r>
            <a:endParaRPr sz="2000" dirty="0">
              <a:solidFill>
                <a:srgbClr val="7F7F7F"/>
              </a:solidFill>
            </a:endParaRPr>
          </a:p>
          <a:p>
            <a:pPr marL="0" marR="0" lvl="0" indent="0" algn="just" rtl="0">
              <a:lnSpc>
                <a:spcPct val="100000"/>
              </a:lnSpc>
              <a:spcBef>
                <a:spcPts val="0"/>
              </a:spcBef>
              <a:spcAft>
                <a:spcPts val="0"/>
              </a:spcAft>
              <a:buClr>
                <a:srgbClr val="000000"/>
              </a:buClr>
              <a:buSzPts val="2500"/>
              <a:buFont typeface="Arial"/>
              <a:buNone/>
            </a:pPr>
            <a:r>
              <a:rPr lang="en-US" sz="2000" i="0" u="none" strike="noStrike" cap="none" dirty="0">
                <a:solidFill>
                  <a:srgbClr val="7F7F7F"/>
                </a:solidFill>
                <a:latin typeface="Arial"/>
                <a:ea typeface="Arial"/>
                <a:cs typeface="Arial"/>
                <a:sym typeface="Arial"/>
              </a:rPr>
              <a:t>Future experiments will be conducted using other common infection causing bacteria using antibiotics with different </a:t>
            </a:r>
            <a:r>
              <a:rPr lang="en-US" sz="2000" dirty="0">
                <a:solidFill>
                  <a:srgbClr val="7F7F7F"/>
                </a:solidFill>
              </a:rPr>
              <a:t>susceptibility</a:t>
            </a:r>
            <a:r>
              <a:rPr lang="en-US" sz="2000" i="0" u="none" strike="noStrike" cap="none" dirty="0">
                <a:solidFill>
                  <a:srgbClr val="7F7F7F"/>
                </a:solidFill>
                <a:latin typeface="Arial"/>
                <a:ea typeface="Arial"/>
                <a:cs typeface="Arial"/>
                <a:sym typeface="Arial"/>
              </a:rPr>
              <a:t>. The image capture time will also be reduced to </a:t>
            </a:r>
            <a:r>
              <a:rPr lang="en-US" sz="2000" i="0" u="none" strike="noStrike" cap="none" dirty="0" err="1">
                <a:solidFill>
                  <a:srgbClr val="7F7F7F"/>
                </a:solidFill>
                <a:latin typeface="Arial"/>
                <a:ea typeface="Arial"/>
                <a:cs typeface="Arial"/>
                <a:sym typeface="Arial"/>
              </a:rPr>
              <a:t>analyse</a:t>
            </a:r>
            <a:r>
              <a:rPr lang="en-US" sz="2000" i="0" u="none" strike="noStrike" cap="none" dirty="0">
                <a:solidFill>
                  <a:srgbClr val="7F7F7F"/>
                </a:solidFill>
                <a:latin typeface="Arial"/>
                <a:ea typeface="Arial"/>
                <a:cs typeface="Arial"/>
                <a:sym typeface="Arial"/>
              </a:rPr>
              <a:t> the movement of bacteria.</a:t>
            </a:r>
            <a:endParaRPr sz="2000" i="0" u="none" strike="noStrike" cap="none" dirty="0">
              <a:solidFill>
                <a:srgbClr val="7F7F7F"/>
              </a:solidFill>
              <a:latin typeface="Arial"/>
              <a:ea typeface="Arial"/>
              <a:cs typeface="Arial"/>
              <a:sym typeface="Arial"/>
            </a:endParaRPr>
          </a:p>
        </p:txBody>
      </p:sp>
      <p:pic>
        <p:nvPicPr>
          <p:cNvPr id="100" name="Google Shape;100;p13"/>
          <p:cNvPicPr preferRelativeResize="0"/>
          <p:nvPr/>
        </p:nvPicPr>
        <p:blipFill rotWithShape="1">
          <a:blip r:embed="rId3">
            <a:alphaModFix/>
          </a:blip>
          <a:srcRect/>
          <a:stretch/>
        </p:blipFill>
        <p:spPr>
          <a:xfrm>
            <a:off x="2605503" y="16574223"/>
            <a:ext cx="5505265" cy="6475190"/>
          </a:xfrm>
          <a:prstGeom prst="rect">
            <a:avLst/>
          </a:prstGeom>
          <a:noFill/>
          <a:ln>
            <a:noFill/>
          </a:ln>
        </p:spPr>
      </p:pic>
      <p:sp>
        <p:nvSpPr>
          <p:cNvPr id="102" name="Google Shape;102;p13"/>
          <p:cNvSpPr txBox="1"/>
          <p:nvPr/>
        </p:nvSpPr>
        <p:spPr>
          <a:xfrm>
            <a:off x="602317" y="23623136"/>
            <a:ext cx="9660752" cy="1164775"/>
          </a:xfrm>
          <a:prstGeom prst="rect">
            <a:avLst/>
          </a:prstGeom>
          <a:noFill/>
          <a:ln>
            <a:noFill/>
          </a:ln>
        </p:spPr>
        <p:txBody>
          <a:bodyPr spcFirstLastPara="1" wrap="square" lIns="89075" tIns="89075" rIns="89075" bIns="89075"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US" sz="1600" b="1" i="0" u="none" strike="noStrike" cap="none" dirty="0">
                <a:solidFill>
                  <a:srgbClr val="7F7F7F"/>
                </a:solidFill>
                <a:latin typeface="+mn-lt"/>
                <a:ea typeface="Calibri"/>
                <a:cs typeface="Calibri"/>
                <a:sym typeface="Calibri"/>
              </a:rPr>
              <a:t>Figure 1</a:t>
            </a:r>
            <a:r>
              <a:rPr lang="lv-LV" sz="1600" b="1" i="0" u="none" strike="noStrike" cap="none" dirty="0">
                <a:solidFill>
                  <a:srgbClr val="7F7F7F"/>
                </a:solidFill>
                <a:latin typeface="+mn-lt"/>
                <a:ea typeface="Calibri"/>
                <a:cs typeface="Calibri"/>
                <a:sym typeface="Calibri"/>
              </a:rPr>
              <a:t>.</a:t>
            </a:r>
            <a:r>
              <a:rPr lang="en-US" sz="1600" b="0" i="0" u="none" strike="noStrike" cap="none" dirty="0">
                <a:solidFill>
                  <a:srgbClr val="7F7F7F"/>
                </a:solidFill>
                <a:latin typeface="+mn-lt"/>
                <a:ea typeface="Calibri"/>
                <a:cs typeface="Calibri"/>
                <a:sym typeface="Calibri"/>
              </a:rPr>
              <a:t> </a:t>
            </a:r>
            <a:r>
              <a:rPr lang="en-US" sz="1600" dirty="0">
                <a:solidFill>
                  <a:srgbClr val="7F7F7F"/>
                </a:solidFill>
                <a:latin typeface="+mn-lt"/>
                <a:ea typeface="Calibri"/>
                <a:cs typeface="Calibri"/>
                <a:sym typeface="Calibri"/>
              </a:rPr>
              <a:t>The experimental setup consists of a 658 nm diode pumped solid state laser (output power 60 </a:t>
            </a:r>
            <a:r>
              <a:rPr lang="en-US" sz="1600" dirty="0" err="1">
                <a:solidFill>
                  <a:srgbClr val="7F7F7F"/>
                </a:solidFill>
                <a:latin typeface="+mn-lt"/>
                <a:ea typeface="Calibri"/>
                <a:cs typeface="Calibri"/>
                <a:sym typeface="Calibri"/>
              </a:rPr>
              <a:t>mW</a:t>
            </a:r>
            <a:r>
              <a:rPr lang="en-US" sz="1600" dirty="0">
                <a:solidFill>
                  <a:srgbClr val="7F7F7F"/>
                </a:solidFill>
                <a:latin typeface="+mn-lt"/>
                <a:ea typeface="Calibri"/>
                <a:cs typeface="Calibri"/>
                <a:sym typeface="Calibri"/>
              </a:rPr>
              <a:t>) spread homogeneously over the petri dish surface and a white light emitting diode to obtain images in white light. Laser speckle images were recorded with an IDS CMOS 10 </a:t>
            </a:r>
            <a:r>
              <a:rPr lang="en-US" sz="1600" dirty="0" err="1">
                <a:solidFill>
                  <a:srgbClr val="7F7F7F"/>
                </a:solidFill>
                <a:latin typeface="+mn-lt"/>
                <a:ea typeface="Calibri"/>
                <a:cs typeface="Calibri"/>
                <a:sym typeface="Calibri"/>
              </a:rPr>
              <a:t>Mpix</a:t>
            </a:r>
            <a:r>
              <a:rPr lang="en-US" sz="1600" dirty="0">
                <a:solidFill>
                  <a:srgbClr val="7F7F7F"/>
                </a:solidFill>
                <a:latin typeface="+mn-lt"/>
                <a:ea typeface="Calibri"/>
                <a:cs typeface="Calibri"/>
                <a:sym typeface="Calibri"/>
              </a:rPr>
              <a:t> camera every 10 seconds.</a:t>
            </a:r>
            <a:endParaRPr sz="1600" b="0" i="0" u="none" strike="noStrike" cap="none" dirty="0">
              <a:solidFill>
                <a:srgbClr val="7F7F7F"/>
              </a:solidFill>
              <a:latin typeface="+mn-lt"/>
              <a:ea typeface="Calibri"/>
              <a:cs typeface="Calibri"/>
              <a:sym typeface="Calibri"/>
            </a:endParaRPr>
          </a:p>
        </p:txBody>
      </p:sp>
      <p:sp>
        <p:nvSpPr>
          <p:cNvPr id="105" name="Google Shape;105;p13"/>
          <p:cNvSpPr/>
          <p:nvPr/>
        </p:nvSpPr>
        <p:spPr>
          <a:xfrm>
            <a:off x="11061456" y="22974943"/>
            <a:ext cx="10063200" cy="230057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89075" tIns="44525" rIns="89075" bIns="44525"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p:txBody>
      </p:sp>
      <p:sp>
        <p:nvSpPr>
          <p:cNvPr id="110" name="Google Shape;110;p13"/>
          <p:cNvSpPr txBox="1"/>
          <p:nvPr/>
        </p:nvSpPr>
        <p:spPr>
          <a:xfrm>
            <a:off x="19659600" y="0"/>
            <a:ext cx="1724025"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dirty="0">
                <a:solidFill>
                  <a:srgbClr val="7F7F7F"/>
                </a:solidFill>
                <a:latin typeface="+mn-lt"/>
                <a:ea typeface="Times New Roman"/>
                <a:cs typeface="Times New Roman"/>
                <a:sym typeface="Times New Roman"/>
              </a:rPr>
              <a:t>P 1518</a:t>
            </a:r>
            <a:endParaRPr sz="3600" dirty="0">
              <a:solidFill>
                <a:srgbClr val="7F7F7F"/>
              </a:solidFill>
              <a:latin typeface="+mn-lt"/>
              <a:ea typeface="Times New Roman"/>
              <a:cs typeface="Times New Roman"/>
              <a:sym typeface="Times New Roman"/>
            </a:endParaRPr>
          </a:p>
        </p:txBody>
      </p:sp>
      <p:pic>
        <p:nvPicPr>
          <p:cNvPr id="111" name="Google Shape;111;p13"/>
          <p:cNvPicPr preferRelativeResize="0"/>
          <p:nvPr/>
        </p:nvPicPr>
        <p:blipFill>
          <a:blip r:embed="rId4">
            <a:alphaModFix/>
          </a:blip>
          <a:stretch>
            <a:fillRect/>
          </a:stretch>
        </p:blipFill>
        <p:spPr>
          <a:xfrm>
            <a:off x="11061634" y="7935964"/>
            <a:ext cx="9826296" cy="4042820"/>
          </a:xfrm>
          <a:prstGeom prst="rect">
            <a:avLst/>
          </a:prstGeom>
          <a:noFill/>
          <a:ln>
            <a:noFill/>
          </a:ln>
        </p:spPr>
      </p:pic>
      <p:sp>
        <p:nvSpPr>
          <p:cNvPr id="112" name="Google Shape;112;p13"/>
          <p:cNvSpPr txBox="1"/>
          <p:nvPr/>
        </p:nvSpPr>
        <p:spPr>
          <a:xfrm>
            <a:off x="11257227" y="11931531"/>
            <a:ext cx="9597192" cy="677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600" b="1" dirty="0">
                <a:solidFill>
                  <a:srgbClr val="7F7F7F"/>
                </a:solidFill>
                <a:latin typeface="+mn-lt"/>
                <a:ea typeface="Calibri"/>
                <a:cs typeface="Calibri"/>
                <a:sym typeface="Calibri"/>
              </a:rPr>
              <a:t>Figure </a:t>
            </a:r>
            <a:r>
              <a:rPr lang="lv-LV" sz="1600" b="1" dirty="0">
                <a:solidFill>
                  <a:srgbClr val="7F7F7F"/>
                </a:solidFill>
                <a:latin typeface="+mn-lt"/>
                <a:ea typeface="Calibri"/>
                <a:cs typeface="Calibri"/>
                <a:sym typeface="Calibri"/>
              </a:rPr>
              <a:t>2</a:t>
            </a:r>
            <a:r>
              <a:rPr lang="en-US" sz="1600" b="1" dirty="0">
                <a:solidFill>
                  <a:srgbClr val="7F7F7F"/>
                </a:solidFill>
                <a:latin typeface="+mn-lt"/>
                <a:ea typeface="Calibri"/>
                <a:cs typeface="Calibri"/>
                <a:sym typeface="Calibri"/>
              </a:rPr>
              <a:t>. </a:t>
            </a:r>
            <a:r>
              <a:rPr lang="en-US" sz="1600" dirty="0" err="1">
                <a:solidFill>
                  <a:srgbClr val="7F7F7F"/>
                </a:solidFill>
                <a:latin typeface="+mn-lt"/>
                <a:ea typeface="Calibri"/>
                <a:cs typeface="Calibri"/>
                <a:sym typeface="Calibri"/>
              </a:rPr>
              <a:t>Spatio</a:t>
            </a:r>
            <a:r>
              <a:rPr lang="en-US" sz="1600" dirty="0">
                <a:solidFill>
                  <a:srgbClr val="7F7F7F"/>
                </a:solidFill>
                <a:latin typeface="+mn-lt"/>
                <a:ea typeface="Calibri"/>
                <a:cs typeface="Calibri"/>
                <a:sym typeface="Calibri"/>
              </a:rPr>
              <a:t>-temporal changes of the sterile zone (top), and sterile zone formation in the growth of </a:t>
            </a:r>
            <a:r>
              <a:rPr lang="en-US" sz="1600" i="1" dirty="0">
                <a:solidFill>
                  <a:srgbClr val="7F7F7F"/>
                </a:solidFill>
                <a:latin typeface="+mn-lt"/>
                <a:ea typeface="Calibri"/>
                <a:cs typeface="Calibri"/>
                <a:sym typeface="Calibri"/>
              </a:rPr>
              <a:t>S. aureus </a:t>
            </a:r>
            <a:r>
              <a:rPr lang="en-US" sz="1600" dirty="0">
                <a:solidFill>
                  <a:srgbClr val="7F7F7F"/>
                </a:solidFill>
                <a:latin typeface="+mn-lt"/>
                <a:ea typeface="Calibri"/>
                <a:cs typeface="Calibri"/>
                <a:sym typeface="Calibri"/>
              </a:rPr>
              <a:t>around the Cefoxitin - 30 </a:t>
            </a:r>
            <a:r>
              <a:rPr lang="en-US" sz="1600" dirty="0" err="1">
                <a:solidFill>
                  <a:srgbClr val="7F7F7F"/>
                </a:solidFill>
                <a:latin typeface="+mn-lt"/>
                <a:ea typeface="Calibri"/>
                <a:cs typeface="Calibri"/>
                <a:sym typeface="Calibri"/>
              </a:rPr>
              <a:t>μg</a:t>
            </a:r>
            <a:r>
              <a:rPr lang="en-US" sz="1600" dirty="0">
                <a:solidFill>
                  <a:srgbClr val="7F7F7F"/>
                </a:solidFill>
                <a:latin typeface="+mn-lt"/>
                <a:ea typeface="Calibri"/>
                <a:cs typeface="Calibri"/>
                <a:sym typeface="Calibri"/>
              </a:rPr>
              <a:t> disc (bottom).</a:t>
            </a:r>
            <a:endParaRPr sz="1600" dirty="0">
              <a:solidFill>
                <a:srgbClr val="7F7F7F"/>
              </a:solidFill>
              <a:latin typeface="+mn-lt"/>
              <a:ea typeface="Calibri"/>
              <a:cs typeface="Calibri"/>
              <a:sym typeface="Calibri"/>
            </a:endParaRPr>
          </a:p>
        </p:txBody>
      </p:sp>
      <p:pic>
        <p:nvPicPr>
          <p:cNvPr id="113" name="Google Shape;113;p13"/>
          <p:cNvPicPr preferRelativeResize="0"/>
          <p:nvPr/>
        </p:nvPicPr>
        <p:blipFill>
          <a:blip r:embed="rId5">
            <a:alphaModFix/>
          </a:blip>
          <a:stretch>
            <a:fillRect/>
          </a:stretch>
        </p:blipFill>
        <p:spPr>
          <a:xfrm>
            <a:off x="11088285" y="13109304"/>
            <a:ext cx="5442530" cy="3285980"/>
          </a:xfrm>
          <a:prstGeom prst="rect">
            <a:avLst/>
          </a:prstGeom>
          <a:noFill/>
          <a:ln>
            <a:noFill/>
          </a:ln>
        </p:spPr>
      </p:pic>
      <p:sp>
        <p:nvSpPr>
          <p:cNvPr id="114" name="Google Shape;114;p13"/>
          <p:cNvSpPr txBox="1"/>
          <p:nvPr/>
        </p:nvSpPr>
        <p:spPr>
          <a:xfrm>
            <a:off x="11257228" y="16395284"/>
            <a:ext cx="4816959" cy="1665041"/>
          </a:xfrm>
          <a:prstGeom prst="rect">
            <a:avLst/>
          </a:prstGeom>
          <a:noFill/>
          <a:ln>
            <a:noFill/>
          </a:ln>
        </p:spPr>
        <p:txBody>
          <a:bodyPr spcFirstLastPara="1" wrap="square" lIns="91425" tIns="91425" rIns="91425" bIns="91425" anchor="t" anchorCtr="0">
            <a:spAutoFit/>
          </a:bodyPr>
          <a:lstStyle/>
          <a:p>
            <a:pPr marL="0" lvl="0" indent="0" algn="just" rtl="0">
              <a:lnSpc>
                <a:spcPct val="95000"/>
              </a:lnSpc>
              <a:spcBef>
                <a:spcPts val="600"/>
              </a:spcBef>
              <a:spcAft>
                <a:spcPts val="0"/>
              </a:spcAft>
              <a:buClr>
                <a:schemeClr val="dk1"/>
              </a:buClr>
              <a:buSzPts val="1100"/>
              <a:buFont typeface="Arial"/>
              <a:buNone/>
            </a:pPr>
            <a:r>
              <a:rPr lang="en-US" sz="1600" b="1" dirty="0">
                <a:solidFill>
                  <a:srgbClr val="7F7F7F"/>
                </a:solidFill>
                <a:latin typeface="+mn-lt"/>
              </a:rPr>
              <a:t>Figure </a:t>
            </a:r>
            <a:r>
              <a:rPr lang="lv-LV" sz="1600" b="1" dirty="0">
                <a:solidFill>
                  <a:srgbClr val="7F7F7F"/>
                </a:solidFill>
                <a:latin typeface="+mn-lt"/>
              </a:rPr>
              <a:t>3</a:t>
            </a:r>
            <a:r>
              <a:rPr lang="en-US" sz="1600" b="1" dirty="0">
                <a:solidFill>
                  <a:srgbClr val="7F7F7F"/>
                </a:solidFill>
                <a:latin typeface="+mn-lt"/>
              </a:rPr>
              <a:t>. </a:t>
            </a:r>
            <a:r>
              <a:rPr lang="en-US" sz="1600" dirty="0">
                <a:solidFill>
                  <a:srgbClr val="7F7F7F"/>
                </a:solidFill>
                <a:latin typeface="+mn-lt"/>
              </a:rPr>
              <a:t>Change of signal envelope over time for several different radii around the antibiotic the Cefoxitin - 30 </a:t>
            </a:r>
            <a:r>
              <a:rPr lang="en-US" sz="1600" dirty="0" err="1">
                <a:solidFill>
                  <a:srgbClr val="7F7F7F"/>
                </a:solidFill>
                <a:latin typeface="+mn-lt"/>
                <a:ea typeface="Calibri"/>
                <a:cs typeface="Calibri"/>
                <a:sym typeface="Calibri"/>
              </a:rPr>
              <a:t>μ</a:t>
            </a:r>
            <a:r>
              <a:rPr lang="en-US" sz="1600" dirty="0" err="1">
                <a:solidFill>
                  <a:srgbClr val="7F7F7F"/>
                </a:solidFill>
                <a:latin typeface="+mn-lt"/>
              </a:rPr>
              <a:t>g</a:t>
            </a:r>
            <a:r>
              <a:rPr lang="en-US" sz="1600" dirty="0">
                <a:solidFill>
                  <a:srgbClr val="7F7F7F"/>
                </a:solidFill>
                <a:latin typeface="+mn-lt"/>
              </a:rPr>
              <a:t>, with bacteria </a:t>
            </a:r>
            <a:r>
              <a:rPr lang="en-US" sz="1600" i="1" dirty="0">
                <a:solidFill>
                  <a:srgbClr val="7F7F7F"/>
                </a:solidFill>
                <a:latin typeface="+mn-lt"/>
              </a:rPr>
              <a:t>S. aureus</a:t>
            </a:r>
            <a:r>
              <a:rPr lang="en-US" sz="1600" dirty="0">
                <a:solidFill>
                  <a:srgbClr val="7F7F7F"/>
                </a:solidFill>
                <a:latin typeface="+mn-lt"/>
              </a:rPr>
              <a:t>. It  is observed that as it moves away from the </a:t>
            </a:r>
            <a:r>
              <a:rPr lang="en-US" sz="1600" dirty="0" err="1">
                <a:solidFill>
                  <a:srgbClr val="7F7F7F"/>
                </a:solidFill>
                <a:latin typeface="+mn-lt"/>
              </a:rPr>
              <a:t>centre</a:t>
            </a:r>
            <a:r>
              <a:rPr lang="en-US" sz="1600" dirty="0">
                <a:solidFill>
                  <a:srgbClr val="7F7F7F"/>
                </a:solidFill>
                <a:latin typeface="+mn-lt"/>
              </a:rPr>
              <a:t>, the fall (which means the appearance of a sterile zone in this place) occurs later (stars).</a:t>
            </a:r>
            <a:endParaRPr sz="1600" dirty="0">
              <a:solidFill>
                <a:srgbClr val="7F7F7F"/>
              </a:solidFill>
              <a:latin typeface="+mn-lt"/>
            </a:endParaRPr>
          </a:p>
        </p:txBody>
      </p:sp>
      <p:pic>
        <p:nvPicPr>
          <p:cNvPr id="2" name="Attēls 1" descr="Attēls, kurā ir teksts, zīme&#10;&#10;Apraksts ģenerēts automātiski">
            <a:extLst>
              <a:ext uri="{FF2B5EF4-FFF2-40B4-BE49-F238E27FC236}">
                <a16:creationId xmlns:a16="http://schemas.microsoft.com/office/drawing/2014/main" id="{B14FB758-994D-FB19-21A6-7B35AEA1CF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499" y="28395707"/>
            <a:ext cx="4476910" cy="1571069"/>
          </a:xfrm>
          <a:prstGeom prst="rect">
            <a:avLst/>
          </a:prstGeom>
        </p:spPr>
      </p:pic>
      <p:pic>
        <p:nvPicPr>
          <p:cNvPr id="3" name="Attēls 2" descr="Attēls, kurā ir teksts, tāfele&#10;&#10;Apraksts ģenerēts automātiski">
            <a:extLst>
              <a:ext uri="{FF2B5EF4-FFF2-40B4-BE49-F238E27FC236}">
                <a16:creationId xmlns:a16="http://schemas.microsoft.com/office/drawing/2014/main" id="{57233274-66D7-C1A5-E774-B6241DF294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23934" y="28101285"/>
            <a:ext cx="2453145" cy="2120608"/>
          </a:xfrm>
          <a:prstGeom prst="rect">
            <a:avLst/>
          </a:prstGeom>
        </p:spPr>
      </p:pic>
      <p:pic>
        <p:nvPicPr>
          <p:cNvPr id="4" name="Attēls 3" descr="Attēls, kurā ir teksts&#10;&#10;Apraksts ģenerēts automātiski">
            <a:extLst>
              <a:ext uri="{FF2B5EF4-FFF2-40B4-BE49-F238E27FC236}">
                <a16:creationId xmlns:a16="http://schemas.microsoft.com/office/drawing/2014/main" id="{282F32AA-71BB-A9F1-259C-4976602E0D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4283" y="28764571"/>
            <a:ext cx="4880006" cy="971710"/>
          </a:xfrm>
          <a:prstGeom prst="rect">
            <a:avLst/>
          </a:prstGeom>
        </p:spPr>
      </p:pic>
      <p:pic>
        <p:nvPicPr>
          <p:cNvPr id="5" name="Attēls 4" descr="Attēls, kurā ir teksts, zīme&#10;&#10;Apraksts ģenerēts automātiski">
            <a:extLst>
              <a:ext uri="{FF2B5EF4-FFF2-40B4-BE49-F238E27FC236}">
                <a16:creationId xmlns:a16="http://schemas.microsoft.com/office/drawing/2014/main" id="{4564A75F-89C7-3DB9-6498-8BC92D81B9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22829" y="28476922"/>
            <a:ext cx="5100518" cy="1379730"/>
          </a:xfrm>
          <a:prstGeom prst="rect">
            <a:avLst/>
          </a:prstGeom>
        </p:spPr>
      </p:pic>
      <p:sp>
        <p:nvSpPr>
          <p:cNvPr id="6" name="Google Shape;86;p13">
            <a:extLst>
              <a:ext uri="{FF2B5EF4-FFF2-40B4-BE49-F238E27FC236}">
                <a16:creationId xmlns:a16="http://schemas.microsoft.com/office/drawing/2014/main" id="{BFEFCC31-AF05-8802-B63F-22FB5CF19F5D}"/>
              </a:ext>
            </a:extLst>
          </p:cNvPr>
          <p:cNvSpPr/>
          <p:nvPr/>
        </p:nvSpPr>
        <p:spPr>
          <a:xfrm>
            <a:off x="384350" y="7178112"/>
            <a:ext cx="10063200" cy="291133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89075" tIns="44525" rIns="89075" bIns="44525"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p:txBody>
      </p:sp>
      <p:sp>
        <p:nvSpPr>
          <p:cNvPr id="97" name="Google Shape;97;p13"/>
          <p:cNvSpPr txBox="1"/>
          <p:nvPr/>
        </p:nvSpPr>
        <p:spPr>
          <a:xfrm>
            <a:off x="602317" y="7924346"/>
            <a:ext cx="9686200" cy="1936579"/>
          </a:xfrm>
          <a:prstGeom prst="rect">
            <a:avLst/>
          </a:prstGeom>
          <a:noFill/>
          <a:ln>
            <a:noFill/>
          </a:ln>
        </p:spPr>
        <p:txBody>
          <a:bodyPr spcFirstLastPara="1" wrap="square" lIns="89075" tIns="44525" rIns="89075" bIns="44525" anchor="t" anchorCtr="0">
            <a:spAutoFit/>
          </a:bodyPr>
          <a:lstStyle/>
          <a:p>
            <a:pPr marL="0" marR="0" lvl="0" indent="0" algn="just" rtl="0">
              <a:lnSpc>
                <a:spcPct val="100000"/>
              </a:lnSpc>
              <a:spcBef>
                <a:spcPts val="0"/>
              </a:spcBef>
              <a:spcAft>
                <a:spcPts val="0"/>
              </a:spcAft>
              <a:buClr>
                <a:srgbClr val="000000"/>
              </a:buClr>
              <a:buSzPts val="2500"/>
              <a:buFont typeface="Arial"/>
              <a:buNone/>
            </a:pPr>
            <a:r>
              <a:rPr lang="en-US" sz="2000" b="0" i="0" u="none" strike="noStrike" cap="none" dirty="0">
                <a:solidFill>
                  <a:srgbClr val="7F7F7F"/>
                </a:solidFill>
                <a:latin typeface="Arial"/>
                <a:ea typeface="Arial"/>
                <a:cs typeface="Arial"/>
                <a:sym typeface="Arial"/>
              </a:rPr>
              <a:t>The Neural network was used to classify between the zones of bacterial activity and the sterile zones formed around </a:t>
            </a:r>
            <a:r>
              <a:rPr lang="en-US" sz="2000" dirty="0">
                <a:solidFill>
                  <a:srgbClr val="7F7F7F"/>
                </a:solidFill>
              </a:rPr>
              <a:t>antibiotic </a:t>
            </a:r>
            <a:r>
              <a:rPr lang="en-US" sz="2000" b="0" i="0" u="none" strike="noStrike" cap="none" dirty="0">
                <a:solidFill>
                  <a:srgbClr val="7F7F7F"/>
                </a:solidFill>
                <a:latin typeface="Arial"/>
                <a:ea typeface="Arial"/>
                <a:cs typeface="Arial"/>
                <a:sym typeface="Arial"/>
              </a:rPr>
              <a:t>discs and allows to follow the change in the sterile zones size.</a:t>
            </a:r>
            <a:endParaRPr sz="2000" dirty="0">
              <a:solidFill>
                <a:srgbClr val="7F7F7F"/>
              </a:solidFill>
            </a:endParaRPr>
          </a:p>
          <a:p>
            <a:pPr marL="0" marR="0" lvl="0" indent="0" algn="just" rtl="0">
              <a:lnSpc>
                <a:spcPct val="100000"/>
              </a:lnSpc>
              <a:spcBef>
                <a:spcPts val="0"/>
              </a:spcBef>
              <a:spcAft>
                <a:spcPts val="0"/>
              </a:spcAft>
              <a:buClr>
                <a:srgbClr val="000000"/>
              </a:buClr>
              <a:buSzPts val="2500"/>
              <a:buFont typeface="Arial"/>
              <a:buNone/>
            </a:pPr>
            <a:r>
              <a:rPr lang="en-US" sz="2000" dirty="0">
                <a:solidFill>
                  <a:srgbClr val="7F7F7F"/>
                </a:solidFill>
              </a:rPr>
              <a:t>Based on the obtained results, a statistical analysis of the dependence of the size and growth rate of the sterile zone on different antibiotics for the different species of bacteria will be carried out.</a:t>
            </a:r>
            <a:endParaRPr sz="2000" dirty="0">
              <a:solidFill>
                <a:srgbClr val="7F7F7F"/>
              </a:solidFill>
            </a:endParaRPr>
          </a:p>
        </p:txBody>
      </p:sp>
      <p:sp>
        <p:nvSpPr>
          <p:cNvPr id="96" name="Google Shape;96;p13"/>
          <p:cNvSpPr txBox="1"/>
          <p:nvPr/>
        </p:nvSpPr>
        <p:spPr>
          <a:xfrm>
            <a:off x="602317" y="7232338"/>
            <a:ext cx="6068100" cy="628800"/>
          </a:xfrm>
          <a:prstGeom prst="rect">
            <a:avLst/>
          </a:prstGeom>
          <a:noFill/>
          <a:ln>
            <a:noFill/>
          </a:ln>
        </p:spPr>
        <p:txBody>
          <a:bodyPr spcFirstLastPara="1" wrap="square" lIns="89075" tIns="44525" rIns="89075" bIns="44525" anchor="t" anchorCtr="0">
            <a:spAutoFit/>
          </a:bodyPr>
          <a:lstStyle/>
          <a:p>
            <a:pPr marL="0" marR="0" lvl="0" indent="0" algn="just" rtl="0">
              <a:lnSpc>
                <a:spcPct val="100000"/>
              </a:lnSpc>
              <a:spcBef>
                <a:spcPts val="0"/>
              </a:spcBef>
              <a:spcAft>
                <a:spcPts val="0"/>
              </a:spcAft>
              <a:buClr>
                <a:srgbClr val="000000"/>
              </a:buClr>
              <a:buSzPts val="3500"/>
              <a:buFont typeface="Arial"/>
              <a:buNone/>
            </a:pPr>
            <a:r>
              <a:rPr lang="en-US" sz="3500" b="1" i="0" u="none" strike="noStrike" cap="none" dirty="0">
                <a:solidFill>
                  <a:srgbClr val="9E1F63"/>
                </a:solidFill>
                <a:latin typeface="Arial"/>
                <a:ea typeface="Arial"/>
                <a:cs typeface="Arial"/>
                <a:sym typeface="Arial"/>
              </a:rPr>
              <a:t>Introduction</a:t>
            </a:r>
            <a:endParaRPr sz="3500" b="1" i="0" u="none" strike="noStrike" cap="none" dirty="0">
              <a:solidFill>
                <a:srgbClr val="9E1F63"/>
              </a:solidFill>
              <a:latin typeface="Arial"/>
              <a:ea typeface="Arial"/>
              <a:cs typeface="Arial"/>
              <a:sym typeface="Arial"/>
            </a:endParaRPr>
          </a:p>
        </p:txBody>
      </p:sp>
      <p:sp>
        <p:nvSpPr>
          <p:cNvPr id="9" name="Google Shape;105;p13">
            <a:extLst>
              <a:ext uri="{FF2B5EF4-FFF2-40B4-BE49-F238E27FC236}">
                <a16:creationId xmlns:a16="http://schemas.microsoft.com/office/drawing/2014/main" id="{4A088D5F-C685-CAA5-93DF-E6482AFD934F}"/>
              </a:ext>
            </a:extLst>
          </p:cNvPr>
          <p:cNvSpPr/>
          <p:nvPr/>
        </p:nvSpPr>
        <p:spPr>
          <a:xfrm>
            <a:off x="11042587" y="25706687"/>
            <a:ext cx="10063200" cy="223197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89075" tIns="44525" rIns="89075" bIns="44525"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p:txBody>
      </p:sp>
      <p:sp>
        <p:nvSpPr>
          <p:cNvPr id="99" name="Google Shape;99;p13"/>
          <p:cNvSpPr txBox="1"/>
          <p:nvPr/>
        </p:nvSpPr>
        <p:spPr>
          <a:xfrm>
            <a:off x="11257050" y="23737531"/>
            <a:ext cx="9597368" cy="1244400"/>
          </a:xfrm>
          <a:prstGeom prst="rect">
            <a:avLst/>
          </a:prstGeom>
          <a:noFill/>
          <a:ln>
            <a:noFill/>
          </a:ln>
        </p:spPr>
        <p:txBody>
          <a:bodyPr spcFirstLastPara="1" wrap="square" lIns="89075" tIns="44525" rIns="89075" bIns="44525" anchor="t" anchorCtr="0">
            <a:spAutoFit/>
          </a:bodyPr>
          <a:lstStyle/>
          <a:p>
            <a:pPr marL="0" marR="0" lvl="0" indent="0" algn="just" rtl="0">
              <a:lnSpc>
                <a:spcPct val="100000"/>
              </a:lnSpc>
              <a:spcBef>
                <a:spcPts val="0"/>
              </a:spcBef>
              <a:spcAft>
                <a:spcPts val="0"/>
              </a:spcAft>
              <a:buClr>
                <a:srgbClr val="000000"/>
              </a:buClr>
              <a:buSzPts val="2500"/>
              <a:buFont typeface="Arial"/>
              <a:buNone/>
            </a:pPr>
            <a:r>
              <a:rPr lang="en-US" sz="2400" dirty="0">
                <a:solidFill>
                  <a:srgbClr val="7F7F7F"/>
                </a:solidFill>
              </a:rPr>
              <a:t>The study shows that image-assisted disc diffusion test would identify antimicrobial susceptibility faster than using the disk diffusion method without laser speckle technology.</a:t>
            </a:r>
            <a:endParaRPr sz="2400" b="0" i="0" u="none" strike="noStrike" cap="none" dirty="0">
              <a:solidFill>
                <a:srgbClr val="7F7F7F"/>
              </a:solidFill>
              <a:latin typeface="Arial"/>
              <a:ea typeface="Arial"/>
              <a:cs typeface="Arial"/>
              <a:sym typeface="Arial"/>
            </a:endParaRPr>
          </a:p>
        </p:txBody>
      </p:sp>
      <p:sp>
        <p:nvSpPr>
          <p:cNvPr id="98" name="Google Shape;98;p13"/>
          <p:cNvSpPr txBox="1"/>
          <p:nvPr/>
        </p:nvSpPr>
        <p:spPr>
          <a:xfrm>
            <a:off x="11227499" y="23075050"/>
            <a:ext cx="6068100" cy="628800"/>
          </a:xfrm>
          <a:prstGeom prst="rect">
            <a:avLst/>
          </a:prstGeom>
          <a:noFill/>
          <a:ln>
            <a:noFill/>
          </a:ln>
        </p:spPr>
        <p:txBody>
          <a:bodyPr spcFirstLastPara="1" wrap="square" lIns="89075" tIns="44525" rIns="89075" bIns="445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rgbClr val="9E1F63"/>
                </a:solidFill>
                <a:latin typeface="Arial"/>
                <a:ea typeface="Arial"/>
                <a:cs typeface="Arial"/>
                <a:sym typeface="Arial"/>
              </a:rPr>
              <a:t>Conclusions</a:t>
            </a:r>
            <a:endParaRPr sz="3500" b="1" i="0" u="none" strike="noStrike" cap="none" dirty="0">
              <a:solidFill>
                <a:srgbClr val="9E1F63"/>
              </a:solidFill>
              <a:latin typeface="Arial"/>
              <a:ea typeface="Arial"/>
              <a:cs typeface="Arial"/>
              <a:sym typeface="Arial"/>
            </a:endParaRPr>
          </a:p>
        </p:txBody>
      </p:sp>
      <p:pic>
        <p:nvPicPr>
          <p:cNvPr id="104" name="Google Shape;104;p13"/>
          <p:cNvPicPr preferRelativeResize="0"/>
          <p:nvPr/>
        </p:nvPicPr>
        <p:blipFill>
          <a:blip r:embed="rId10">
            <a:alphaModFix/>
          </a:blip>
          <a:stretch>
            <a:fillRect/>
          </a:stretch>
        </p:blipFill>
        <p:spPr>
          <a:xfrm>
            <a:off x="16074187" y="12736562"/>
            <a:ext cx="4780232" cy="4042820"/>
          </a:xfrm>
          <a:prstGeom prst="rect">
            <a:avLst/>
          </a:prstGeom>
          <a:noFill/>
          <a:ln w="12700" cap="flat" cmpd="sng">
            <a:solidFill>
              <a:schemeClr val="lt1"/>
            </a:solidFill>
            <a:prstDash val="solid"/>
            <a:miter lim="8000"/>
            <a:headEnd type="none" w="sm" len="sm"/>
            <a:tailEnd type="none" w="sm" len="sm"/>
          </a:ln>
        </p:spPr>
      </p:pic>
      <p:sp>
        <p:nvSpPr>
          <p:cNvPr id="103" name="Google Shape;103;p13"/>
          <p:cNvSpPr txBox="1"/>
          <p:nvPr/>
        </p:nvSpPr>
        <p:spPr>
          <a:xfrm>
            <a:off x="16470652" y="16468135"/>
            <a:ext cx="4310656" cy="1903438"/>
          </a:xfrm>
          <a:prstGeom prst="rect">
            <a:avLst/>
          </a:prstGeom>
          <a:noFill/>
          <a:ln>
            <a:noFill/>
          </a:ln>
        </p:spPr>
        <p:txBody>
          <a:bodyPr spcFirstLastPara="1" wrap="square" lIns="89075" tIns="89075" rIns="89075" bIns="89075"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US" sz="1600" b="1" i="0" u="none" strike="noStrike" cap="none" dirty="0">
                <a:solidFill>
                  <a:srgbClr val="7F7F7F"/>
                </a:solidFill>
                <a:latin typeface="+mn-lt"/>
                <a:ea typeface="Calibri"/>
                <a:cs typeface="Calibri"/>
                <a:sym typeface="Calibri"/>
              </a:rPr>
              <a:t>Figure </a:t>
            </a:r>
            <a:r>
              <a:rPr lang="lv-LV" sz="1600" b="1" dirty="0">
                <a:solidFill>
                  <a:srgbClr val="7F7F7F"/>
                </a:solidFill>
                <a:latin typeface="+mn-lt"/>
                <a:ea typeface="Calibri"/>
                <a:cs typeface="Calibri"/>
                <a:sym typeface="Calibri"/>
              </a:rPr>
              <a:t>4</a:t>
            </a:r>
            <a:r>
              <a:rPr lang="lv-LV" sz="1600" b="1" i="0" u="none" strike="noStrike" cap="none" dirty="0">
                <a:solidFill>
                  <a:srgbClr val="7F7F7F"/>
                </a:solidFill>
                <a:latin typeface="+mn-lt"/>
                <a:ea typeface="Calibri"/>
                <a:cs typeface="Calibri"/>
                <a:sym typeface="Calibri"/>
              </a:rPr>
              <a:t>.</a:t>
            </a:r>
            <a:r>
              <a:rPr lang="en-US" sz="1600" b="1" i="0" u="none" strike="noStrike" cap="none" dirty="0">
                <a:solidFill>
                  <a:srgbClr val="7F7F7F"/>
                </a:solidFill>
                <a:latin typeface="+mn-lt"/>
                <a:ea typeface="Calibri"/>
                <a:cs typeface="Calibri"/>
                <a:sym typeface="Calibri"/>
              </a:rPr>
              <a:t> </a:t>
            </a:r>
            <a:r>
              <a:rPr lang="en-US" sz="1600" dirty="0">
                <a:solidFill>
                  <a:srgbClr val="7F7F7F"/>
                </a:solidFill>
                <a:latin typeface="+mn-lt"/>
                <a:ea typeface="Calibri"/>
                <a:cs typeface="Calibri"/>
                <a:sym typeface="Calibri"/>
              </a:rPr>
              <a:t>Detection of the sterile zone, using a neural network, around the disc Cefoxitin - 30 </a:t>
            </a:r>
            <a:r>
              <a:rPr lang="en-US" sz="1600" dirty="0" err="1">
                <a:solidFill>
                  <a:srgbClr val="7F7F7F"/>
                </a:solidFill>
                <a:latin typeface="+mn-lt"/>
                <a:ea typeface="Calibri"/>
                <a:cs typeface="Calibri"/>
                <a:sym typeface="Calibri"/>
              </a:rPr>
              <a:t>μg</a:t>
            </a:r>
            <a:r>
              <a:rPr lang="en-US" sz="1600" dirty="0">
                <a:solidFill>
                  <a:srgbClr val="7F7F7F"/>
                </a:solidFill>
                <a:latin typeface="+mn-lt"/>
                <a:ea typeface="Calibri"/>
                <a:cs typeface="Calibri"/>
                <a:sym typeface="Calibri"/>
              </a:rPr>
              <a:t>, bacteria: </a:t>
            </a:r>
            <a:r>
              <a:rPr lang="en-US" sz="1600" i="1" dirty="0">
                <a:solidFill>
                  <a:srgbClr val="7F7F7F"/>
                </a:solidFill>
                <a:latin typeface="+mn-lt"/>
                <a:ea typeface="Calibri"/>
                <a:cs typeface="Calibri"/>
                <a:sym typeface="Calibri"/>
              </a:rPr>
              <a:t>S. aureus</a:t>
            </a:r>
            <a:r>
              <a:rPr lang="en-US" sz="1600" dirty="0">
                <a:solidFill>
                  <a:srgbClr val="7F7F7F"/>
                </a:solidFill>
                <a:latin typeface="+mn-lt"/>
                <a:ea typeface="Calibri"/>
                <a:cs typeface="Calibri"/>
                <a:sym typeface="Calibri"/>
              </a:rPr>
              <a:t>. 1) bottom left -raw speckle image, 2) bottom right - speckle image after subpixel correlation analysis, 3) top right - labeling, 4) top left -classification result.</a:t>
            </a:r>
            <a:endParaRPr sz="1900" dirty="0">
              <a:solidFill>
                <a:srgbClr val="7F7F7F"/>
              </a:solidFill>
              <a:latin typeface="+mn-lt"/>
              <a:ea typeface="Calibri"/>
              <a:cs typeface="Calibri"/>
              <a:sym typeface="Calibri"/>
            </a:endParaRPr>
          </a:p>
        </p:txBody>
      </p:sp>
      <p:sp>
        <p:nvSpPr>
          <p:cNvPr id="106" name="Google Shape;106;p13"/>
          <p:cNvSpPr txBox="1"/>
          <p:nvPr/>
        </p:nvSpPr>
        <p:spPr>
          <a:xfrm>
            <a:off x="11152808" y="25774049"/>
            <a:ext cx="6068100" cy="628800"/>
          </a:xfrm>
          <a:prstGeom prst="rect">
            <a:avLst/>
          </a:prstGeom>
          <a:noFill/>
          <a:ln>
            <a:noFill/>
          </a:ln>
        </p:spPr>
        <p:txBody>
          <a:bodyPr spcFirstLastPara="1" wrap="square" lIns="89075" tIns="44525" rIns="89075" bIns="445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9E1F63"/>
                </a:solidFill>
                <a:latin typeface="Arial"/>
                <a:ea typeface="Arial"/>
                <a:cs typeface="Arial"/>
                <a:sym typeface="Arial"/>
              </a:rPr>
              <a:t>References</a:t>
            </a:r>
            <a:endParaRPr sz="3500" b="1" i="0" u="none" strike="noStrike" cap="none">
              <a:solidFill>
                <a:srgbClr val="9E1F63"/>
              </a:solidFill>
              <a:latin typeface="Arial"/>
              <a:ea typeface="Arial"/>
              <a:cs typeface="Arial"/>
              <a:sym typeface="Arial"/>
            </a:endParaRPr>
          </a:p>
        </p:txBody>
      </p:sp>
      <p:sp>
        <p:nvSpPr>
          <p:cNvPr id="107" name="Google Shape;107;p13"/>
          <p:cNvSpPr txBox="1"/>
          <p:nvPr/>
        </p:nvSpPr>
        <p:spPr>
          <a:xfrm>
            <a:off x="11157918" y="26196858"/>
            <a:ext cx="9850531" cy="1567500"/>
          </a:xfrm>
          <a:prstGeom prst="rect">
            <a:avLst/>
          </a:prstGeom>
          <a:noFill/>
          <a:ln>
            <a:noFill/>
          </a:ln>
        </p:spPr>
        <p:txBody>
          <a:bodyPr spcFirstLastPara="1" wrap="square" lIns="89075" tIns="44525" rIns="89075" bIns="44525"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7F7F7F"/>
                </a:solidFill>
                <a:latin typeface="Arial"/>
                <a:ea typeface="Arial"/>
                <a:cs typeface="Arial"/>
                <a:sym typeface="Arial"/>
              </a:rPr>
              <a:t>[</a:t>
            </a:r>
            <a:r>
              <a:rPr lang="en-US" sz="1600" dirty="0">
                <a:solidFill>
                  <a:srgbClr val="7F7F7F"/>
                </a:solidFill>
              </a:rPr>
              <a:t>1</a:t>
            </a:r>
            <a:r>
              <a:rPr lang="en-US" sz="1600" b="0" i="0" u="none" strike="noStrike" cap="none" dirty="0">
                <a:solidFill>
                  <a:srgbClr val="7F7F7F"/>
                </a:solidFill>
                <a:latin typeface="Arial"/>
                <a:ea typeface="Arial"/>
                <a:cs typeface="Arial"/>
                <a:sym typeface="Arial"/>
              </a:rPr>
              <a:t>] </a:t>
            </a:r>
            <a:r>
              <a:rPr lang="en-US" sz="1600" dirty="0">
                <a:solidFill>
                  <a:srgbClr val="7F7F7F"/>
                </a:solidFill>
              </a:rPr>
              <a:t>Antimicrobial susceptibility testing. EUCAST disk diffusion method. Version 10.0, January 2022.</a:t>
            </a: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dirty="0">
                <a:solidFill>
                  <a:srgbClr val="7F7F7F"/>
                </a:solidFill>
              </a:rPr>
              <a:t>[2]</a:t>
            </a:r>
            <a:r>
              <a:rPr lang="lv-LV" sz="1600" dirty="0">
                <a:solidFill>
                  <a:srgbClr val="7F7F7F"/>
                </a:solidFill>
              </a:rPr>
              <a:t> </a:t>
            </a:r>
            <a:r>
              <a:rPr lang="en-US" sz="1600" dirty="0">
                <a:solidFill>
                  <a:srgbClr val="7F7F7F"/>
                </a:solidFill>
              </a:rPr>
              <a:t>Ilya </a:t>
            </a:r>
            <a:r>
              <a:rPr lang="en-US" sz="1600" dirty="0" err="1">
                <a:solidFill>
                  <a:srgbClr val="7F7F7F"/>
                </a:solidFill>
              </a:rPr>
              <a:t>Balmages</a:t>
            </a:r>
            <a:r>
              <a:rPr lang="en-US" sz="1600" dirty="0">
                <a:solidFill>
                  <a:srgbClr val="7F7F7F"/>
                </a:solidFill>
              </a:rPr>
              <a:t>, Janis </a:t>
            </a:r>
            <a:r>
              <a:rPr lang="en-US" sz="1600" dirty="0" err="1">
                <a:solidFill>
                  <a:srgbClr val="7F7F7F"/>
                </a:solidFill>
              </a:rPr>
              <a:t>Liepins</a:t>
            </a:r>
            <a:r>
              <a:rPr lang="en-US" sz="1600" dirty="0">
                <a:solidFill>
                  <a:srgbClr val="7F7F7F"/>
                </a:solidFill>
              </a:rPr>
              <a:t>, Ernests </a:t>
            </a:r>
            <a:r>
              <a:rPr lang="en-US" sz="1600" dirty="0" err="1">
                <a:solidFill>
                  <a:srgbClr val="7F7F7F"/>
                </a:solidFill>
              </a:rPr>
              <a:t>Tomass</a:t>
            </a:r>
            <a:r>
              <a:rPr lang="en-US" sz="1600" dirty="0">
                <a:solidFill>
                  <a:srgbClr val="7F7F7F"/>
                </a:solidFill>
              </a:rPr>
              <a:t> </a:t>
            </a:r>
            <a:r>
              <a:rPr lang="en-US" sz="1600" dirty="0" err="1">
                <a:solidFill>
                  <a:srgbClr val="7F7F7F"/>
                </a:solidFill>
              </a:rPr>
              <a:t>Auzins</a:t>
            </a:r>
            <a:r>
              <a:rPr lang="en-US" sz="1600" dirty="0">
                <a:solidFill>
                  <a:srgbClr val="7F7F7F"/>
                </a:solidFill>
              </a:rPr>
              <a:t>, </a:t>
            </a:r>
            <a:r>
              <a:rPr lang="en-US" sz="1600" dirty="0" err="1">
                <a:solidFill>
                  <a:srgbClr val="7F7F7F"/>
                </a:solidFill>
              </a:rPr>
              <a:t>Dmitrijs</a:t>
            </a:r>
            <a:r>
              <a:rPr lang="en-US" sz="1600" dirty="0">
                <a:solidFill>
                  <a:srgbClr val="7F7F7F"/>
                </a:solidFill>
              </a:rPr>
              <a:t> </a:t>
            </a:r>
            <a:r>
              <a:rPr lang="en-US" sz="1600" dirty="0" err="1">
                <a:solidFill>
                  <a:srgbClr val="7F7F7F"/>
                </a:solidFill>
              </a:rPr>
              <a:t>Bliznuks</a:t>
            </a:r>
            <a:r>
              <a:rPr lang="en-US" sz="1600" dirty="0">
                <a:solidFill>
                  <a:srgbClr val="7F7F7F"/>
                </a:solidFill>
              </a:rPr>
              <a:t>, Edgars </a:t>
            </a:r>
            <a:r>
              <a:rPr lang="en-US" sz="1600" dirty="0" err="1">
                <a:solidFill>
                  <a:srgbClr val="7F7F7F"/>
                </a:solidFill>
              </a:rPr>
              <a:t>Baranovics</a:t>
            </a:r>
            <a:r>
              <a:rPr lang="en-US" sz="1600" dirty="0">
                <a:solidFill>
                  <a:srgbClr val="7F7F7F"/>
                </a:solidFill>
              </a:rPr>
              <a:t>, Ilze Lihacova &amp; Alexey </a:t>
            </a:r>
            <a:r>
              <a:rPr lang="en-US" sz="1600" dirty="0" err="1">
                <a:solidFill>
                  <a:srgbClr val="7F7F7F"/>
                </a:solidFill>
              </a:rPr>
              <a:t>Lihachev</a:t>
            </a:r>
            <a:r>
              <a:rPr lang="en-US" sz="1600" dirty="0">
                <a:solidFill>
                  <a:srgbClr val="7F7F7F"/>
                </a:solidFill>
              </a:rPr>
              <a:t>, “Use of the speckle imaging sub-pixel correlation analysis in revealing a mechanism of microbial colony growth.” Sci Rep 13, 2613 (2023).</a:t>
            </a: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7F7F7F"/>
                </a:solidFill>
                <a:latin typeface="Arial"/>
                <a:ea typeface="Arial"/>
                <a:cs typeface="Arial"/>
                <a:sym typeface="Arial"/>
              </a:rPr>
              <a:t>[</a:t>
            </a:r>
            <a:r>
              <a:rPr lang="en-US" sz="1600" dirty="0">
                <a:solidFill>
                  <a:srgbClr val="7F7F7F"/>
                </a:solidFill>
              </a:rPr>
              <a:t>3</a:t>
            </a:r>
            <a:r>
              <a:rPr lang="en-US" sz="1600" b="0" i="0" u="none" strike="noStrike" cap="none" dirty="0">
                <a:solidFill>
                  <a:srgbClr val="7F7F7F"/>
                </a:solidFill>
                <a:latin typeface="Arial"/>
                <a:ea typeface="Arial"/>
                <a:cs typeface="Arial"/>
                <a:sym typeface="Arial"/>
              </a:rPr>
              <a:t>]</a:t>
            </a:r>
            <a:r>
              <a:rPr lang="lv-LV" sz="1600" dirty="0">
                <a:solidFill>
                  <a:srgbClr val="7F7F7F"/>
                </a:solidFill>
              </a:rPr>
              <a:t> </a:t>
            </a:r>
            <a:r>
              <a:rPr lang="en-US" sz="1600" b="0" i="0" u="none" strike="noStrike" cap="none" dirty="0">
                <a:solidFill>
                  <a:srgbClr val="7F7F7F"/>
                </a:solidFill>
                <a:latin typeface="Arial"/>
                <a:ea typeface="Arial"/>
                <a:cs typeface="Arial"/>
                <a:sym typeface="Arial"/>
              </a:rPr>
              <a:t>https://www.eucast.org/clinical_breakpoints/</a:t>
            </a:r>
            <a:endParaRPr sz="1600" b="0" i="0" u="none" strike="noStrike" cap="none" dirty="0">
              <a:solidFill>
                <a:srgbClr val="7F7F7F"/>
              </a:solidFill>
              <a:latin typeface="Arial"/>
              <a:ea typeface="Arial"/>
              <a:cs typeface="Arial"/>
              <a:sym typeface="Arial"/>
            </a:endParaRPr>
          </a:p>
        </p:txBody>
      </p:sp>
      <p:sp>
        <p:nvSpPr>
          <p:cNvPr id="10" name="Google Shape;105;p13">
            <a:extLst>
              <a:ext uri="{FF2B5EF4-FFF2-40B4-BE49-F238E27FC236}">
                <a16:creationId xmlns:a16="http://schemas.microsoft.com/office/drawing/2014/main" id="{60304C08-5AED-515C-6B00-FF666CE14282}"/>
              </a:ext>
            </a:extLst>
          </p:cNvPr>
          <p:cNvSpPr/>
          <p:nvPr/>
        </p:nvSpPr>
        <p:spPr>
          <a:xfrm>
            <a:off x="406546" y="25708052"/>
            <a:ext cx="10077743" cy="223061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89075" tIns="44525" rIns="89075" bIns="44525"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p:txBody>
      </p:sp>
      <p:sp>
        <p:nvSpPr>
          <p:cNvPr id="109" name="Google Shape;109;p13"/>
          <p:cNvSpPr txBox="1"/>
          <p:nvPr/>
        </p:nvSpPr>
        <p:spPr>
          <a:xfrm>
            <a:off x="602317" y="26285006"/>
            <a:ext cx="9660752" cy="1013249"/>
          </a:xfrm>
          <a:prstGeom prst="rect">
            <a:avLst/>
          </a:prstGeom>
          <a:noFill/>
          <a:ln>
            <a:noFill/>
          </a:ln>
        </p:spPr>
        <p:txBody>
          <a:bodyPr spcFirstLastPara="1" wrap="square" lIns="89075" tIns="44525" rIns="89075" bIns="44525" anchor="t" anchorCtr="0">
            <a:spAutoFit/>
          </a:bodyPr>
          <a:lstStyle/>
          <a:p>
            <a:pPr marL="0" marR="0" lvl="0" indent="0" algn="just" rtl="0">
              <a:lnSpc>
                <a:spcPct val="100000"/>
              </a:lnSpc>
              <a:spcBef>
                <a:spcPts val="0"/>
              </a:spcBef>
              <a:spcAft>
                <a:spcPts val="0"/>
              </a:spcAft>
              <a:buClr>
                <a:srgbClr val="000000"/>
              </a:buClr>
              <a:buSzPts val="2500"/>
              <a:buFont typeface="Arial"/>
              <a:buNone/>
            </a:pPr>
            <a:r>
              <a:rPr lang="en-US" sz="2000" b="0" i="0" u="none" strike="noStrike" cap="none" dirty="0">
                <a:solidFill>
                  <a:srgbClr val="7F7F7F"/>
                </a:solidFill>
                <a:latin typeface="Arial"/>
                <a:ea typeface="Arial"/>
                <a:cs typeface="Arial"/>
                <a:sym typeface="Arial"/>
              </a:rPr>
              <a:t>This work has been supported by European Regional Development Fund project “Rapid assessment system of antibacterial resistance for patients with secondary bacterial infections” (No. 1.1.1.1/21/A/034).</a:t>
            </a:r>
            <a:endParaRPr sz="2000" b="0" i="0" u="none" strike="noStrike" cap="none" dirty="0">
              <a:solidFill>
                <a:srgbClr val="7F7F7F"/>
              </a:solidFill>
              <a:latin typeface="Arial"/>
              <a:ea typeface="Arial"/>
              <a:cs typeface="Arial"/>
              <a:sym typeface="Arial"/>
            </a:endParaRPr>
          </a:p>
        </p:txBody>
      </p:sp>
      <p:sp>
        <p:nvSpPr>
          <p:cNvPr id="108" name="Google Shape;108;p13"/>
          <p:cNvSpPr txBox="1"/>
          <p:nvPr/>
        </p:nvSpPr>
        <p:spPr>
          <a:xfrm>
            <a:off x="567196" y="25764490"/>
            <a:ext cx="6068100" cy="628800"/>
          </a:xfrm>
          <a:prstGeom prst="rect">
            <a:avLst/>
          </a:prstGeom>
          <a:noFill/>
          <a:ln>
            <a:noFill/>
          </a:ln>
        </p:spPr>
        <p:txBody>
          <a:bodyPr spcFirstLastPara="1" wrap="square" lIns="89075" tIns="44525" rIns="89075" bIns="445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rgbClr val="9E1F63"/>
                </a:solidFill>
                <a:latin typeface="Arial"/>
                <a:ea typeface="Arial"/>
                <a:cs typeface="Arial"/>
                <a:sym typeface="Arial"/>
              </a:rPr>
              <a:t>Acknowledgement</a:t>
            </a:r>
            <a:endParaRPr sz="3500" b="1" i="0" u="none" strike="noStrike" cap="none" dirty="0">
              <a:solidFill>
                <a:srgbClr val="9E1F63"/>
              </a:solidFill>
              <a:latin typeface="Arial"/>
              <a:ea typeface="Arial"/>
              <a:cs typeface="Arial"/>
              <a:sym typeface="Arial"/>
            </a:endParaRPr>
          </a:p>
        </p:txBody>
      </p:sp>
      <p:pic>
        <p:nvPicPr>
          <p:cNvPr id="11" name="Picture 7">
            <a:extLst>
              <a:ext uri="{FF2B5EF4-FFF2-40B4-BE49-F238E27FC236}">
                <a16:creationId xmlns:a16="http://schemas.microsoft.com/office/drawing/2014/main" id="{9316BADA-6DC0-7FA6-A83F-329E31CADF92}"/>
              </a:ext>
            </a:extLst>
          </p:cNvPr>
          <p:cNvPicPr>
            <a:picLocks noChangeAspect="1"/>
          </p:cNvPicPr>
          <p:nvPr/>
        </p:nvPicPr>
        <p:blipFill>
          <a:blip r:embed="rId11"/>
          <a:stretch>
            <a:fillRect/>
          </a:stretch>
        </p:blipFill>
        <p:spPr>
          <a:xfrm>
            <a:off x="6134384" y="27110912"/>
            <a:ext cx="3637353" cy="7840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968</Words>
  <Application>Microsoft Office PowerPoint</Application>
  <PresentationFormat>Pielāgots</PresentationFormat>
  <Paragraphs>33</Paragraphs>
  <Slides>1</Slides>
  <Notes>1</Notes>
  <HiddenSlides>0</HiddenSlides>
  <MMClips>0</MMClips>
  <ScaleCrop>false</ScaleCrop>
  <HeadingPairs>
    <vt:vector size="6" baseType="variant">
      <vt:variant>
        <vt:lpstr>Lietotie fonti</vt:lpstr>
      </vt:variant>
      <vt:variant>
        <vt:i4>2</vt:i4>
      </vt:variant>
      <vt:variant>
        <vt:lpstr>Dizains</vt:lpstr>
      </vt:variant>
      <vt:variant>
        <vt:i4>1</vt:i4>
      </vt:variant>
      <vt:variant>
        <vt:lpstr>Slaidu virsraksti</vt:lpstr>
      </vt:variant>
      <vt:variant>
        <vt:i4>1</vt:i4>
      </vt:variant>
    </vt:vector>
  </HeadingPairs>
  <TitlesOfParts>
    <vt:vector size="4" baseType="lpstr">
      <vt:lpstr>Arial</vt:lpstr>
      <vt:lpstr>Calibri</vt:lpstr>
      <vt:lpstr>Office Theme</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cp:lastModifiedBy>Ilze Lihacova</cp:lastModifiedBy>
  <cp:revision>2</cp:revision>
  <dcterms:modified xsi:type="dcterms:W3CDTF">2023-03-31T10:30:39Z</dcterms:modified>
</cp:coreProperties>
</file>