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772900" cy="8353425"/>
  <p:notesSz cx="6858000" cy="9144000"/>
  <p:defaultTextStyle>
    <a:defPPr>
      <a:defRPr lang="en-US"/>
    </a:defPPr>
    <a:lvl1pPr marL="0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5301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0602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5903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41205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6506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11807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97108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82409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3576" y="-1350"/>
      </p:cViewPr>
      <p:guideLst>
        <p:guide orient="horz" pos="2631"/>
        <p:guide pos="3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53088" cy="8333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89" y="615466"/>
            <a:ext cx="1934638" cy="7066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0" y="6913016"/>
            <a:ext cx="612765" cy="75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170602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976" indent="-438976" algn="l" defTabSz="1170602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1114" indent="-365813" algn="l" defTabSz="117060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253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8554" indent="-292650" algn="l" defTabSz="117060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3855" indent="-292650" algn="l" defTabSz="1170602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9156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4458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9759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060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301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602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5903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1205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6506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1807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7108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2409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63305" y="2081863"/>
            <a:ext cx="4457523" cy="1438015"/>
          </a:xfrm>
          <a:prstGeom prst="rect">
            <a:avLst/>
          </a:prstGeom>
          <a:noFill/>
        </p:spPr>
        <p:txBody>
          <a:bodyPr wrap="square" lIns="67748" tIns="33874" rIns="67748" bIns="33874" rtlCol="0">
            <a:spAutoFit/>
          </a:bodyPr>
          <a:lstStyle/>
          <a:p>
            <a:pPr algn="r"/>
            <a:r>
              <a:rPr lang="lv-LV" sz="32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3200" dirty="0" err="1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32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33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24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24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14</cp:revision>
  <dcterms:created xsi:type="dcterms:W3CDTF">2017-01-31T15:15:38Z</dcterms:created>
  <dcterms:modified xsi:type="dcterms:W3CDTF">2017-02-01T13:25:03Z</dcterms:modified>
</cp:coreProperties>
</file>