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1772900" cy="8353425"/>
  <p:notesSz cx="6858000" cy="9144000"/>
  <p:defaultTextStyle>
    <a:defPPr>
      <a:defRPr lang="en-US"/>
    </a:defPPr>
    <a:lvl1pPr marL="0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85301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70602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55903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41205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926506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511807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97108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82409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627" autoAdjust="0"/>
  </p:normalViewPr>
  <p:slideViewPr>
    <p:cSldViewPr showGuides="1">
      <p:cViewPr>
        <p:scale>
          <a:sx n="80" d="100"/>
          <a:sy n="80" d="100"/>
        </p:scale>
        <p:origin x="-3576" y="-1350"/>
      </p:cViewPr>
      <p:guideLst>
        <p:guide orient="horz" pos="2631"/>
        <p:guide pos="37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1498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753088" cy="83332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289" y="615466"/>
            <a:ext cx="1934638" cy="7066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60" y="6913016"/>
            <a:ext cx="612765" cy="75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080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iming>
    <p:tnLst>
      <p:par>
        <p:cTn id="1" dur="indefinite" restart="never" nodeType="tmRoot"/>
      </p:par>
    </p:tnLst>
  </p:timing>
  <p:txStyles>
    <p:titleStyle>
      <a:lvl1pPr algn="ctr" defTabSz="1170602" rtl="0" eaLnBrk="1" latinLnBrk="0" hangingPunct="1">
        <a:spcBef>
          <a:spcPct val="0"/>
        </a:spcBef>
        <a:buNone/>
        <a:defRPr sz="5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8976" indent="-438976" algn="l" defTabSz="1170602" rtl="0" eaLnBrk="1" latinLnBrk="0" hangingPunct="1">
        <a:spcBef>
          <a:spcPct val="20000"/>
        </a:spcBef>
        <a:buFont typeface="Arial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951114" indent="-365813" algn="l" defTabSz="1170602" rtl="0" eaLnBrk="1" latinLnBrk="0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463253" indent="-292650" algn="l" defTabSz="1170602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048554" indent="-292650" algn="l" defTabSz="1170602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33855" indent="-292650" algn="l" defTabSz="1170602" rtl="0" eaLnBrk="1" latinLnBrk="0" hangingPunct="1">
        <a:spcBef>
          <a:spcPct val="20000"/>
        </a:spcBef>
        <a:buFont typeface="Arial" pitchFamily="34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19156" indent="-292650" algn="l" defTabSz="117060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04458" indent="-292650" algn="l" defTabSz="117060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389759" indent="-292650" algn="l" defTabSz="117060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4975060" indent="-292650" algn="l" defTabSz="117060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5301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70602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55903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1205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26506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11807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97108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82409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463305" y="2081863"/>
            <a:ext cx="4457523" cy="1438015"/>
          </a:xfrm>
          <a:prstGeom prst="rect">
            <a:avLst/>
          </a:prstGeom>
          <a:noFill/>
        </p:spPr>
        <p:txBody>
          <a:bodyPr wrap="square" lIns="67748" tIns="33874" rIns="67748" bIns="33874" rtlCol="0">
            <a:spAutoFit/>
          </a:bodyPr>
          <a:lstStyle/>
          <a:p>
            <a:pPr algn="r"/>
            <a:r>
              <a:rPr lang="lv-LV" sz="3200" dirty="0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Virsraksts </a:t>
            </a:r>
            <a:r>
              <a:rPr lang="lv-LV" sz="3200" dirty="0" err="1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virsraksts</a:t>
            </a:r>
            <a:endParaRPr lang="lv-LV" sz="3200" dirty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  <a:p>
            <a:pPr algn="r"/>
            <a:endParaRPr lang="lv-LV" sz="3300" dirty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  <a:p>
            <a:pPr algn="r"/>
            <a:r>
              <a:rPr lang="lv-LV" sz="2400" dirty="0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Apakšvirsraksts</a:t>
            </a:r>
            <a:endParaRPr lang="en-US" sz="2400" dirty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39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</dc:creator>
  <cp:lastModifiedBy>u</cp:lastModifiedBy>
  <cp:revision>16</cp:revision>
  <dcterms:created xsi:type="dcterms:W3CDTF">2017-01-31T15:15:38Z</dcterms:created>
  <dcterms:modified xsi:type="dcterms:W3CDTF">2017-02-01T13:22:52Z</dcterms:modified>
</cp:coreProperties>
</file>