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165513" cy="11485563"/>
  <p:notesSz cx="6858000" cy="9144000"/>
  <p:defaultTextStyle>
    <a:defPPr>
      <a:defRPr lang="en-US"/>
    </a:defPPr>
    <a:lvl1pPr marL="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78998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579973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36996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15994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3949934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739920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529907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319894" algn="l" defTabSz="157997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27" autoAdjust="0"/>
  </p:normalViewPr>
  <p:slideViewPr>
    <p:cSldViewPr showGuides="1">
      <p:cViewPr>
        <p:scale>
          <a:sx n="80" d="100"/>
          <a:sy n="80" d="100"/>
        </p:scale>
        <p:origin x="-2298" y="-558"/>
      </p:cViewPr>
      <p:guideLst>
        <p:guide orient="horz" pos="3618"/>
        <p:guide pos="50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9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" y="1"/>
            <a:ext cx="16163544" cy="114665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806" y="846237"/>
            <a:ext cx="2660036" cy="9715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500" y="9775229"/>
            <a:ext cx="765930" cy="94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8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1579973" rtl="0" eaLnBrk="1" latinLnBrk="0" hangingPunct="1">
        <a:spcBef>
          <a:spcPct val="0"/>
        </a:spcBef>
        <a:buNone/>
        <a:defRPr sz="7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2490" indent="-592490" algn="l" defTabSz="1579973" rtl="0" eaLnBrk="1" latinLnBrk="0" hangingPunct="1">
        <a:spcBef>
          <a:spcPct val="20000"/>
        </a:spcBef>
        <a:buFont typeface="Arial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283728" indent="-493742" algn="l" defTabSz="1579973" rtl="0" eaLnBrk="1" latinLnBrk="0" hangingPunct="1">
        <a:spcBef>
          <a:spcPct val="20000"/>
        </a:spcBef>
        <a:buFont typeface="Arial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97496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2764954" indent="-394993" algn="l" defTabSz="1579973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54940" indent="-394993" algn="l" defTabSz="1579973" rtl="0" eaLnBrk="1" latinLnBrk="0" hangingPunct="1">
        <a:spcBef>
          <a:spcPct val="20000"/>
        </a:spcBef>
        <a:buFont typeface="Arial" pitchFamily="34" charset="0"/>
        <a:buChar char="»"/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34492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134914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5924901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6714887" indent="-394993" algn="l" defTabSz="157997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8998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79973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6996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5994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49934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39920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529907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319894" algn="l" defTabSz="157997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874844" y="2862461"/>
            <a:ext cx="612068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4400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 </a:t>
            </a:r>
            <a:r>
              <a:rPr lang="lv-LV" sz="4400" dirty="0" err="1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</a:t>
            </a:r>
            <a:endParaRPr lang="lv-LV" sz="4400" dirty="0" smtClean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endParaRPr lang="lv-LV" sz="4400" dirty="0" smtClean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r>
              <a:rPr lang="lv-LV" sz="3600" dirty="0" smtClean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Apakšvirsraksts</a:t>
            </a:r>
            <a:endParaRPr lang="en-US" sz="36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</dc:creator>
  <cp:lastModifiedBy>u</cp:lastModifiedBy>
  <cp:revision>10</cp:revision>
  <dcterms:created xsi:type="dcterms:W3CDTF">2017-01-31T15:15:38Z</dcterms:created>
  <dcterms:modified xsi:type="dcterms:W3CDTF">2017-02-01T13:13:41Z</dcterms:modified>
</cp:coreProperties>
</file>