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16165513" cy="11485563"/>
  <p:notesSz cx="6858000" cy="9144000"/>
  <p:defaultTextStyle>
    <a:defPPr>
      <a:defRPr lang="en-US"/>
    </a:defPPr>
    <a:lvl1pPr marL="0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1pPr>
    <a:lvl2pPr marL="789987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2pPr>
    <a:lvl3pPr marL="1579973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3pPr>
    <a:lvl4pPr marL="2369960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4pPr>
    <a:lvl5pPr marL="3159947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5pPr>
    <a:lvl6pPr marL="3949934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6pPr>
    <a:lvl7pPr marL="4739920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7pPr>
    <a:lvl8pPr marL="5529907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8pPr>
    <a:lvl9pPr marL="6319894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27" autoAdjust="0"/>
  </p:normalViewPr>
  <p:slideViewPr>
    <p:cSldViewPr showGuides="1">
      <p:cViewPr>
        <p:scale>
          <a:sx n="80" d="100"/>
          <a:sy n="80" d="100"/>
        </p:scale>
        <p:origin x="-2298" y="-558"/>
      </p:cViewPr>
      <p:guideLst>
        <p:guide orient="horz" pos="3618"/>
        <p:guide pos="50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124" d="100"/>
          <a:sy n="124" d="100"/>
        </p:scale>
        <p:origin x="-487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B145D5-EC16-4F79-BDF3-BC27DD08FE74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E3427-B521-4B8B-A68D-E2D0B9084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8155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1498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" y="1"/>
            <a:ext cx="16163544" cy="114665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806" y="846237"/>
            <a:ext cx="2660036" cy="9715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501" y="9775229"/>
            <a:ext cx="765930" cy="94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080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txStyles>
    <p:titleStyle>
      <a:lvl1pPr algn="ctr" defTabSz="1579973" rtl="0" eaLnBrk="1" latinLnBrk="0" hangingPunct="1">
        <a:spcBef>
          <a:spcPct val="0"/>
        </a:spcBef>
        <a:buNone/>
        <a:defRPr sz="7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92490" indent="-592490" algn="l" defTabSz="1579973" rtl="0" eaLnBrk="1" latinLnBrk="0" hangingPunct="1">
        <a:spcBef>
          <a:spcPct val="20000"/>
        </a:spcBef>
        <a:buFont typeface="Arial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283728" indent="-493742" algn="l" defTabSz="1579973" rtl="0" eaLnBrk="1" latinLnBrk="0" hangingPunct="1">
        <a:spcBef>
          <a:spcPct val="20000"/>
        </a:spcBef>
        <a:buFont typeface="Arial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1974967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3pPr>
      <a:lvl4pPr marL="2764954" indent="-394993" algn="l" defTabSz="1579973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4pPr>
      <a:lvl5pPr marL="3554940" indent="-394993" algn="l" defTabSz="1579973" rtl="0" eaLnBrk="1" latinLnBrk="0" hangingPunct="1">
        <a:spcBef>
          <a:spcPct val="20000"/>
        </a:spcBef>
        <a:buFont typeface="Arial" pitchFamily="34" charset="0"/>
        <a:buChar char="»"/>
        <a:defRPr sz="3500" kern="1200">
          <a:solidFill>
            <a:schemeClr val="tx1"/>
          </a:solidFill>
          <a:latin typeface="+mn-lt"/>
          <a:ea typeface="+mn-ea"/>
          <a:cs typeface="+mn-cs"/>
        </a:defRPr>
      </a:lvl5pPr>
      <a:lvl6pPr marL="4344927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6pPr>
      <a:lvl7pPr marL="5134914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7pPr>
      <a:lvl8pPr marL="5924901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8pPr>
      <a:lvl9pPr marL="6714887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89987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579973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369960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159947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3949934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739920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529907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319894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874844" y="2862461"/>
            <a:ext cx="612068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lv-LV" sz="4400" dirty="0" smtClean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Virsraksts </a:t>
            </a:r>
            <a:r>
              <a:rPr lang="lv-LV" sz="4400" dirty="0" err="1" smtClean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virsraksts</a:t>
            </a:r>
            <a:endParaRPr lang="lv-LV" sz="4400" dirty="0" smtClean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  <a:p>
            <a:pPr algn="r"/>
            <a:endParaRPr lang="lv-LV" sz="4400" dirty="0" smtClean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  <a:p>
            <a:pPr algn="r"/>
            <a:r>
              <a:rPr lang="lv-LV" sz="3600" dirty="0" smtClean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Apakšvirsraksts</a:t>
            </a:r>
            <a:endParaRPr lang="en-US" sz="3600" dirty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39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</dc:creator>
  <cp:lastModifiedBy>u</cp:lastModifiedBy>
  <cp:revision>10</cp:revision>
  <dcterms:created xsi:type="dcterms:W3CDTF">2017-01-31T15:15:38Z</dcterms:created>
  <dcterms:modified xsi:type="dcterms:W3CDTF">2017-02-01T13:16:17Z</dcterms:modified>
</cp:coreProperties>
</file>