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165513" cy="11485563"/>
  <p:notesSz cx="6858000" cy="9144000"/>
  <p:defaultTextStyle>
    <a:defPPr>
      <a:defRPr lang="en-US"/>
    </a:defPPr>
    <a:lvl1pPr marL="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998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79973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6996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5994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4993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3992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2990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1989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2298" y="-558"/>
      </p:cViewPr>
      <p:guideLst>
        <p:guide orient="horz" pos="3618"/>
        <p:guide pos="50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1"/>
            <a:ext cx="16163544" cy="11466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06" y="846237"/>
            <a:ext cx="2660036" cy="971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501" y="9775229"/>
            <a:ext cx="765930" cy="94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57997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490" indent="-592490" algn="l" defTabSz="1579973" rtl="0" eaLnBrk="1" latinLnBrk="0" hangingPunct="1">
        <a:spcBef>
          <a:spcPct val="20000"/>
        </a:spcBef>
        <a:buFont typeface="Arial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3728" indent="-493742" algn="l" defTabSz="157997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496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954" indent="-394993" algn="l" defTabSz="157997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54940" indent="-394993" algn="l" defTabSz="1579973" rtl="0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4492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34914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24901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1488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998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973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996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994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993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992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990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1989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74844" y="2862461"/>
            <a:ext cx="61206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44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4400" dirty="0" err="1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36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36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11</cp:revision>
  <dcterms:created xsi:type="dcterms:W3CDTF">2017-01-31T15:15:38Z</dcterms:created>
  <dcterms:modified xsi:type="dcterms:W3CDTF">2017-02-01T13:16:55Z</dcterms:modified>
</cp:coreProperties>
</file>