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4490"/>
  </p:normalViewPr>
  <p:slideViewPr>
    <p:cSldViewPr snapToGrid="0">
      <p:cViewPr varScale="1">
        <p:scale>
          <a:sx n="107" d="100"/>
          <a:sy n="107" d="100"/>
        </p:scale>
        <p:origin x="1280" y="168"/>
      </p:cViewPr>
      <p:guideLst/>
    </p:cSldViewPr>
  </p:slideViewPr>
  <p:outlineViewPr>
    <p:cViewPr>
      <p:scale>
        <a:sx n="33" d="100"/>
        <a:sy n="33" d="100"/>
      </p:scale>
      <p:origin x="0" y="-24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8A21F-53C3-6448-8E9A-314F0B709479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A5A1F-83E5-0345-8EA2-101F06745C6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5597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6A5A1F-83E5-0345-8EA2-101F06745C6A}" type="slidenum">
              <a:rPr lang="lv-LV" smtClean="0"/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36366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6A5A1F-83E5-0345-8EA2-101F06745C6A}" type="slidenum">
              <a:rPr lang="lv-LV" smtClean="0"/>
              <a:t>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49548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6A5A1F-83E5-0345-8EA2-101F06745C6A}" type="slidenum">
              <a:rPr lang="lv-LV" smtClean="0"/>
              <a:t>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26055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6A5A1F-83E5-0345-8EA2-101F06745C6A}" type="slidenum">
              <a:rPr lang="lv-LV" smtClean="0"/>
              <a:t>11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2565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F0509-5E87-F9A7-88D9-87D317F037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87E969-218C-DBC7-3C60-B7B5D021BE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34150-4D45-AD6E-8506-4CA0A8A7E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85B72-DAAF-94E2-6855-144FCB6D1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552E4-F4A9-F7A6-C34B-A09240787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6511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CDB69-C98D-F75E-C398-21BBC07A9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B9D622-283F-7AA7-5668-4063AD2A32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1E8DA-4405-EF66-3B61-542DBA55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1B960-3886-1F76-4A11-4DE3B809A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FB182-9CA8-C3C8-7156-DB2258BD0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09947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011057-4903-B1ED-F027-8DF7EEA172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9A4621-7BAE-7BD2-DC50-8565E055C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DFFB7-416A-26C9-28E0-F776F8B9B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0E149-4DDD-315C-745E-B3DDAD09D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E4C83-BE7E-28C1-98DE-4D94FB87B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4958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2763C-8E96-46B2-F0A6-AA03C7366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EF2F8-4655-08D5-2CAC-FA7D09290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C88C8-D620-DBAB-DC94-2CFBACB48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E6FD1-3F32-4128-8255-F19274824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2BCB1-1860-1D9D-19A1-04983E2DF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2174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C996E-4036-3615-FDF2-AD15A124B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67ED0-00EE-4C72-82E1-F8A9D3E86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BFAE3-B1E0-00AB-288E-E0542D0E1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82DE4-2624-0AB8-B55A-D18944821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EEAB8-2E5C-BA97-E43D-42D931D3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7440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67DF8-AEAA-FBA9-DF3B-3BBB45F50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1160A-7F0E-1140-4AFB-6863DDD2FE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1E9E41-961C-82E8-F4C7-4E14F9FCF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E65A01-B619-5189-A187-909790370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F7101-B920-5A0B-B33D-97D27FF31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39692-FE09-35C1-F6AA-897112BA9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41340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E7EE6-BCB8-3872-C92E-AD58EF26A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4FAFF-FFB2-99F0-CE4B-7901AAB2F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710746-C850-B805-2B4F-CAA60585B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DE1E07-082C-66A9-AD50-2504796951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AA8D72-3AD0-013D-E696-5115B15125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CA03B6-31CD-CF86-078C-0AB9080A0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620970-53F1-4BD7-1FA3-D70805758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68A6E7-492E-25E6-AF56-F2B02D7EB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3772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06AAC-ECCE-5846-C969-26E074A07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9AAB1-C898-C7E2-46F4-B293F5BD2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7BC02A-60F5-A76B-BE02-FF645202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620BB-7F7E-F9A9-21D3-DA98FD4A2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42770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57EAF1-B870-F291-7527-5593ACED3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58404-0107-FA2D-CAB0-883BE6392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78E4C-1C99-6151-89D3-A76209210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74288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46C6C-A837-BAA6-D784-8CA16E01B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2C242-D6C0-031C-7045-A1B34AD8B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C1E6F-3A23-EFF9-2132-87DF4CC6D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DEA29F-7340-583B-9175-F4FFD72D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A5DC8B-14AF-7614-A40F-6A683AA3C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A930D7-D3B2-D65D-9219-DF88FA829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2720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18E31-7A64-B29A-3D63-76BAF9CDE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14CDCC-62A3-491B-D195-F641EF4951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C30FD5-C7FA-C57A-BD2A-B32B74AE3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C6C55-0E54-5EE5-50DB-DA4031BE5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D1AE57-5FA2-EB7D-A7AA-E0B504B46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572BB-56A0-B556-44EC-8FA32BD46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60048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EFFEE7-B17B-D806-45D4-65A0BF556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5ED08B-A4A8-CA5F-EF3C-30130D1DB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22373-C815-8160-3004-0862766678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8AF13-E145-D54E-92EE-662FAA9FE808}" type="datetimeFigureOut">
              <a:rPr lang="lv-LV" smtClean="0"/>
              <a:t>10.05.23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E478E-C380-31B7-682D-FBB555EB77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1AE47-B6CE-AC11-7FC9-DB91A9D1B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79F0F-FC3E-A34E-967C-88F402BF22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048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inese.jurkovska@lu.lv" TargetMode="External"/><Relationship Id="rId2" Type="http://schemas.openxmlformats.org/officeDocument/2006/relationships/hyperlink" Target="https://www.lu.lv/zinatne/petnieciba/petijumu-etika/zinatnieku-doktorantu-un-rezidentu-istenoti-petijumi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E98445-EF0F-9E9A-62DE-3670AA9E77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lv-LV" sz="4800">
                <a:solidFill>
                  <a:srgbClr val="FFFFFF"/>
                </a:solidFill>
              </a:rPr>
              <a:t>Iesnieguma iesniegšana ētikas komitejai: nepieciešamība un saturs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EDEEF8-5B3C-EE06-5795-73AC89D77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endParaRPr lang="lv-LV" dirty="0"/>
          </a:p>
          <a:p>
            <a:pPr algn="l"/>
            <a:r>
              <a:rPr lang="lv-LV" dirty="0"/>
              <a:t>Ģirts Dimdiņš</a:t>
            </a:r>
          </a:p>
          <a:p>
            <a:pPr algn="l"/>
            <a:r>
              <a:rPr lang="lv-LV" dirty="0"/>
              <a:t>10.05.2023</a:t>
            </a:r>
          </a:p>
        </p:txBody>
      </p:sp>
    </p:spTree>
    <p:extLst>
      <p:ext uri="{BB962C8B-B14F-4D97-AF65-F5344CB8AC3E}">
        <p14:creationId xmlns:p14="http://schemas.microsoft.com/office/powerpoint/2010/main" val="293478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57B88-A641-D8A3-5DB9-399CA3A31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Iesnieguma saturs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2C4DB3-AAC1-71B9-F1A9-586AE1249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999342"/>
            <a:ext cx="7225748" cy="485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293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57B88-A641-D8A3-5DB9-399CA3A31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Iesnieguma saturs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82055D-4EDE-5B30-CE2D-7951B22B9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428" y="1234179"/>
            <a:ext cx="7225748" cy="4389641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CC8182FF-9C19-009E-BC4B-02E68B2E1468}"/>
              </a:ext>
            </a:extLst>
          </p:cNvPr>
          <p:cNvSpPr/>
          <p:nvPr/>
        </p:nvSpPr>
        <p:spPr>
          <a:xfrm>
            <a:off x="4119382" y="2691220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F18BB6C-F026-B7CF-9F79-4BA601E662F2}"/>
              </a:ext>
            </a:extLst>
          </p:cNvPr>
          <p:cNvSpPr/>
          <p:nvPr/>
        </p:nvSpPr>
        <p:spPr>
          <a:xfrm>
            <a:off x="4119382" y="4979613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63674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BC694B-9E5C-4EA2-285F-1BEA7613D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lv-LV" sz="4800">
                <a:solidFill>
                  <a:srgbClr val="FFFFFF"/>
                </a:solidFill>
              </a:rPr>
              <a:t>Jautājumi un atbildes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4FEC89C-7C69-57B4-00E8-EE5085BC5E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2519" y="4870824"/>
            <a:ext cx="10979557" cy="1458258"/>
          </a:xfrm>
        </p:spPr>
        <p:txBody>
          <a:bodyPr anchor="ctr">
            <a:normAutofit lnSpcReduction="10000"/>
          </a:bodyPr>
          <a:lstStyle/>
          <a:p>
            <a:pPr algn="l"/>
            <a:r>
              <a:rPr lang="lv-LV" dirty="0">
                <a:hlinkClick r:id="rId2"/>
              </a:rPr>
              <a:t>https://www.lu.lv/zinatne/petnieciba/petijumu-etika/zinatnieku-doktorantu-un-rezidentu-istenoti-petijumi/</a:t>
            </a:r>
            <a:endParaRPr lang="lv-LV" dirty="0"/>
          </a:p>
          <a:p>
            <a:pPr algn="l"/>
            <a:r>
              <a:rPr lang="en-GB" b="0" i="0" u="none" strike="noStrike" dirty="0" err="1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Iesniegumi</a:t>
            </a:r>
            <a:r>
              <a:rPr lang="en-GB" b="0" i="0" u="none" strike="noStrike" dirty="0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 </a:t>
            </a:r>
            <a:r>
              <a:rPr lang="en-GB" b="0" i="0" u="none" strike="noStrike" dirty="0" err="1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ar</a:t>
            </a:r>
            <a:r>
              <a:rPr lang="en-GB" b="0" i="0" u="none" strike="noStrike" dirty="0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 </a:t>
            </a:r>
            <a:r>
              <a:rPr lang="en-GB" b="0" i="0" u="none" strike="noStrike" dirty="0" err="1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drošu</a:t>
            </a:r>
            <a:r>
              <a:rPr lang="en-GB" b="0" i="0" u="none" strike="noStrike" dirty="0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 </a:t>
            </a:r>
            <a:r>
              <a:rPr lang="en-GB" b="0" i="0" u="none" strike="noStrike" dirty="0" err="1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elektronisko</a:t>
            </a:r>
            <a:r>
              <a:rPr lang="en-GB" b="0" i="0" u="none" strike="noStrike" dirty="0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 </a:t>
            </a:r>
            <a:r>
              <a:rPr lang="en-GB" b="0" i="0" u="none" strike="noStrike" dirty="0" err="1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parakstu</a:t>
            </a:r>
            <a:r>
              <a:rPr lang="en-GB" b="0" i="0" u="none" strike="noStrike" dirty="0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 </a:t>
            </a:r>
            <a:r>
              <a:rPr lang="en-GB" b="0" i="0" u="none" strike="noStrike" dirty="0" err="1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jāsūta</a:t>
            </a:r>
            <a:r>
              <a:rPr lang="en-GB" b="0" i="0" u="none" strike="noStrike" dirty="0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 </a:t>
            </a:r>
            <a:r>
              <a:rPr lang="en-GB" b="0" i="0" u="none" strike="noStrike" dirty="0" err="1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uz</a:t>
            </a:r>
            <a:r>
              <a:rPr lang="en-GB" b="0" i="0" u="none" strike="noStrike" dirty="0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 e-pasta </a:t>
            </a:r>
            <a:r>
              <a:rPr lang="en-GB" b="0" i="0" u="none" strike="noStrike" dirty="0" err="1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adresi</a:t>
            </a:r>
            <a:r>
              <a:rPr lang="en-GB" b="0" i="0" u="none" strike="noStrike" dirty="0">
                <a:solidFill>
                  <a:srgbClr val="1B1B1B"/>
                </a:solidFill>
                <a:effectLst/>
                <a:latin typeface="PT Sans" panose="020B0503020203020204" pitchFamily="34" charset="77"/>
              </a:rPr>
              <a:t> </a:t>
            </a:r>
            <a:r>
              <a:rPr lang="en-GB" b="0" i="0" u="none" strike="noStrike" dirty="0">
                <a:solidFill>
                  <a:srgbClr val="1B5089"/>
                </a:solidFill>
                <a:effectLst/>
                <a:latin typeface="PT Sans" panose="020B0503020203020204" pitchFamily="34" charset="77"/>
                <a:hlinkClick r:id="rId3"/>
              </a:rPr>
              <a:t>inese.jurkovska@lu.lv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215588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3B655C-A5BC-AF46-0650-DAA43FC5D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lv-LV" sz="4000" dirty="0">
                <a:solidFill>
                  <a:srgbClr val="FFFFFF"/>
                </a:solidFill>
              </a:rPr>
              <a:t>Šodienas sarunā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285CC-B75E-8B99-FAF7-FB5BA73F8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lv-LV" sz="2400" dirty="0"/>
              <a:t>Kāpēc nepieciešams ētikas atzinums</a:t>
            </a:r>
          </a:p>
          <a:p>
            <a:r>
              <a:rPr lang="lv-LV" sz="2400" dirty="0"/>
              <a:t>Pieteikuma saturs, būtiskākie punkti, biežākās nepilnības</a:t>
            </a:r>
          </a:p>
          <a:p>
            <a:r>
              <a:rPr lang="lv-LV" sz="2400" dirty="0"/>
              <a:t>Jautājumi un atbildes</a:t>
            </a:r>
          </a:p>
        </p:txBody>
      </p:sp>
    </p:spTree>
    <p:extLst>
      <p:ext uri="{BB962C8B-B14F-4D97-AF65-F5344CB8AC3E}">
        <p14:creationId xmlns:p14="http://schemas.microsoft.com/office/powerpoint/2010/main" val="109840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FCDC27-DA95-147F-9B17-B120DC131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lv-LV" sz="3700">
                <a:solidFill>
                  <a:srgbClr val="FFFFFF"/>
                </a:solidFill>
              </a:rPr>
              <a:t>Ētikas atzinuma nepieciešamība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61382-DF68-B24E-4FFC-0A7C18892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Autofit/>
          </a:bodyPr>
          <a:lstStyle/>
          <a:p>
            <a:r>
              <a:rPr lang="lv-LV" sz="2400" dirty="0"/>
              <a:t>Pētījuma dalībnieku interešu aizsardzība</a:t>
            </a:r>
          </a:p>
          <a:p>
            <a:pPr lvl="1"/>
            <a:r>
              <a:rPr lang="lv-LV" dirty="0"/>
              <a:t>Informētas piekrišanas nodrošināšana</a:t>
            </a:r>
          </a:p>
          <a:p>
            <a:pPr lvl="1"/>
            <a:r>
              <a:rPr lang="lv-LV" dirty="0"/>
              <a:t>Risku identificēšana un minimizēšana</a:t>
            </a:r>
          </a:p>
          <a:p>
            <a:pPr lvl="1"/>
            <a:r>
              <a:rPr lang="lv-LV" dirty="0"/>
              <a:t>Cieņpilna attieksme un izvairīšanās no diskriminācijas</a:t>
            </a:r>
          </a:p>
          <a:p>
            <a:pPr lvl="1"/>
            <a:r>
              <a:rPr lang="lv-LV" dirty="0"/>
              <a:t>Dalībnieku privātuma un personas datu aizsardzība</a:t>
            </a:r>
          </a:p>
          <a:p>
            <a:r>
              <a:rPr lang="lv-LV" sz="2400" dirty="0"/>
              <a:t>Pētnieka un universitātes interešu aizsardzība</a:t>
            </a:r>
          </a:p>
          <a:p>
            <a:pPr lvl="1"/>
            <a:r>
              <a:rPr lang="lv-LV" dirty="0"/>
              <a:t>Normatīvo aktu prasību izpilde</a:t>
            </a:r>
          </a:p>
          <a:p>
            <a:pPr lvl="1"/>
            <a:r>
              <a:rPr lang="lv-LV" dirty="0"/>
              <a:t>Izvairīšanās no juridiskām pretenzijām un reputācijas apdraudējuma</a:t>
            </a:r>
          </a:p>
          <a:p>
            <a:r>
              <a:rPr lang="lv-LV" sz="2400" dirty="0"/>
              <a:t>Zinātnes interešu aizsardzība</a:t>
            </a:r>
          </a:p>
          <a:p>
            <a:pPr lvl="1"/>
            <a:r>
              <a:rPr lang="lv-LV" dirty="0"/>
              <a:t>Turpmāka pētniecības procesa veicināšana</a:t>
            </a:r>
          </a:p>
          <a:p>
            <a:r>
              <a:rPr lang="lv-LV" sz="2400" dirty="0"/>
              <a:t>Formālo prasību izpilde</a:t>
            </a:r>
          </a:p>
          <a:p>
            <a:pPr lvl="1"/>
            <a:r>
              <a:rPr lang="lv-LV" dirty="0"/>
              <a:t>Grantu ieguve, publicēšanās iespējas</a:t>
            </a:r>
          </a:p>
        </p:txBody>
      </p:sp>
    </p:spTree>
    <p:extLst>
      <p:ext uri="{BB962C8B-B14F-4D97-AF65-F5344CB8AC3E}">
        <p14:creationId xmlns:p14="http://schemas.microsoft.com/office/powerpoint/2010/main" val="147481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31B567-53DE-F517-B247-B6A0AED38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lv-LV" sz="4000">
                <a:solidFill>
                  <a:srgbClr val="FFFFFF"/>
                </a:solidFill>
              </a:rPr>
              <a:t>Galvenie ētikas iesnieguma vērtēšanas kritēriji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F7F3B-CFC1-2D6B-EC7E-2F508D49F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lv-LV" sz="2400" dirty="0"/>
              <a:t>Dalībnieku informētās piekrišanas nodrošināšana</a:t>
            </a:r>
          </a:p>
          <a:p>
            <a:r>
              <a:rPr lang="lv-LV" sz="2400" dirty="0"/>
              <a:t>Personas datu apstrāde atbilstoši normatīvo aktu prasībām</a:t>
            </a:r>
          </a:p>
          <a:p>
            <a:r>
              <a:rPr lang="lv-LV" sz="2400" dirty="0"/>
              <a:t>Risku identificēšana, minimizēšana/ novēršana, rīcības plāns dalībnieku aizsardzībai un neplānotas informācijas iegūšanas gadījumiem</a:t>
            </a:r>
          </a:p>
          <a:p>
            <a:r>
              <a:rPr lang="lv-LV" sz="2400" dirty="0"/>
              <a:t>Atbilstība citiem pētniecības ētikas principiem un prasībām</a:t>
            </a:r>
          </a:p>
        </p:txBody>
      </p:sp>
    </p:spTree>
    <p:extLst>
      <p:ext uri="{BB962C8B-B14F-4D97-AF65-F5344CB8AC3E}">
        <p14:creationId xmlns:p14="http://schemas.microsoft.com/office/powerpoint/2010/main" val="3498934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57B88-A641-D8A3-5DB9-399CA3A31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Iesnieguma saturs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1FD8F6-A895-C0C6-3649-1A6ADE0F2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6087" y="467208"/>
            <a:ext cx="5938430" cy="592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497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57B88-A641-D8A3-5DB9-399CA3A31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Iesnieguma saturs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D5F4AE-AA26-3BFB-67E2-5CC85231B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817" y="467208"/>
            <a:ext cx="6284970" cy="592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04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57B88-A641-D8A3-5DB9-399CA3A31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lv-LV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Iesnieguma saturs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4DBB55-5D5A-004C-F7C3-8BBA5A2BE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626" y="467208"/>
            <a:ext cx="6235351" cy="5923584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216E3B17-5BB3-87E2-A2B8-0D4D62F2437C}"/>
              </a:ext>
            </a:extLst>
          </p:cNvPr>
          <p:cNvSpPr/>
          <p:nvPr/>
        </p:nvSpPr>
        <p:spPr>
          <a:xfrm>
            <a:off x="4472609" y="2501977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946FD698-BD49-7079-85BB-B1F0889BCE44}"/>
              </a:ext>
            </a:extLst>
          </p:cNvPr>
          <p:cNvSpPr/>
          <p:nvPr/>
        </p:nvSpPr>
        <p:spPr>
          <a:xfrm>
            <a:off x="4472609" y="3277014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ED32405D-E785-4891-1623-980F84C735E8}"/>
              </a:ext>
            </a:extLst>
          </p:cNvPr>
          <p:cNvSpPr/>
          <p:nvPr/>
        </p:nvSpPr>
        <p:spPr>
          <a:xfrm>
            <a:off x="4472609" y="4679774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540229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57B88-A641-D8A3-5DB9-399CA3A31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Iesnieguma saturs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D687A0-CB56-3CB2-91D2-B546638CF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428" y="1017407"/>
            <a:ext cx="7225748" cy="4823186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38EA752D-D2E0-E203-C6F9-1D5BEEC095CF}"/>
              </a:ext>
            </a:extLst>
          </p:cNvPr>
          <p:cNvSpPr/>
          <p:nvPr/>
        </p:nvSpPr>
        <p:spPr>
          <a:xfrm>
            <a:off x="4140102" y="1397572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09BF36DB-4A6D-620E-E064-2BBD072BC5F6}"/>
              </a:ext>
            </a:extLst>
          </p:cNvPr>
          <p:cNvSpPr/>
          <p:nvPr/>
        </p:nvSpPr>
        <p:spPr>
          <a:xfrm>
            <a:off x="4150002" y="1763723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C10CD966-891C-52A3-2715-09DDF57B3B13}"/>
              </a:ext>
            </a:extLst>
          </p:cNvPr>
          <p:cNvSpPr/>
          <p:nvPr/>
        </p:nvSpPr>
        <p:spPr>
          <a:xfrm>
            <a:off x="4148025" y="2011124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4D4DD99D-B29E-BDCE-2390-C862EC250C08}"/>
              </a:ext>
            </a:extLst>
          </p:cNvPr>
          <p:cNvSpPr/>
          <p:nvPr/>
        </p:nvSpPr>
        <p:spPr>
          <a:xfrm>
            <a:off x="4157925" y="2246649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E16E74F8-0430-8C59-61E0-E78E96FA30D5}"/>
              </a:ext>
            </a:extLst>
          </p:cNvPr>
          <p:cNvSpPr/>
          <p:nvPr/>
        </p:nvSpPr>
        <p:spPr>
          <a:xfrm>
            <a:off x="4148025" y="4069398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EDDB936F-60A8-0A01-9564-242DEBFE4C45}"/>
              </a:ext>
            </a:extLst>
          </p:cNvPr>
          <p:cNvSpPr/>
          <p:nvPr/>
        </p:nvSpPr>
        <p:spPr>
          <a:xfrm>
            <a:off x="4157925" y="4603888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739D41BD-BF2F-6E09-D192-15AF0F65824D}"/>
              </a:ext>
            </a:extLst>
          </p:cNvPr>
          <p:cNvSpPr/>
          <p:nvPr/>
        </p:nvSpPr>
        <p:spPr>
          <a:xfrm>
            <a:off x="4157925" y="5308657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0584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57B88-A641-D8A3-5DB9-399CA3A31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Iesnieguma saturs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D13AF0-8142-C2B2-9CE8-60012E293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428" y="909020"/>
            <a:ext cx="7225748" cy="5039959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C04193A0-F8BC-180E-15BC-AA4F10BAEDAC}"/>
              </a:ext>
            </a:extLst>
          </p:cNvPr>
          <p:cNvSpPr/>
          <p:nvPr/>
        </p:nvSpPr>
        <p:spPr>
          <a:xfrm>
            <a:off x="4143840" y="3437909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CC6F1F61-BB63-1598-E485-778C25749988}"/>
              </a:ext>
            </a:extLst>
          </p:cNvPr>
          <p:cNvSpPr/>
          <p:nvPr/>
        </p:nvSpPr>
        <p:spPr>
          <a:xfrm>
            <a:off x="4143840" y="1643069"/>
            <a:ext cx="407504" cy="15177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6605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</TotalTime>
  <Words>177</Words>
  <Application>Microsoft Macintosh PowerPoint</Application>
  <PresentationFormat>Widescreen</PresentationFormat>
  <Paragraphs>40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PT Sans</vt:lpstr>
      <vt:lpstr>Office Theme</vt:lpstr>
      <vt:lpstr>Iesnieguma iesniegšana ētikas komitejai: nepieciešamība un saturs</vt:lpstr>
      <vt:lpstr>Šodienas sarunā</vt:lpstr>
      <vt:lpstr>Ētikas atzinuma nepieciešamība</vt:lpstr>
      <vt:lpstr>Galvenie ētikas iesnieguma vērtēšanas kritēriji</vt:lpstr>
      <vt:lpstr>Iesnieguma saturs</vt:lpstr>
      <vt:lpstr>Iesnieguma saturs</vt:lpstr>
      <vt:lpstr>Iesnieguma saturs</vt:lpstr>
      <vt:lpstr>Iesnieguma saturs</vt:lpstr>
      <vt:lpstr>Iesnieguma saturs</vt:lpstr>
      <vt:lpstr>Iesnieguma saturs</vt:lpstr>
      <vt:lpstr>Iesnieguma saturs</vt:lpstr>
      <vt:lpstr>Jautājumi un atbildes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Iesnieguma iesniegšana ētikas komitejai: nepieciešamība un saturs</dc:title>
  <dc:creator>Ģirts Dimdiņš</dc:creator>
  <cp:lastModifiedBy>Ģirts Dimdiņš</cp:lastModifiedBy>
  <cp:revision>8</cp:revision>
  <dcterms:created xsi:type="dcterms:W3CDTF">2023-05-09T14:52:22Z</dcterms:created>
  <dcterms:modified xsi:type="dcterms:W3CDTF">2023-05-10T10:50:09Z</dcterms:modified>
</cp:coreProperties>
</file>