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3" r:id="rId6"/>
    <p:sldId id="264" r:id="rId7"/>
    <p:sldId id="266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5089"/>
    <a:srgbClr val="2E2EDF"/>
    <a:srgbClr val="1F2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70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192" y="456"/>
      </p:cViewPr>
      <p:guideLst>
        <p:guide orient="horz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45" d="100"/>
          <a:sy n="145" d="100"/>
        </p:scale>
        <p:origin x="629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282B2A-05B9-DA43-B020-0E17B43099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880F47-F956-A04A-B651-0BD4539C20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D6820-C90F-314A-B635-C792A02598A9}" type="datetimeFigureOut">
              <a:rPr lang="en-US" smtClean="0"/>
              <a:t>8/18/20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0E4E16-EE10-FD4C-BD38-5D3EA4A780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E22654-B272-734A-8F53-4FAFEF8572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C2991-C7D9-7247-8934-6D802DBD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96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DD683-F048-40F2-8F8B-BB5C49C79AC2}" type="datetimeFigureOut">
              <a:rPr lang="en-US" smtClean="0"/>
              <a:t>8/18/20</a:t>
            </a:fld>
            <a:endParaRPr lang="en-US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0BB03-6D45-4B7D-B28F-151C74B80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1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0BB03-6D45-4B7D-B28F-151C74B803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9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Rediģēt šablona apakšvirsraksta stilu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18C710-B841-284D-A600-58291455ABCB}"/>
              </a:ext>
            </a:extLst>
          </p:cNvPr>
          <p:cNvSpPr/>
          <p:nvPr userDrawn="1"/>
        </p:nvSpPr>
        <p:spPr>
          <a:xfrm>
            <a:off x="0" y="5755342"/>
            <a:ext cx="12192000" cy="1272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BA99B71F-918A-0E40-9971-A475596C83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26" y="296787"/>
            <a:ext cx="3876527" cy="13100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F29912-D2AA-0749-8013-3B0441A987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" t="17009" r="47" b="43683"/>
          <a:stretch/>
        </p:blipFill>
        <p:spPr>
          <a:xfrm>
            <a:off x="0" y="3030072"/>
            <a:ext cx="12186216" cy="319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7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74D3B-0145-4B40-BC41-2631D243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31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74D3B-0145-4B40-BC41-2631D243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95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>
          <a:xfrm>
            <a:off x="11645929" y="6256960"/>
            <a:ext cx="605110" cy="332685"/>
          </a:xfrm>
          <a:prstGeom prst="rect">
            <a:avLst/>
          </a:prstGeom>
        </p:spPr>
        <p:txBody>
          <a:bodyPr/>
          <a:lstStyle>
            <a:lvl1pPr algn="ctr"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874D3B-0145-4B40-BC41-2631D243DC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5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74D3B-0145-4B40-BC41-2631D243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5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274319" y="1269961"/>
            <a:ext cx="5745481" cy="4907002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172200" y="1269961"/>
            <a:ext cx="5814752" cy="4907002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74D3B-0145-4B40-BC41-2631D243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91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399011" y="199506"/>
            <a:ext cx="11438313" cy="972590"/>
          </a:xfrm>
        </p:spPr>
        <p:txBody>
          <a:bodyPr/>
          <a:lstStyle/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399012" y="1426629"/>
            <a:ext cx="559856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399012" y="2310938"/>
            <a:ext cx="5598564" cy="3878725"/>
          </a:xfrm>
        </p:spPr>
        <p:txBody>
          <a:bodyPr/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172200" y="1426629"/>
            <a:ext cx="566512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172200" y="2310938"/>
            <a:ext cx="5665124" cy="3878725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74D3B-0145-4B40-BC41-2631D243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47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74D3B-0145-4B40-BC41-2631D243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69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74D3B-0145-4B40-BC41-2631D243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96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74D3B-0145-4B40-BC41-2631D243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2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74D3B-0145-4B40-BC41-2631D243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69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315882" y="517138"/>
            <a:ext cx="11712633" cy="794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315882" y="1709531"/>
            <a:ext cx="11712633" cy="1928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pic>
        <p:nvPicPr>
          <p:cNvPr id="7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873" y="6095209"/>
            <a:ext cx="2027763" cy="6852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CC4F950-DFF2-F042-952F-DAC967054040}"/>
              </a:ext>
            </a:extLst>
          </p:cNvPr>
          <p:cNvSpPr/>
          <p:nvPr userDrawn="1"/>
        </p:nvSpPr>
        <p:spPr>
          <a:xfrm>
            <a:off x="0" y="6341165"/>
            <a:ext cx="9312965" cy="1999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8235B9-3821-BA42-BA6A-FE61809AEEA0}"/>
              </a:ext>
            </a:extLst>
          </p:cNvPr>
          <p:cNvSpPr/>
          <p:nvPr userDrawn="1"/>
        </p:nvSpPr>
        <p:spPr>
          <a:xfrm>
            <a:off x="11638544" y="6341164"/>
            <a:ext cx="553456" cy="1999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49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896471" y="1532966"/>
            <a:ext cx="9654991" cy="1299882"/>
          </a:xfrm>
        </p:spPr>
        <p:txBody>
          <a:bodyPr/>
          <a:lstStyle/>
          <a:p>
            <a:pPr algn="l"/>
            <a:r>
              <a:rPr lang="lv-LV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Virsraksts</a:t>
            </a:r>
            <a:endParaRPr lang="en-US" dirty="0">
              <a:solidFill>
                <a:srgbClr val="1B5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066800" y="6278400"/>
            <a:ext cx="10390094" cy="1305740"/>
          </a:xfrm>
        </p:spPr>
        <p:txBody>
          <a:bodyPr>
            <a:normAutofit/>
          </a:bodyPr>
          <a:lstStyle/>
          <a:p>
            <a:pPr algn="r"/>
            <a:r>
              <a:rPr lang="lv-LV" sz="2800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Autora lauks</a:t>
            </a:r>
            <a:endParaRPr lang="en-US" sz="2800" dirty="0">
              <a:solidFill>
                <a:srgbClr val="1B5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600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 idx="4294967295"/>
          </p:nvPr>
        </p:nvSpPr>
        <p:spPr>
          <a:xfrm>
            <a:off x="418011" y="440937"/>
            <a:ext cx="11399520" cy="1099996"/>
          </a:xfrm>
        </p:spPr>
        <p:txBody>
          <a:bodyPr>
            <a:noAutofit/>
          </a:bodyPr>
          <a:lstStyle/>
          <a:p>
            <a:r>
              <a:rPr lang="lv-LV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Virsraksts slaidam </a:t>
            </a:r>
            <a:r>
              <a:rPr lang="lv-LV" dirty="0" err="1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lv-LV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dirty="0" err="1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r>
              <a:rPr lang="lv-LV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44 </a:t>
            </a:r>
            <a:r>
              <a:rPr lang="lv-LV" dirty="0" err="1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lv-LV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LU zils </a:t>
            </a:r>
            <a:endParaRPr lang="en-US" dirty="0">
              <a:solidFill>
                <a:srgbClr val="1B5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idx="4294967295"/>
          </p:nvPr>
        </p:nvSpPr>
        <p:spPr>
          <a:xfrm>
            <a:off x="418011" y="1709530"/>
            <a:ext cx="11618971" cy="426454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Izvēles teksts </a:t>
            </a:r>
            <a:r>
              <a:rPr lang="lv-LV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28 </a:t>
            </a:r>
            <a:r>
              <a:rPr lang="lv-LV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melns 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4D3B-0145-4B40-BC41-2631D243DCC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87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D7DBB-B319-534E-8C65-39B3E9CF0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4D3B-0145-4B40-BC41-2631D243DCC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Virsraksts 1">
            <a:extLst>
              <a:ext uri="{FF2B5EF4-FFF2-40B4-BE49-F238E27FC236}">
                <a16:creationId xmlns:a16="http://schemas.microsoft.com/office/drawing/2014/main" id="{5EFE301D-05C8-B744-9765-6E9987CB74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8011" y="440937"/>
            <a:ext cx="11399520" cy="1099996"/>
          </a:xfrm>
        </p:spPr>
        <p:txBody>
          <a:bodyPr>
            <a:noAutofit/>
          </a:bodyPr>
          <a:lstStyle/>
          <a:p>
            <a:r>
              <a:rPr lang="lv-LV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Virsraksts slaidam </a:t>
            </a:r>
            <a:r>
              <a:rPr lang="lv-LV" dirty="0" err="1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lv-LV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dirty="0" err="1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r>
              <a:rPr lang="lv-LV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44 </a:t>
            </a:r>
            <a:r>
              <a:rPr lang="lv-LV" dirty="0" err="1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lv-LV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LU zils </a:t>
            </a:r>
            <a:endParaRPr lang="en-US" dirty="0">
              <a:solidFill>
                <a:srgbClr val="1B5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atura vietturis 2">
            <a:extLst>
              <a:ext uri="{FF2B5EF4-FFF2-40B4-BE49-F238E27FC236}">
                <a16:creationId xmlns:a16="http://schemas.microsoft.com/office/drawing/2014/main" id="{3F263BF3-41E8-E943-8590-2EFB6BC2EFF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8011" y="1709530"/>
            <a:ext cx="11618971" cy="4264549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Izvēles teksts </a:t>
            </a:r>
            <a:r>
              <a:rPr lang="lv-LV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28 </a:t>
            </a:r>
            <a:r>
              <a:rPr lang="lv-LV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melns </a:t>
            </a: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Font typeface="Wingdings" pitchFamily="2" charset="2"/>
              <a:buChar char="§"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Uzskaitījums </a:t>
            </a:r>
            <a:r>
              <a:rPr lang="lv-LV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28 </a:t>
            </a:r>
            <a:r>
              <a:rPr lang="lv-LV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melns</a:t>
            </a: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Font typeface="Wingdings" pitchFamily="2" charset="2"/>
              <a:buChar char="§"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Uzskaitījums </a:t>
            </a:r>
            <a:r>
              <a:rPr lang="lv-LV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28 </a:t>
            </a:r>
            <a:r>
              <a:rPr lang="lv-LV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melns</a:t>
            </a:r>
          </a:p>
          <a:p>
            <a:pPr marL="0" indent="0"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3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0595A-203F-AE45-A9C0-EEDA18B89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4D3B-0145-4B40-BC41-2631D243DCC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Virsraksts 1">
            <a:extLst>
              <a:ext uri="{FF2B5EF4-FFF2-40B4-BE49-F238E27FC236}">
                <a16:creationId xmlns:a16="http://schemas.microsoft.com/office/drawing/2014/main" id="{320D2C57-23A8-A448-9E58-E9E2AA3B11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8011" y="440937"/>
            <a:ext cx="11399520" cy="1099996"/>
          </a:xfrm>
        </p:spPr>
        <p:txBody>
          <a:bodyPr>
            <a:noAutofit/>
          </a:bodyPr>
          <a:lstStyle/>
          <a:p>
            <a:r>
              <a:rPr lang="lv-LV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Virsraksts slaidam </a:t>
            </a:r>
            <a:r>
              <a:rPr lang="lv-LV" dirty="0" err="1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lv-LV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dirty="0" err="1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r>
              <a:rPr lang="lv-LV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44 </a:t>
            </a:r>
            <a:r>
              <a:rPr lang="lv-LV" dirty="0" err="1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lv-LV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LU zils </a:t>
            </a:r>
            <a:endParaRPr lang="en-US" dirty="0">
              <a:solidFill>
                <a:srgbClr val="1B5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atura vietturis 2">
            <a:extLst>
              <a:ext uri="{FF2B5EF4-FFF2-40B4-BE49-F238E27FC236}">
                <a16:creationId xmlns:a16="http://schemas.microsoft.com/office/drawing/2014/main" id="{2B665608-5D39-F24D-BA49-11B32431DC5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8011" y="1709530"/>
            <a:ext cx="11618971" cy="4264549"/>
          </a:xfrm>
        </p:spPr>
        <p:txBody>
          <a:bodyPr lIns="72000" rIns="144000">
            <a:noAutofit/>
          </a:bodyPr>
          <a:lstStyle/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Uzskaitījums </a:t>
            </a:r>
            <a:r>
              <a:rPr lang="lv-LV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28 </a:t>
            </a:r>
            <a:r>
              <a:rPr lang="lv-LV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melns</a:t>
            </a: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Uzskaitījums </a:t>
            </a:r>
            <a:r>
              <a:rPr lang="lv-LV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28 </a:t>
            </a:r>
            <a:r>
              <a:rPr lang="lv-LV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melns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Uzskaitījums </a:t>
            </a:r>
            <a:r>
              <a:rPr lang="lv-LV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28 </a:t>
            </a:r>
            <a:r>
              <a:rPr lang="lv-LV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melns</a:t>
            </a:r>
          </a:p>
          <a:p>
            <a:pPr marL="890588" lvl="1" indent="-433388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Font typeface="Wingdings" pitchFamily="2" charset="2"/>
              <a:buChar char="ü"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Otrās pakāpes uzskaitījums </a:t>
            </a:r>
            <a:r>
              <a:rPr lang="lv-LV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lv-LV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melns</a:t>
            </a:r>
          </a:p>
          <a:p>
            <a:pPr marL="890588" lvl="1" indent="-433388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Font typeface="Wingdings" pitchFamily="2" charset="2"/>
              <a:buChar char="ü"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Otrās pakāpes uzskaitījums </a:t>
            </a:r>
            <a:r>
              <a:rPr lang="lv-LV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lv-LV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melns</a:t>
            </a:r>
          </a:p>
          <a:p>
            <a:pPr marL="890588" lvl="1" indent="-433388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Font typeface="Wingdings" pitchFamily="2" charset="2"/>
              <a:buChar char="ü"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Otrās pakāpes uzskaitījums </a:t>
            </a:r>
            <a:r>
              <a:rPr lang="lv-LV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lv-LV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melns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792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C6787-D30C-D84A-A701-180BCEFEC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746" y="517138"/>
            <a:ext cx="11452303" cy="794828"/>
          </a:xfrm>
        </p:spPr>
        <p:txBody>
          <a:bodyPr/>
          <a:lstStyle/>
          <a:p>
            <a:r>
              <a:rPr lang="lv-LV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Tabulas, diagrammas, formas, attēli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FDAFB-8B9A-0740-A13B-636568A286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9696" y="1483112"/>
            <a:ext cx="5482753" cy="45162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62E9F4-E522-E94E-96CB-70BD87F1C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83112"/>
            <a:ext cx="5703849" cy="45162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15A692-A9BE-124E-9693-C999C09E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3024" y="6258177"/>
            <a:ext cx="538976" cy="365125"/>
          </a:xfrm>
        </p:spPr>
        <p:txBody>
          <a:bodyPr/>
          <a:lstStyle/>
          <a:p>
            <a:pPr algn="ctr"/>
            <a:fld id="{52874D3B-0145-4B40-BC41-2631D243DCC0}" type="slidenum"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5</a:t>
            </a:fld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003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E1D90-F83D-234A-9BEE-74277E458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44" y="457200"/>
            <a:ext cx="5658044" cy="613317"/>
          </a:xfrm>
        </p:spPr>
        <p:txBody>
          <a:bodyPr>
            <a:noAutofit/>
          </a:bodyPr>
          <a:lstStyle/>
          <a:p>
            <a:r>
              <a:rPr lang="lv-LV" sz="4400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 virsraksts</a:t>
            </a:r>
            <a:endParaRPr lang="en-US" sz="440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F85FE-BA3E-1043-A6D8-84FFC6D31E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8137" y="457200"/>
            <a:ext cx="5319132" cy="5411788"/>
          </a:xfrm>
        </p:spPr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295E47-5C5B-9B4B-B08B-626031437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7268" y="6255991"/>
            <a:ext cx="594731" cy="365125"/>
          </a:xfrm>
        </p:spPr>
        <p:txBody>
          <a:bodyPr/>
          <a:lstStyle/>
          <a:p>
            <a:pPr algn="ctr"/>
            <a:fld id="{52874D3B-0145-4B40-BC41-2631D243DCC0}" type="slidenum"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6</a:t>
            </a:fld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atura vietturis 2">
            <a:extLst>
              <a:ext uri="{FF2B5EF4-FFF2-40B4-BE49-F238E27FC236}">
                <a16:creationId xmlns:a16="http://schemas.microsoft.com/office/drawing/2014/main" id="{A7F5D4FD-C437-2842-8B4A-7CB97C8E65E9}"/>
              </a:ext>
            </a:extLst>
          </p:cNvPr>
          <p:cNvSpPr txBox="1">
            <a:spLocks/>
          </p:cNvSpPr>
          <p:nvPr/>
        </p:nvSpPr>
        <p:spPr>
          <a:xfrm>
            <a:off x="418011" y="1449659"/>
            <a:ext cx="5380623" cy="4419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lv-LV" sz="2800" dirty="0">
                <a:latin typeface="Arial" panose="020B0604020202020204" pitchFamily="34" charset="0"/>
                <a:cs typeface="Arial" panose="020B0604020202020204" pitchFamily="34" charset="0"/>
              </a:rPr>
              <a:t>Izvēles teksts </a:t>
            </a:r>
            <a:r>
              <a:rPr lang="lv-LV" sz="2800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lv-LV" sz="2800" dirty="0">
                <a:latin typeface="Arial" panose="020B0604020202020204" pitchFamily="34" charset="0"/>
                <a:cs typeface="Arial" panose="020B0604020202020204" pitchFamily="34" charset="0"/>
              </a:rPr>
              <a:t> 28 </a:t>
            </a:r>
            <a:r>
              <a:rPr lang="lv-LV" sz="2800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lv-LV" sz="2800" dirty="0">
                <a:latin typeface="Arial" panose="020B0604020202020204" pitchFamily="34" charset="0"/>
                <a:cs typeface="Arial" panose="020B0604020202020204" pitchFamily="34" charset="0"/>
              </a:rPr>
              <a:t> melns </a:t>
            </a:r>
          </a:p>
        </p:txBody>
      </p:sp>
    </p:spTree>
    <p:extLst>
      <p:ext uri="{BB962C8B-B14F-4D97-AF65-F5344CB8AC3E}">
        <p14:creationId xmlns:p14="http://schemas.microsoft.com/office/powerpoint/2010/main" val="3579610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9BAE20-5564-0E4D-B333-CA97A52D2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0988" y="1228165"/>
            <a:ext cx="11143130" cy="4632885"/>
          </a:xfrm>
        </p:spPr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A499E6-5574-0249-8D94-8B41521F3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4118" y="6257735"/>
            <a:ext cx="537882" cy="365125"/>
          </a:xfrm>
        </p:spPr>
        <p:txBody>
          <a:bodyPr/>
          <a:lstStyle/>
          <a:p>
            <a:pPr algn="ctr"/>
            <a:fld id="{52874D3B-0145-4B40-BC41-2631D243DCC0}" type="slidenum">
              <a:rPr lang="en-US" smtClean="0">
                <a:solidFill>
                  <a:schemeClr val="bg1"/>
                </a:solidFill>
              </a:rPr>
              <a:pPr algn="ctr"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402F5D0-64FA-E548-8512-33885AC9E3F5}"/>
              </a:ext>
            </a:extLst>
          </p:cNvPr>
          <p:cNvSpPr txBox="1">
            <a:spLocks/>
          </p:cNvSpPr>
          <p:nvPr/>
        </p:nvSpPr>
        <p:spPr>
          <a:xfrm>
            <a:off x="401444" y="457200"/>
            <a:ext cx="5658044" cy="61331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 virsraksts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940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D6E7B-050D-0A4C-8CE8-2A62913F6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482" y="914399"/>
            <a:ext cx="5253317" cy="2805954"/>
          </a:xfrm>
        </p:spPr>
        <p:txBody>
          <a:bodyPr/>
          <a:lstStyle/>
          <a:p>
            <a:pPr algn="ctr"/>
            <a:r>
              <a:rPr lang="lv-LV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Paldies par uzmanību!</a:t>
            </a:r>
            <a:br>
              <a:rPr lang="en-US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4E1D927-5B7B-BE46-ACE5-CA830F4ED15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1" r="15681"/>
          <a:stretch>
            <a:fillRect/>
          </a:stretch>
        </p:blipFill>
        <p:spPr>
          <a:xfrm>
            <a:off x="6059488" y="457200"/>
            <a:ext cx="5567362" cy="5403850"/>
          </a:xfrm>
        </p:spPr>
      </p:pic>
    </p:spTree>
    <p:extLst>
      <p:ext uri="{BB962C8B-B14F-4D97-AF65-F5344CB8AC3E}">
        <p14:creationId xmlns:p14="http://schemas.microsoft.com/office/powerpoint/2010/main" val="697870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114</Words>
  <Application>Microsoft Macintosh PowerPoint</Application>
  <PresentationFormat>Widescreen</PresentationFormat>
  <Paragraphs>29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dizains</vt:lpstr>
      <vt:lpstr>Virsraksts</vt:lpstr>
      <vt:lpstr>Virsraksts slaidam Arial bold 44 pt LU zils </vt:lpstr>
      <vt:lpstr>Virsraksts slaidam Arial bold 44 pt LU zils </vt:lpstr>
      <vt:lpstr>Virsraksts slaidam Arial bold 44 pt LU zils </vt:lpstr>
      <vt:lpstr>Tabulas, diagrammas, formas, attēli</vt:lpstr>
      <vt:lpstr>Foto virsraksts</vt:lpstr>
      <vt:lpstr>PowerPoint Presentation</vt:lpstr>
      <vt:lpstr>Paldies par uzmanību!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Maris Lazdins</dc:creator>
  <cp:lastModifiedBy>Microsoft Office User</cp:lastModifiedBy>
  <cp:revision>28</cp:revision>
  <dcterms:created xsi:type="dcterms:W3CDTF">2020-06-09T12:17:55Z</dcterms:created>
  <dcterms:modified xsi:type="dcterms:W3CDTF">2020-08-18T12:31:26Z</dcterms:modified>
</cp:coreProperties>
</file>