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3" r:id="rId6"/>
    <p:sldId id="264" r:id="rId7"/>
    <p:sldId id="266" r:id="rId8"/>
    <p:sldId id="269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089"/>
    <a:srgbClr val="2E2EDF"/>
    <a:srgbClr val="1F2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39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480" y="96"/>
      </p:cViewPr>
      <p:guideLst>
        <p:guide orient="horz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45" d="100"/>
          <a:sy n="145" d="100"/>
        </p:scale>
        <p:origin x="629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F282B2A-05B9-DA43-B020-0E17B43099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E880F47-F956-A04A-B651-0BD4539C20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D6820-C90F-314A-B635-C792A02598A9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90E4E16-EE10-FD4C-BD38-5D3EA4A780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5E22654-B272-734A-8F53-4FAFEF8572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C2991-C7D9-7247-8934-6D802DBD2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96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DD683-F048-40F2-8F8B-BB5C49C79AC2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0BB03-6D45-4B7D-B28F-151C74B80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91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0BB03-6D45-4B7D-B28F-151C74B803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/>
              <a:t>Rediģēt šablona apakšvirsraksta stilu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518C710-B841-284D-A600-58291455ABCB}"/>
              </a:ext>
            </a:extLst>
          </p:cNvPr>
          <p:cNvSpPr/>
          <p:nvPr userDrawn="1"/>
        </p:nvSpPr>
        <p:spPr>
          <a:xfrm>
            <a:off x="0" y="5755342"/>
            <a:ext cx="12192000" cy="1272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xmlns="" id="{BA99B71F-918A-0E40-9971-A475596C83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826" y="538464"/>
            <a:ext cx="3876527" cy="131001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B9B900A-6B68-0342-8952-BF3D282C41F1}"/>
              </a:ext>
            </a:extLst>
          </p:cNvPr>
          <p:cNvSpPr/>
          <p:nvPr userDrawn="1"/>
        </p:nvSpPr>
        <p:spPr>
          <a:xfrm>
            <a:off x="0" y="2316162"/>
            <a:ext cx="12192000" cy="4712167"/>
          </a:xfrm>
          <a:prstGeom prst="rect">
            <a:avLst/>
          </a:prstGeom>
          <a:solidFill>
            <a:srgbClr val="1B5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7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3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95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11645929" y="6256960"/>
            <a:ext cx="605110" cy="332685"/>
          </a:xfrm>
          <a:prstGeom prst="rect">
            <a:avLst/>
          </a:prstGeom>
        </p:spPr>
        <p:txBody>
          <a:bodyPr/>
          <a:lstStyle>
            <a:lvl1pPr algn="ctr"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874D3B-0145-4B40-BC41-2631D243D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25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5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274319" y="1269961"/>
            <a:ext cx="5745481" cy="490700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72200" y="1269961"/>
            <a:ext cx="5814752" cy="490700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91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99011" y="199506"/>
            <a:ext cx="11438313" cy="972590"/>
          </a:xfrm>
        </p:spPr>
        <p:txBody>
          <a:bodyPr/>
          <a:lstStyle/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99012" y="1426629"/>
            <a:ext cx="559856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399012" y="2310938"/>
            <a:ext cx="5598564" cy="3878725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172200" y="1426629"/>
            <a:ext cx="56651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72200" y="2310938"/>
            <a:ext cx="5665124" cy="3878725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4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6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96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6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315882" y="517138"/>
            <a:ext cx="11712633" cy="794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15882" y="1709531"/>
            <a:ext cx="11712633" cy="1928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pic>
        <p:nvPicPr>
          <p:cNvPr id="7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873" y="6095209"/>
            <a:ext cx="2027763" cy="68525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CC4F950-DFF2-F042-952F-DAC967054040}"/>
              </a:ext>
            </a:extLst>
          </p:cNvPr>
          <p:cNvSpPr/>
          <p:nvPr userDrawn="1"/>
        </p:nvSpPr>
        <p:spPr>
          <a:xfrm>
            <a:off x="0" y="6341165"/>
            <a:ext cx="9312965" cy="1999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B8235B9-3821-BA42-BA6A-FE61809AEEA0}"/>
              </a:ext>
            </a:extLst>
          </p:cNvPr>
          <p:cNvSpPr/>
          <p:nvPr userDrawn="1"/>
        </p:nvSpPr>
        <p:spPr>
          <a:xfrm>
            <a:off x="11638544" y="6341164"/>
            <a:ext cx="553456" cy="1999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4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2277038" y="2321855"/>
            <a:ext cx="8274424" cy="1228165"/>
          </a:xfrm>
        </p:spPr>
        <p:txBody>
          <a:bodyPr/>
          <a:lstStyle/>
          <a:p>
            <a:pPr algn="l"/>
            <a:r>
              <a:rPr lang="lv-LV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Virsraksts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2321859" y="5414681"/>
            <a:ext cx="7377954" cy="1201271"/>
          </a:xfrm>
        </p:spPr>
        <p:txBody>
          <a:bodyPr>
            <a:normAutofit/>
          </a:bodyPr>
          <a:lstStyle/>
          <a:p>
            <a:pPr algn="l"/>
            <a:r>
              <a:rPr lang="lv-LV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Autora lauks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60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 idx="4294967295"/>
          </p:nvPr>
        </p:nvSpPr>
        <p:spPr>
          <a:xfrm>
            <a:off x="418011" y="440937"/>
            <a:ext cx="11399520" cy="1099996"/>
          </a:xfrm>
        </p:spPr>
        <p:txBody>
          <a:bodyPr>
            <a:noAutofit/>
          </a:bodyPr>
          <a:lstStyle/>
          <a:p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Virsraksts slaidam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44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 zils </a:t>
            </a:r>
            <a:endParaRPr lang="en-US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4294967295"/>
          </p:nvPr>
        </p:nvSpPr>
        <p:spPr>
          <a:xfrm>
            <a:off x="418011" y="1709530"/>
            <a:ext cx="11618971" cy="4264549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Izvēles teksts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 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38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xmlns="" id="{5EFE301D-05C8-B744-9765-6E9987CB74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18011" y="440937"/>
            <a:ext cx="11399520" cy="1099996"/>
          </a:xfrm>
        </p:spPr>
        <p:txBody>
          <a:bodyPr>
            <a:noAutofit/>
          </a:bodyPr>
          <a:lstStyle/>
          <a:p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Virsraksts slaidam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44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 zils </a:t>
            </a:r>
            <a:endParaRPr lang="en-US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xmlns="" id="{3F263BF3-41E8-E943-8590-2EFB6BC2EF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8011" y="1709530"/>
            <a:ext cx="11618971" cy="4264549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Izvēles teksts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 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Font typeface="Wingdings" pitchFamily="2" charset="2"/>
              <a:buChar char="§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Font typeface="Wingdings" pitchFamily="2" charset="2"/>
              <a:buChar char="§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0" indent="0">
              <a:buNone/>
            </a:pPr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FB0595A-203F-AE45-A9C0-EEDA18B89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xmlns="" id="{320D2C57-23A8-A448-9E58-E9E2AA3B11C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18011" y="440937"/>
            <a:ext cx="11399520" cy="1099996"/>
          </a:xfrm>
        </p:spPr>
        <p:txBody>
          <a:bodyPr>
            <a:noAutofit/>
          </a:bodyPr>
          <a:lstStyle/>
          <a:p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Virsraksts slaidam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44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 zils </a:t>
            </a:r>
            <a:endParaRPr lang="en-US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xmlns="" id="{2B665608-5D39-F24D-BA49-11B32431DC5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8011" y="1709530"/>
            <a:ext cx="11618971" cy="4264549"/>
          </a:xfrm>
        </p:spPr>
        <p:txBody>
          <a:bodyPr lIns="72000" rIns="144000">
            <a:noAutofit/>
          </a:bodyPr>
          <a:lstStyle/>
          <a:p>
            <a:pPr marL="355600" indent="-355600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SzPct val="120000"/>
              <a:buFont typeface="Wingdings" pitchFamily="2" charset="2"/>
              <a:buChar char="§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SzPct val="120000"/>
              <a:buFont typeface="Wingdings" pitchFamily="2" charset="2"/>
              <a:buChar char="§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SzPct val="120000"/>
              <a:buFont typeface="Wingdings" pitchFamily="2" charset="2"/>
              <a:buChar char="§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890588" lvl="1" indent="-433388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Font typeface="Wingdings" pitchFamily="2" charset="2"/>
              <a:buChar char="ü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Otrās pakāpes 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890588" lvl="1" indent="-433388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Font typeface="Wingdings" pitchFamily="2" charset="2"/>
              <a:buChar char="ü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Otrās pakāpes 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890588" lvl="1" indent="-433388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Font typeface="Wingdings" pitchFamily="2" charset="2"/>
              <a:buChar char="ü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Otrās pakāpes 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792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8C6787-D30C-D84A-A701-180BCEFEC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746" y="517138"/>
            <a:ext cx="11452303" cy="794828"/>
          </a:xfrm>
        </p:spPr>
        <p:txBody>
          <a:bodyPr/>
          <a:lstStyle/>
          <a:p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Tabulas, diagrammas, formas, attēli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5FDAFB-8B9A-0740-A13B-636568A286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9696" y="1483112"/>
            <a:ext cx="5482753" cy="45162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C62E9F4-E522-E94E-96CB-70BD87F1C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83112"/>
            <a:ext cx="5703849" cy="45162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E15A692-A9BE-124E-9693-C999C09EF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3024" y="6258177"/>
            <a:ext cx="538976" cy="365125"/>
          </a:xfrm>
        </p:spPr>
        <p:txBody>
          <a:bodyPr/>
          <a:lstStyle/>
          <a:p>
            <a:pPr algn="ctr"/>
            <a:fld id="{52874D3B-0145-4B40-BC41-2631D243DCC0}" type="slidenum">
              <a:rPr 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5</a:t>
            </a:fld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03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BE1D90-F83D-234A-9BEE-74277E458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44" y="457200"/>
            <a:ext cx="5658044" cy="613317"/>
          </a:xfrm>
        </p:spPr>
        <p:txBody>
          <a:bodyPr>
            <a:noAutofit/>
          </a:bodyPr>
          <a:lstStyle/>
          <a:p>
            <a:r>
              <a:rPr lang="lv-LV" sz="4400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 virsraksts</a:t>
            </a:r>
            <a:endParaRPr lang="en-US" sz="440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4BF85FE-BA3E-1043-A6D8-84FFC6D31E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8137" y="457200"/>
            <a:ext cx="5319132" cy="5411788"/>
          </a:xfrm>
        </p:spPr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5295E47-5C5B-9B4B-B08B-626031437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7268" y="6255991"/>
            <a:ext cx="594731" cy="365125"/>
          </a:xfrm>
        </p:spPr>
        <p:txBody>
          <a:bodyPr/>
          <a:lstStyle/>
          <a:p>
            <a:pPr algn="ctr"/>
            <a:fld id="{52874D3B-0145-4B40-BC41-2631D243DCC0}" type="slidenum">
              <a:rPr 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6</a:t>
            </a:fld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atura vietturis 2">
            <a:extLst>
              <a:ext uri="{FF2B5EF4-FFF2-40B4-BE49-F238E27FC236}">
                <a16:creationId xmlns:a16="http://schemas.microsoft.com/office/drawing/2014/main" xmlns="" id="{A7F5D4FD-C437-2842-8B4A-7CB97C8E65E9}"/>
              </a:ext>
            </a:extLst>
          </p:cNvPr>
          <p:cNvSpPr txBox="1">
            <a:spLocks/>
          </p:cNvSpPr>
          <p:nvPr/>
        </p:nvSpPr>
        <p:spPr>
          <a:xfrm>
            <a:off x="418011" y="1449659"/>
            <a:ext cx="5380623" cy="4419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Izvēles teksts </a:t>
            </a:r>
            <a:r>
              <a:rPr lang="lv-LV" sz="28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sz="28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 melns </a:t>
            </a:r>
          </a:p>
        </p:txBody>
      </p:sp>
    </p:spTree>
    <p:extLst>
      <p:ext uri="{BB962C8B-B14F-4D97-AF65-F5344CB8AC3E}">
        <p14:creationId xmlns:p14="http://schemas.microsoft.com/office/powerpoint/2010/main" val="3579610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C9BAE20-5564-0E4D-B333-CA97A52D2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0988" y="1228165"/>
            <a:ext cx="11143130" cy="4632885"/>
          </a:xfrm>
        </p:spPr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7A499E6-5574-0249-8D94-8B41521F3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4118" y="6257735"/>
            <a:ext cx="537882" cy="365125"/>
          </a:xfrm>
        </p:spPr>
        <p:txBody>
          <a:bodyPr/>
          <a:lstStyle/>
          <a:p>
            <a:pPr algn="ctr"/>
            <a:fld id="{52874D3B-0145-4B40-BC41-2631D243DCC0}" type="slidenum">
              <a:rPr lang="en-US" smtClean="0">
                <a:solidFill>
                  <a:schemeClr val="bg1"/>
                </a:solidFill>
              </a:rPr>
              <a:pPr algn="ctr"/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402F5D0-64FA-E548-8512-33885AC9E3F5}"/>
              </a:ext>
            </a:extLst>
          </p:cNvPr>
          <p:cNvSpPr txBox="1">
            <a:spLocks/>
          </p:cNvSpPr>
          <p:nvPr/>
        </p:nvSpPr>
        <p:spPr>
          <a:xfrm>
            <a:off x="401444" y="457200"/>
            <a:ext cx="5658044" cy="6133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 virsraksts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940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082ACE87-ED75-7B43-A701-F536DB07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4438" y="6251154"/>
            <a:ext cx="547561" cy="365125"/>
          </a:xfrm>
        </p:spPr>
        <p:txBody>
          <a:bodyPr/>
          <a:lstStyle/>
          <a:p>
            <a:pPr algn="ctr"/>
            <a:fld id="{52874D3B-0145-4B40-BC41-2631D243DCC0}" type="slidenum">
              <a:rPr lang="en-US" smtClean="0">
                <a:solidFill>
                  <a:schemeClr val="bg1"/>
                </a:solidFill>
              </a:rPr>
              <a:pPr algn="ctr"/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E561F35-B8D0-D743-A7D0-2D6F8591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011" y="517138"/>
            <a:ext cx="11610504" cy="794828"/>
          </a:xfrm>
        </p:spPr>
        <p:txBody>
          <a:bodyPr/>
          <a:lstStyle/>
          <a:p>
            <a:r>
              <a:rPr lang="en-US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Citu</a:t>
            </a:r>
            <a:r>
              <a:rPr lang="en-US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prezentācijas</a:t>
            </a:r>
            <a:r>
              <a:rPr lang="en-US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veidu</a:t>
            </a:r>
            <a:r>
              <a:rPr lang="en-US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pielāgošanai</a:t>
            </a:r>
            <a:endParaRPr lang="en-US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atura vietturis 2">
            <a:extLst>
              <a:ext uri="{FF2B5EF4-FFF2-40B4-BE49-F238E27FC236}">
                <a16:creationId xmlns:a16="http://schemas.microsoft.com/office/drawing/2014/main" xmlns="" id="{3E1E3D8D-225C-F744-A8FD-6C935416316E}"/>
              </a:ext>
            </a:extLst>
          </p:cNvPr>
          <p:cNvSpPr txBox="1">
            <a:spLocks/>
          </p:cNvSpPr>
          <p:nvPr/>
        </p:nvSpPr>
        <p:spPr>
          <a:xfrm>
            <a:off x="418011" y="1709530"/>
            <a:ext cx="11618971" cy="4264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Citu slaidu veidiem sagataves izvēlieties atbilstošo (Insert      </a:t>
            </a:r>
            <a:b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Nepiemirstiet nomainīt fontu un atbilstošo burtu izmēru (sk., piemēram, šīs sagataves 2. slaidu). </a:t>
            </a: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xmlns="" id="{D7057AA6-6F52-704E-A22F-931BDDB818AB}"/>
              </a:ext>
            </a:extLst>
          </p:cNvPr>
          <p:cNvSpPr/>
          <p:nvPr/>
        </p:nvSpPr>
        <p:spPr>
          <a:xfrm>
            <a:off x="9637330" y="1885445"/>
            <a:ext cx="457429" cy="226577"/>
          </a:xfrm>
          <a:prstGeom prst="rightArrow">
            <a:avLst/>
          </a:prstGeom>
          <a:solidFill>
            <a:srgbClr val="1B5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79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AD6E7B-050D-0A4C-8CE8-2A62913F6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914399"/>
            <a:ext cx="5253317" cy="2805954"/>
          </a:xfrm>
        </p:spPr>
        <p:txBody>
          <a:bodyPr/>
          <a:lstStyle/>
          <a:p>
            <a:pPr algn="ctr"/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Paldies par uzmanību!</a:t>
            </a:r>
            <a:r>
              <a:rPr lang="en-US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xmlns="" id="{44E1D927-5B7B-BE46-ACE5-CA830F4ED15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1" r="15681"/>
          <a:stretch>
            <a:fillRect/>
          </a:stretch>
        </p:blipFill>
        <p:spPr>
          <a:xfrm>
            <a:off x="6059488" y="457200"/>
            <a:ext cx="5567362" cy="5403850"/>
          </a:xfrm>
        </p:spPr>
      </p:pic>
    </p:spTree>
    <p:extLst>
      <p:ext uri="{BB962C8B-B14F-4D97-AF65-F5344CB8AC3E}">
        <p14:creationId xmlns:p14="http://schemas.microsoft.com/office/powerpoint/2010/main" val="697870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126</Words>
  <Application>Microsoft Office PowerPoint</Application>
  <PresentationFormat>Widescreen</PresentationFormat>
  <Paragraphs>33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dizains</vt:lpstr>
      <vt:lpstr>Virsraksts</vt:lpstr>
      <vt:lpstr>Virsraksts slaidam Arial bold 44 pt LU zils </vt:lpstr>
      <vt:lpstr>Virsraksts slaidam Arial bold 44 pt LU zils </vt:lpstr>
      <vt:lpstr>Virsraksts slaidam Arial bold 44 pt LU zils </vt:lpstr>
      <vt:lpstr>Tabulas, diagrammas, formas, attēli</vt:lpstr>
      <vt:lpstr>Foto virsraksts</vt:lpstr>
      <vt:lpstr>PowerPoint Presentation</vt:lpstr>
      <vt:lpstr>Citu prezentācijas veidu pielāgošanai</vt:lpstr>
      <vt:lpstr>Paldies par uzmanību! 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subject/>
  <dc:creator>KID</dc:creator>
  <cp:keywords/>
  <dc:description/>
  <cp:lastModifiedBy>lenovouser</cp:lastModifiedBy>
  <cp:revision>29</cp:revision>
  <dcterms:created xsi:type="dcterms:W3CDTF">2020-06-09T12:17:55Z</dcterms:created>
  <dcterms:modified xsi:type="dcterms:W3CDTF">2020-08-19T08:35:43Z</dcterms:modified>
  <cp:category/>
</cp:coreProperties>
</file>