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null)" ContentType="image/x-em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9" r:id="rId2"/>
    <p:sldId id="311" r:id="rId3"/>
    <p:sldId id="350" r:id="rId4"/>
    <p:sldId id="348" r:id="rId5"/>
    <p:sldId id="318" r:id="rId6"/>
    <p:sldId id="330" r:id="rId7"/>
    <p:sldId id="329" r:id="rId8"/>
    <p:sldId id="336" r:id="rId9"/>
    <p:sldId id="322" r:id="rId10"/>
    <p:sldId id="337" r:id="rId11"/>
    <p:sldId id="331" r:id="rId12"/>
    <p:sldId id="338" r:id="rId13"/>
    <p:sldId id="347" r:id="rId14"/>
    <p:sldId id="341" r:id="rId15"/>
    <p:sldId id="342" r:id="rId16"/>
    <p:sldId id="345" r:id="rId17"/>
    <p:sldId id="326" r:id="rId18"/>
    <p:sldId id="328" r:id="rId19"/>
    <p:sldId id="306" r:id="rId20"/>
  </p:sldIdLst>
  <p:sldSz cx="20105688" cy="1130935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8" userDrawn="1">
          <p15:clr>
            <a:srgbClr val="A4A3A4"/>
          </p15:clr>
        </p15:guide>
        <p15:guide id="2" pos="37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5053" autoAdjust="0"/>
  </p:normalViewPr>
  <p:slideViewPr>
    <p:cSldViewPr>
      <p:cViewPr varScale="1">
        <p:scale>
          <a:sx n="50" d="100"/>
          <a:sy n="50" d="100"/>
        </p:scale>
        <p:origin x="54" y="372"/>
      </p:cViewPr>
      <p:guideLst>
        <p:guide orient="horz" pos="1258"/>
        <p:guide pos="3741"/>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65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1FF46-9347-4E0C-98AC-80A2A80E76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lv-LV"/>
        </a:p>
      </dgm:t>
    </dgm:pt>
    <dgm:pt modelId="{18CC3F70-D17F-4265-B670-8719DEE972FB}">
      <dgm:prSet phldrT="[Teksts]"/>
      <dgm:spPr/>
      <dgm:t>
        <a:bodyPr/>
        <a:lstStyle/>
        <a:p>
          <a:r>
            <a:rPr lang="lv-LV" dirty="0" smtClean="0"/>
            <a:t>Priekšzināšanas</a:t>
          </a:r>
          <a:endParaRPr lang="lv-LV" dirty="0"/>
        </a:p>
      </dgm:t>
    </dgm:pt>
    <dgm:pt modelId="{7B093E1E-6535-4884-BA9E-83429EF505C1}" type="parTrans" cxnId="{0CF13AE5-2D7F-4BF5-BB12-BF23A61BA1B8}">
      <dgm:prSet/>
      <dgm:spPr/>
      <dgm:t>
        <a:bodyPr/>
        <a:lstStyle/>
        <a:p>
          <a:endParaRPr lang="lv-LV"/>
        </a:p>
      </dgm:t>
    </dgm:pt>
    <dgm:pt modelId="{F0E33A32-1BDA-4C93-A630-0C77DB192BD8}" type="sibTrans" cxnId="{0CF13AE5-2D7F-4BF5-BB12-BF23A61BA1B8}">
      <dgm:prSet/>
      <dgm:spPr/>
      <dgm:t>
        <a:bodyPr/>
        <a:lstStyle/>
        <a:p>
          <a:endParaRPr lang="lv-LV"/>
        </a:p>
      </dgm:t>
    </dgm:pt>
    <dgm:pt modelId="{A36D0386-A56B-4B2F-BA60-9D9171AC7900}">
      <dgm:prSet phldrT="[Teksts]"/>
      <dgm:spPr/>
      <dgm:t>
        <a:bodyPr/>
        <a:lstStyle/>
        <a:p>
          <a:r>
            <a:rPr lang="lv-LV" dirty="0" err="1" smtClean="0"/>
            <a:t>Pamatzināšanas</a:t>
          </a:r>
          <a:r>
            <a:rPr lang="lv-LV" dirty="0" smtClean="0"/>
            <a:t> nepieciešamas gandrīz visās jomās. Varbūt ne tik labas iepriekšējas zināšanas molekulārajā bioloģijā un mikrobioloģijā. Nepietiekamas zināšanas no vidusskolas.</a:t>
          </a:r>
          <a:endParaRPr lang="lv-LV" dirty="0"/>
        </a:p>
      </dgm:t>
    </dgm:pt>
    <dgm:pt modelId="{EB97A28E-4371-457D-BF19-870FB7DE2885}" type="parTrans" cxnId="{41DCA682-FFF2-4AC5-B292-CEAEBE0D0F5C}">
      <dgm:prSet/>
      <dgm:spPr/>
      <dgm:t>
        <a:bodyPr/>
        <a:lstStyle/>
        <a:p>
          <a:endParaRPr lang="lv-LV"/>
        </a:p>
      </dgm:t>
    </dgm:pt>
    <dgm:pt modelId="{BF5E3830-6060-433B-8B6C-E8A7E95B9555}" type="sibTrans" cxnId="{41DCA682-FFF2-4AC5-B292-CEAEBE0D0F5C}">
      <dgm:prSet/>
      <dgm:spPr/>
      <dgm:t>
        <a:bodyPr/>
        <a:lstStyle/>
        <a:p>
          <a:endParaRPr lang="lv-LV"/>
        </a:p>
      </dgm:t>
    </dgm:pt>
    <dgm:pt modelId="{AB1E9D69-9491-4870-9BB6-1FFBD4DEBBAD}">
      <dgm:prSet phldrT="[Teksts]"/>
      <dgm:spPr/>
      <dgm:t>
        <a:bodyPr/>
        <a:lstStyle/>
        <a:p>
          <a:r>
            <a:rPr lang="lv-LV" dirty="0" smtClean="0"/>
            <a:t>Laika plānošana</a:t>
          </a:r>
          <a:endParaRPr lang="lv-LV" dirty="0"/>
        </a:p>
      </dgm:t>
    </dgm:pt>
    <dgm:pt modelId="{C38563E9-ADFD-44C8-82AE-9D66E2990BA1}" type="parTrans" cxnId="{B733A0AF-5943-4B4A-885D-B61CAC079641}">
      <dgm:prSet/>
      <dgm:spPr/>
      <dgm:t>
        <a:bodyPr/>
        <a:lstStyle/>
        <a:p>
          <a:endParaRPr lang="lv-LV"/>
        </a:p>
      </dgm:t>
    </dgm:pt>
    <dgm:pt modelId="{C48F0768-A0E7-4AAA-8989-8245FFACF9BD}" type="sibTrans" cxnId="{B733A0AF-5943-4B4A-885D-B61CAC079641}">
      <dgm:prSet/>
      <dgm:spPr/>
      <dgm:t>
        <a:bodyPr/>
        <a:lstStyle/>
        <a:p>
          <a:endParaRPr lang="lv-LV"/>
        </a:p>
      </dgm:t>
    </dgm:pt>
    <dgm:pt modelId="{B60110EE-2D56-43FD-A46A-EC476289A944}">
      <dgm:prSet phldrT="[Teksts]"/>
      <dgm:spPr/>
      <dgm:t>
        <a:bodyPr/>
        <a:lstStyle/>
        <a:p>
          <a:r>
            <a:rPr lang="lv-LV" dirty="0" smtClean="0"/>
            <a:t>Pilnībā pašam jāplāno, kā pavadīsi savu laiku ārpus universitāte - cik daudz laika veltīsi kuram kursam un vai vispār apmeklēsi lekcijas. </a:t>
          </a:r>
          <a:endParaRPr lang="lv-LV" dirty="0"/>
        </a:p>
      </dgm:t>
    </dgm:pt>
    <dgm:pt modelId="{EEC71CDB-6617-405D-9EAF-F8A07403FD34}" type="parTrans" cxnId="{F26AF021-C53C-4056-B507-FED47341369E}">
      <dgm:prSet/>
      <dgm:spPr/>
      <dgm:t>
        <a:bodyPr/>
        <a:lstStyle/>
        <a:p>
          <a:endParaRPr lang="lv-LV"/>
        </a:p>
      </dgm:t>
    </dgm:pt>
    <dgm:pt modelId="{20838ED0-6B27-40FF-AA68-900A74C78BCF}" type="sibTrans" cxnId="{F26AF021-C53C-4056-B507-FED47341369E}">
      <dgm:prSet/>
      <dgm:spPr/>
      <dgm:t>
        <a:bodyPr/>
        <a:lstStyle/>
        <a:p>
          <a:endParaRPr lang="lv-LV"/>
        </a:p>
      </dgm:t>
    </dgm:pt>
    <dgm:pt modelId="{78F1E912-BC3F-441A-804D-D52683D23FEA}">
      <dgm:prSet phldrT="[Teksts]"/>
      <dgm:spPr/>
      <dgm:t>
        <a:bodyPr/>
        <a:lstStyle/>
        <a:p>
          <a:r>
            <a:rPr lang="lv-LV" dirty="0" smtClean="0"/>
            <a:t>Apgūstamās informācijas daudzums</a:t>
          </a:r>
          <a:endParaRPr lang="lv-LV" dirty="0"/>
        </a:p>
      </dgm:t>
    </dgm:pt>
    <dgm:pt modelId="{6AA3A2FE-D235-4478-A591-DB2430795D65}" type="parTrans" cxnId="{7190099A-AC09-4D7F-A27B-2E0E07B4E3F7}">
      <dgm:prSet/>
      <dgm:spPr/>
      <dgm:t>
        <a:bodyPr/>
        <a:lstStyle/>
        <a:p>
          <a:endParaRPr lang="lv-LV"/>
        </a:p>
      </dgm:t>
    </dgm:pt>
    <dgm:pt modelId="{D4002B6C-2A11-4895-8E2C-60048A58E5EC}" type="sibTrans" cxnId="{7190099A-AC09-4D7F-A27B-2E0E07B4E3F7}">
      <dgm:prSet/>
      <dgm:spPr/>
      <dgm:t>
        <a:bodyPr/>
        <a:lstStyle/>
        <a:p>
          <a:endParaRPr lang="lv-LV"/>
        </a:p>
      </dgm:t>
    </dgm:pt>
    <dgm:pt modelId="{7C5C570F-2CD0-4E59-B438-EDB431092DE6}">
      <dgm:prSet phldrT="[Teksts]"/>
      <dgm:spPr/>
      <dgm:t>
        <a:bodyPr/>
        <a:lstStyle/>
        <a:p>
          <a:r>
            <a:rPr lang="lv-LV" dirty="0" smtClean="0"/>
            <a:t>Pašā sākumā studiju procesu apgrūtināja nepierastais informācijas daudzums. Vajag mācīties un meklēt informāciju pašam. Ievērojami vairāk jāmeklē  papildinformācija, kuru skolā parasti nodrošināja skolotāji. Mācību apjoms ievērojami lielāks nekā vidusskolā, neraugoties uz to, ka kursu mazāk nekā priekšmetu. Ir daudz vairāk jāpaļaujas uz to, ko mācies pats ārpus lekciju laika, studentam netiek nodrošinātas mācību grāmatas un visu nevar iemācīties lekcijā.</a:t>
          </a:r>
          <a:endParaRPr lang="lv-LV" dirty="0"/>
        </a:p>
      </dgm:t>
    </dgm:pt>
    <dgm:pt modelId="{E73805E6-73FD-449F-BCF8-48A7270D1B30}" type="parTrans" cxnId="{FE8000B2-BAF5-4284-92B9-0A8D579A2F7D}">
      <dgm:prSet/>
      <dgm:spPr/>
      <dgm:t>
        <a:bodyPr/>
        <a:lstStyle/>
        <a:p>
          <a:endParaRPr lang="lv-LV"/>
        </a:p>
      </dgm:t>
    </dgm:pt>
    <dgm:pt modelId="{12A08926-1E27-4D23-BBCA-1566C37CAFCE}" type="sibTrans" cxnId="{FE8000B2-BAF5-4284-92B9-0A8D579A2F7D}">
      <dgm:prSet/>
      <dgm:spPr/>
      <dgm:t>
        <a:bodyPr/>
        <a:lstStyle/>
        <a:p>
          <a:endParaRPr lang="lv-LV"/>
        </a:p>
      </dgm:t>
    </dgm:pt>
    <dgm:pt modelId="{F1C77F00-B427-4C0D-A5B0-1EE528836FE2}">
      <dgm:prSet phldrT="[Teksts]"/>
      <dgm:spPr/>
      <dgm:t>
        <a:bodyPr/>
        <a:lstStyle/>
        <a:p>
          <a:r>
            <a:rPr lang="lv-LV" dirty="0" smtClean="0"/>
            <a:t>Ja vidusskolā gadījās sakrāt parādus, nebija īsti jāuztraucas par mācību nepabeigšanu vai izkrišanu no budžeta. Skolā piespiež mācīties.</a:t>
          </a:r>
          <a:endParaRPr lang="lv-LV" dirty="0"/>
        </a:p>
      </dgm:t>
    </dgm:pt>
    <dgm:pt modelId="{18A53CC8-6371-401A-B3EF-9A1F407CEEA1}" type="parTrans" cxnId="{FF8487E5-5BB2-4B18-BCFF-78A00FEFAEBA}">
      <dgm:prSet/>
      <dgm:spPr/>
      <dgm:t>
        <a:bodyPr/>
        <a:lstStyle/>
        <a:p>
          <a:endParaRPr lang="lv-LV"/>
        </a:p>
      </dgm:t>
    </dgm:pt>
    <dgm:pt modelId="{8BE3D924-68E5-44C1-BAC7-7A68069C33EB}" type="sibTrans" cxnId="{FF8487E5-5BB2-4B18-BCFF-78A00FEFAEBA}">
      <dgm:prSet/>
      <dgm:spPr/>
      <dgm:t>
        <a:bodyPr/>
        <a:lstStyle/>
        <a:p>
          <a:endParaRPr lang="lv-LV"/>
        </a:p>
      </dgm:t>
    </dgm:pt>
    <dgm:pt modelId="{B8E4E92B-DB63-4F29-BD7A-95564EBC2198}">
      <dgm:prSet phldrT="[Teksts]"/>
      <dgm:spPr/>
      <dgm:t>
        <a:bodyPr/>
        <a:lstStyle/>
        <a:p>
          <a:r>
            <a:rPr lang="lv-LV" dirty="0" smtClean="0"/>
            <a:t>Atbildība</a:t>
          </a:r>
          <a:endParaRPr lang="lv-LV" dirty="0"/>
        </a:p>
      </dgm:t>
    </dgm:pt>
    <dgm:pt modelId="{B31BD362-3E00-4E0B-A058-46792AA4E580}" type="parTrans" cxnId="{83D04EE7-672C-456F-86CA-D4F1B9417662}">
      <dgm:prSet/>
      <dgm:spPr/>
      <dgm:t>
        <a:bodyPr/>
        <a:lstStyle/>
        <a:p>
          <a:endParaRPr lang="lv-LV"/>
        </a:p>
      </dgm:t>
    </dgm:pt>
    <dgm:pt modelId="{B6D096DE-DF21-4BB6-B80F-19D0D5515393}" type="sibTrans" cxnId="{83D04EE7-672C-456F-86CA-D4F1B9417662}">
      <dgm:prSet/>
      <dgm:spPr/>
      <dgm:t>
        <a:bodyPr/>
        <a:lstStyle/>
        <a:p>
          <a:endParaRPr lang="lv-LV"/>
        </a:p>
      </dgm:t>
    </dgm:pt>
    <dgm:pt modelId="{DAE4F49A-53E5-43DB-8EA1-529DABE3AB3B}">
      <dgm:prSet phldrT="[Teksts]"/>
      <dgm:spPr/>
      <dgm:t>
        <a:bodyPr/>
        <a:lstStyle/>
        <a:p>
          <a:r>
            <a:rPr lang="lv-LV" dirty="0" smtClean="0"/>
            <a:t>Tev neuzspiež mācīšanos, jo tas ir vajadzīgs tikai tev pašam, kā arī tev māca to, ko tu pats esi izvēlējies.</a:t>
          </a:r>
          <a:endParaRPr lang="lv-LV" dirty="0"/>
        </a:p>
      </dgm:t>
    </dgm:pt>
    <dgm:pt modelId="{B7A1DD46-BE63-4B54-90C6-BB26E3C428C6}" type="parTrans" cxnId="{3A3383F8-7B78-4F62-8367-F72A0FDB632A}">
      <dgm:prSet/>
      <dgm:spPr/>
      <dgm:t>
        <a:bodyPr/>
        <a:lstStyle/>
        <a:p>
          <a:endParaRPr lang="lv-LV"/>
        </a:p>
      </dgm:t>
    </dgm:pt>
    <dgm:pt modelId="{C29F2E88-15CA-4A11-B835-08A80030F1CC}" type="sibTrans" cxnId="{3A3383F8-7B78-4F62-8367-F72A0FDB632A}">
      <dgm:prSet/>
      <dgm:spPr/>
      <dgm:t>
        <a:bodyPr/>
        <a:lstStyle/>
        <a:p>
          <a:endParaRPr lang="lv-LV"/>
        </a:p>
      </dgm:t>
    </dgm:pt>
    <dgm:pt modelId="{90BCAA68-A2DA-44FE-82B4-9D2AE307B008}">
      <dgm:prSet phldrT="[Teksts]"/>
      <dgm:spPr/>
      <dgm:t>
        <a:bodyPr/>
        <a:lstStyle/>
        <a:p>
          <a:r>
            <a:rPr lang="lv-LV" dirty="0" smtClean="0"/>
            <a:t>Augstskolā patstāvīgais darbs ir daudz svarīgāks nekā vidusskolā, un tam ir daudz lielāka nozīme nekā vidusskolā. Ar to, ko pasniedzējs pastāsta nepietiek, lai ļoti labi izpildītu pārbaudes darbus. Studēšana augstskolā ir daudz patstāvīgāka un grūtāka, bet arī ir sajūta, ka daudz vairāk uzzinu un iemācos studējot augstskolā.</a:t>
          </a:r>
          <a:endParaRPr lang="lv-LV" dirty="0"/>
        </a:p>
      </dgm:t>
    </dgm:pt>
    <dgm:pt modelId="{E96CEE9C-02C6-4166-8C35-CD2882A32D31}" type="parTrans" cxnId="{853CBC03-EE97-43F2-805B-11EFBF018C06}">
      <dgm:prSet/>
      <dgm:spPr/>
      <dgm:t>
        <a:bodyPr/>
        <a:lstStyle/>
        <a:p>
          <a:endParaRPr lang="lv-LV"/>
        </a:p>
      </dgm:t>
    </dgm:pt>
    <dgm:pt modelId="{ABAA9021-79A6-4AB1-95D7-85214FD2B741}" type="sibTrans" cxnId="{853CBC03-EE97-43F2-805B-11EFBF018C06}">
      <dgm:prSet/>
      <dgm:spPr/>
      <dgm:t>
        <a:bodyPr/>
        <a:lstStyle/>
        <a:p>
          <a:endParaRPr lang="lv-LV"/>
        </a:p>
      </dgm:t>
    </dgm:pt>
    <dgm:pt modelId="{FB465D70-C487-46FA-A1B9-4AE396521C85}">
      <dgm:prSet phldrT="[Teksts]"/>
      <dgm:spPr/>
      <dgm:t>
        <a:bodyPr/>
        <a:lstStyle/>
        <a:p>
          <a:r>
            <a:rPr lang="lv-LV" dirty="0" smtClean="0"/>
            <a:t>Patstāvīgais darbs</a:t>
          </a:r>
          <a:endParaRPr lang="lv-LV" dirty="0"/>
        </a:p>
      </dgm:t>
    </dgm:pt>
    <dgm:pt modelId="{82D94DFC-6181-476E-B6CD-9E8553A03CE1}" type="parTrans" cxnId="{72F084D8-A49A-48CD-8DAE-E0EB14823AE2}">
      <dgm:prSet/>
      <dgm:spPr/>
      <dgm:t>
        <a:bodyPr/>
        <a:lstStyle/>
        <a:p>
          <a:endParaRPr lang="lv-LV"/>
        </a:p>
      </dgm:t>
    </dgm:pt>
    <dgm:pt modelId="{ADA56C36-13C1-408B-A382-D1C053EBBC13}" type="sibTrans" cxnId="{72F084D8-A49A-48CD-8DAE-E0EB14823AE2}">
      <dgm:prSet/>
      <dgm:spPr/>
      <dgm:t>
        <a:bodyPr/>
        <a:lstStyle/>
        <a:p>
          <a:endParaRPr lang="lv-LV"/>
        </a:p>
      </dgm:t>
    </dgm:pt>
    <dgm:pt modelId="{84A43FF3-8BEA-4A73-A60D-3447EE9F79D6}">
      <dgm:prSet phldrT="[Teksts]"/>
      <dgm:spPr/>
      <dgm:t>
        <a:bodyPr/>
        <a:lstStyle/>
        <a:p>
          <a:r>
            <a:rPr lang="lv-LV" dirty="0" smtClean="0"/>
            <a:t>Studējot tu esi izvēlējies sev tuvu nozari, kuru vēlies izzināt un apgūt līdz pēdējai lapaspusei, tādēļ nav vajadzības tērēt laiku citām nozarēm.</a:t>
          </a:r>
          <a:endParaRPr lang="lv-LV" dirty="0"/>
        </a:p>
      </dgm:t>
    </dgm:pt>
    <dgm:pt modelId="{45F42396-E467-49A8-BF5D-0FD9E9AB9A7C}" type="parTrans" cxnId="{BD0A74F4-3398-4559-9309-E3BC49454613}">
      <dgm:prSet/>
      <dgm:spPr/>
      <dgm:t>
        <a:bodyPr/>
        <a:lstStyle/>
        <a:p>
          <a:endParaRPr lang="lv-LV"/>
        </a:p>
      </dgm:t>
    </dgm:pt>
    <dgm:pt modelId="{DCE89381-258D-4E0C-A3BF-D53F5EA881A7}" type="sibTrans" cxnId="{BD0A74F4-3398-4559-9309-E3BC49454613}">
      <dgm:prSet/>
      <dgm:spPr/>
      <dgm:t>
        <a:bodyPr/>
        <a:lstStyle/>
        <a:p>
          <a:endParaRPr lang="lv-LV"/>
        </a:p>
      </dgm:t>
    </dgm:pt>
    <dgm:pt modelId="{53D867A5-455F-448D-89E7-2D0BAA8B8633}">
      <dgm:prSet phldrT="[Teksts]"/>
      <dgm:spPr/>
      <dgm:t>
        <a:bodyPr/>
        <a:lstStyle/>
        <a:p>
          <a:r>
            <a:rPr lang="lv-LV" dirty="0" smtClean="0"/>
            <a:t>Interese</a:t>
          </a:r>
          <a:endParaRPr lang="lv-LV" dirty="0"/>
        </a:p>
      </dgm:t>
    </dgm:pt>
    <dgm:pt modelId="{DD7567F7-2234-497A-B008-22CD5232BD6A}" type="parTrans" cxnId="{A0D96C5B-9BD6-4E6D-A51C-24CD224AC530}">
      <dgm:prSet/>
      <dgm:spPr/>
      <dgm:t>
        <a:bodyPr/>
        <a:lstStyle/>
        <a:p>
          <a:endParaRPr lang="lv-LV"/>
        </a:p>
      </dgm:t>
    </dgm:pt>
    <dgm:pt modelId="{6121A7A1-0713-4DAA-80B6-D06BE0701950}" type="sibTrans" cxnId="{A0D96C5B-9BD6-4E6D-A51C-24CD224AC530}">
      <dgm:prSet/>
      <dgm:spPr/>
      <dgm:t>
        <a:bodyPr/>
        <a:lstStyle/>
        <a:p>
          <a:endParaRPr lang="lv-LV"/>
        </a:p>
      </dgm:t>
    </dgm:pt>
    <dgm:pt modelId="{9601E1A9-D30F-4577-88AE-60D52D0D7E10}" type="pres">
      <dgm:prSet presAssocID="{2491FF46-9347-4E0C-98AC-80A2A80E76B4}" presName="linear" presStyleCnt="0">
        <dgm:presLayoutVars>
          <dgm:animLvl val="lvl"/>
          <dgm:resizeHandles val="exact"/>
        </dgm:presLayoutVars>
      </dgm:prSet>
      <dgm:spPr/>
      <dgm:t>
        <a:bodyPr/>
        <a:lstStyle/>
        <a:p>
          <a:endParaRPr lang="lv-LV"/>
        </a:p>
      </dgm:t>
    </dgm:pt>
    <dgm:pt modelId="{6E790246-C5A7-4FCF-9FAE-7381D40E5163}" type="pres">
      <dgm:prSet presAssocID="{18CC3F70-D17F-4265-B670-8719DEE972FB}" presName="parentText" presStyleLbl="node1" presStyleIdx="0" presStyleCnt="6" custLinFactNeighborX="-164" custLinFactNeighborY="-2782">
        <dgm:presLayoutVars>
          <dgm:chMax val="0"/>
          <dgm:bulletEnabled val="1"/>
        </dgm:presLayoutVars>
      </dgm:prSet>
      <dgm:spPr/>
      <dgm:t>
        <a:bodyPr/>
        <a:lstStyle/>
        <a:p>
          <a:endParaRPr lang="lv-LV"/>
        </a:p>
      </dgm:t>
    </dgm:pt>
    <dgm:pt modelId="{C0ABE436-78C2-40D8-9BA8-D33F663B3514}" type="pres">
      <dgm:prSet presAssocID="{18CC3F70-D17F-4265-B670-8719DEE972FB}" presName="childText" presStyleLbl="revTx" presStyleIdx="0" presStyleCnt="6">
        <dgm:presLayoutVars>
          <dgm:bulletEnabled val="1"/>
        </dgm:presLayoutVars>
      </dgm:prSet>
      <dgm:spPr/>
      <dgm:t>
        <a:bodyPr/>
        <a:lstStyle/>
        <a:p>
          <a:endParaRPr lang="lv-LV"/>
        </a:p>
      </dgm:t>
    </dgm:pt>
    <dgm:pt modelId="{1EABC9FE-FAE7-4B72-8512-A2280357E79A}" type="pres">
      <dgm:prSet presAssocID="{AB1E9D69-9491-4870-9BB6-1FFBD4DEBBAD}" presName="parentText" presStyleLbl="node1" presStyleIdx="1" presStyleCnt="6">
        <dgm:presLayoutVars>
          <dgm:chMax val="0"/>
          <dgm:bulletEnabled val="1"/>
        </dgm:presLayoutVars>
      </dgm:prSet>
      <dgm:spPr/>
      <dgm:t>
        <a:bodyPr/>
        <a:lstStyle/>
        <a:p>
          <a:endParaRPr lang="lv-LV"/>
        </a:p>
      </dgm:t>
    </dgm:pt>
    <dgm:pt modelId="{AB372771-A2D8-470B-B22E-FE4DDE63B15E}" type="pres">
      <dgm:prSet presAssocID="{AB1E9D69-9491-4870-9BB6-1FFBD4DEBBAD}" presName="childText" presStyleLbl="revTx" presStyleIdx="1" presStyleCnt="6">
        <dgm:presLayoutVars>
          <dgm:bulletEnabled val="1"/>
        </dgm:presLayoutVars>
      </dgm:prSet>
      <dgm:spPr/>
      <dgm:t>
        <a:bodyPr/>
        <a:lstStyle/>
        <a:p>
          <a:endParaRPr lang="lv-LV"/>
        </a:p>
      </dgm:t>
    </dgm:pt>
    <dgm:pt modelId="{FE258BFA-8C15-4E48-B566-6CF6B8029775}" type="pres">
      <dgm:prSet presAssocID="{78F1E912-BC3F-441A-804D-D52683D23FEA}" presName="parentText" presStyleLbl="node1" presStyleIdx="2" presStyleCnt="6">
        <dgm:presLayoutVars>
          <dgm:chMax val="0"/>
          <dgm:bulletEnabled val="1"/>
        </dgm:presLayoutVars>
      </dgm:prSet>
      <dgm:spPr/>
      <dgm:t>
        <a:bodyPr/>
        <a:lstStyle/>
        <a:p>
          <a:endParaRPr lang="lv-LV"/>
        </a:p>
      </dgm:t>
    </dgm:pt>
    <dgm:pt modelId="{D5FF4A8A-3651-4CBD-951A-D7C04A1A5B31}" type="pres">
      <dgm:prSet presAssocID="{78F1E912-BC3F-441A-804D-D52683D23FEA}" presName="childText" presStyleLbl="revTx" presStyleIdx="2" presStyleCnt="6">
        <dgm:presLayoutVars>
          <dgm:bulletEnabled val="1"/>
        </dgm:presLayoutVars>
      </dgm:prSet>
      <dgm:spPr/>
      <dgm:t>
        <a:bodyPr/>
        <a:lstStyle/>
        <a:p>
          <a:endParaRPr lang="lv-LV"/>
        </a:p>
      </dgm:t>
    </dgm:pt>
    <dgm:pt modelId="{8BBF993C-EBCB-45FE-9F0C-38C5D858B063}" type="pres">
      <dgm:prSet presAssocID="{B8E4E92B-DB63-4F29-BD7A-95564EBC2198}" presName="parentText" presStyleLbl="node1" presStyleIdx="3" presStyleCnt="6">
        <dgm:presLayoutVars>
          <dgm:chMax val="0"/>
          <dgm:bulletEnabled val="1"/>
        </dgm:presLayoutVars>
      </dgm:prSet>
      <dgm:spPr/>
      <dgm:t>
        <a:bodyPr/>
        <a:lstStyle/>
        <a:p>
          <a:endParaRPr lang="lv-LV"/>
        </a:p>
      </dgm:t>
    </dgm:pt>
    <dgm:pt modelId="{2FE3C085-5DB7-4C0C-9D03-D9A02FAA08FB}" type="pres">
      <dgm:prSet presAssocID="{B8E4E92B-DB63-4F29-BD7A-95564EBC2198}" presName="childText" presStyleLbl="revTx" presStyleIdx="3" presStyleCnt="6">
        <dgm:presLayoutVars>
          <dgm:bulletEnabled val="1"/>
        </dgm:presLayoutVars>
      </dgm:prSet>
      <dgm:spPr/>
      <dgm:t>
        <a:bodyPr/>
        <a:lstStyle/>
        <a:p>
          <a:endParaRPr lang="lv-LV"/>
        </a:p>
      </dgm:t>
    </dgm:pt>
    <dgm:pt modelId="{8B9DD6B3-80A6-4A14-ADD2-8F964785C71F}" type="pres">
      <dgm:prSet presAssocID="{FB465D70-C487-46FA-A1B9-4AE396521C85}" presName="parentText" presStyleLbl="node1" presStyleIdx="4" presStyleCnt="6">
        <dgm:presLayoutVars>
          <dgm:chMax val="0"/>
          <dgm:bulletEnabled val="1"/>
        </dgm:presLayoutVars>
      </dgm:prSet>
      <dgm:spPr/>
      <dgm:t>
        <a:bodyPr/>
        <a:lstStyle/>
        <a:p>
          <a:endParaRPr lang="lv-LV"/>
        </a:p>
      </dgm:t>
    </dgm:pt>
    <dgm:pt modelId="{84CEE944-EB06-47BC-A904-ED5C5BE6499C}" type="pres">
      <dgm:prSet presAssocID="{FB465D70-C487-46FA-A1B9-4AE396521C85}" presName="childText" presStyleLbl="revTx" presStyleIdx="4" presStyleCnt="6">
        <dgm:presLayoutVars>
          <dgm:bulletEnabled val="1"/>
        </dgm:presLayoutVars>
      </dgm:prSet>
      <dgm:spPr/>
      <dgm:t>
        <a:bodyPr/>
        <a:lstStyle/>
        <a:p>
          <a:endParaRPr lang="lv-LV"/>
        </a:p>
      </dgm:t>
    </dgm:pt>
    <dgm:pt modelId="{48DC0C25-F69F-4AE1-B960-B42AD0188463}" type="pres">
      <dgm:prSet presAssocID="{53D867A5-455F-448D-89E7-2D0BAA8B8633}" presName="parentText" presStyleLbl="node1" presStyleIdx="5" presStyleCnt="6">
        <dgm:presLayoutVars>
          <dgm:chMax val="0"/>
          <dgm:bulletEnabled val="1"/>
        </dgm:presLayoutVars>
      </dgm:prSet>
      <dgm:spPr/>
      <dgm:t>
        <a:bodyPr/>
        <a:lstStyle/>
        <a:p>
          <a:endParaRPr lang="lv-LV"/>
        </a:p>
      </dgm:t>
    </dgm:pt>
    <dgm:pt modelId="{0964DB69-C8B8-4D9F-A1D2-CB3B05B6FE15}" type="pres">
      <dgm:prSet presAssocID="{53D867A5-455F-448D-89E7-2D0BAA8B8633}" presName="childText" presStyleLbl="revTx" presStyleIdx="5" presStyleCnt="6">
        <dgm:presLayoutVars>
          <dgm:bulletEnabled val="1"/>
        </dgm:presLayoutVars>
      </dgm:prSet>
      <dgm:spPr/>
      <dgm:t>
        <a:bodyPr/>
        <a:lstStyle/>
        <a:p>
          <a:endParaRPr lang="lv-LV"/>
        </a:p>
      </dgm:t>
    </dgm:pt>
  </dgm:ptLst>
  <dgm:cxnLst>
    <dgm:cxn modelId="{72F084D8-A49A-48CD-8DAE-E0EB14823AE2}" srcId="{2491FF46-9347-4E0C-98AC-80A2A80E76B4}" destId="{FB465D70-C487-46FA-A1B9-4AE396521C85}" srcOrd="4" destOrd="0" parTransId="{82D94DFC-6181-476E-B6CD-9E8553A03CE1}" sibTransId="{ADA56C36-13C1-408B-A382-D1C053EBBC13}"/>
    <dgm:cxn modelId="{BD0A74F4-3398-4559-9309-E3BC49454613}" srcId="{53D867A5-455F-448D-89E7-2D0BAA8B8633}" destId="{84A43FF3-8BEA-4A73-A60D-3447EE9F79D6}" srcOrd="0" destOrd="0" parTransId="{45F42396-E467-49A8-BF5D-0FD9E9AB9A7C}" sibTransId="{DCE89381-258D-4E0C-A3BF-D53F5EA881A7}"/>
    <dgm:cxn modelId="{9FD0C034-448F-4B3B-8083-0811F8A0337E}" type="presOf" srcId="{A36D0386-A56B-4B2F-BA60-9D9171AC7900}" destId="{C0ABE436-78C2-40D8-9BA8-D33F663B3514}" srcOrd="0" destOrd="0" presId="urn:microsoft.com/office/officeart/2005/8/layout/vList2"/>
    <dgm:cxn modelId="{E35E9292-355D-4D92-9544-1CBF4A80D592}" type="presOf" srcId="{7C5C570F-2CD0-4E59-B438-EDB431092DE6}" destId="{D5FF4A8A-3651-4CBD-951A-D7C04A1A5B31}" srcOrd="0" destOrd="0" presId="urn:microsoft.com/office/officeart/2005/8/layout/vList2"/>
    <dgm:cxn modelId="{853CBC03-EE97-43F2-805B-11EFBF018C06}" srcId="{FB465D70-C487-46FA-A1B9-4AE396521C85}" destId="{90BCAA68-A2DA-44FE-82B4-9D2AE307B008}" srcOrd="0" destOrd="0" parTransId="{E96CEE9C-02C6-4166-8C35-CD2882A32D31}" sibTransId="{ABAA9021-79A6-4AB1-95D7-85214FD2B741}"/>
    <dgm:cxn modelId="{4CC43F84-A6AD-4975-8F54-348ECAC07FDB}" type="presOf" srcId="{53D867A5-455F-448D-89E7-2D0BAA8B8633}" destId="{48DC0C25-F69F-4AE1-B960-B42AD0188463}" srcOrd="0" destOrd="0" presId="urn:microsoft.com/office/officeart/2005/8/layout/vList2"/>
    <dgm:cxn modelId="{D6BA3433-BFEA-49F2-928D-BCC586135D8B}" type="presOf" srcId="{18CC3F70-D17F-4265-B670-8719DEE972FB}" destId="{6E790246-C5A7-4FCF-9FAE-7381D40E5163}" srcOrd="0" destOrd="0" presId="urn:microsoft.com/office/officeart/2005/8/layout/vList2"/>
    <dgm:cxn modelId="{B733A0AF-5943-4B4A-885D-B61CAC079641}" srcId="{2491FF46-9347-4E0C-98AC-80A2A80E76B4}" destId="{AB1E9D69-9491-4870-9BB6-1FFBD4DEBBAD}" srcOrd="1" destOrd="0" parTransId="{C38563E9-ADFD-44C8-82AE-9D66E2990BA1}" sibTransId="{C48F0768-A0E7-4AAA-8989-8245FFACF9BD}"/>
    <dgm:cxn modelId="{040EA33A-D21F-4376-90A7-CB03885418F3}" type="presOf" srcId="{B60110EE-2D56-43FD-A46A-EC476289A944}" destId="{AB372771-A2D8-470B-B22E-FE4DDE63B15E}" srcOrd="0" destOrd="0" presId="urn:microsoft.com/office/officeart/2005/8/layout/vList2"/>
    <dgm:cxn modelId="{F26AF021-C53C-4056-B507-FED47341369E}" srcId="{AB1E9D69-9491-4870-9BB6-1FFBD4DEBBAD}" destId="{B60110EE-2D56-43FD-A46A-EC476289A944}" srcOrd="0" destOrd="0" parTransId="{EEC71CDB-6617-405D-9EAF-F8A07403FD34}" sibTransId="{20838ED0-6B27-40FF-AA68-900A74C78BCF}"/>
    <dgm:cxn modelId="{91235BE8-CBA3-4815-BDDE-BC625E3E1830}" type="presOf" srcId="{F1C77F00-B427-4C0D-A5B0-1EE528836FE2}" destId="{2FE3C085-5DB7-4C0C-9D03-D9A02FAA08FB}" srcOrd="0" destOrd="0" presId="urn:microsoft.com/office/officeart/2005/8/layout/vList2"/>
    <dgm:cxn modelId="{5BA5D223-2389-4C36-AE24-8CDF569F635D}" type="presOf" srcId="{AB1E9D69-9491-4870-9BB6-1FFBD4DEBBAD}" destId="{1EABC9FE-FAE7-4B72-8512-A2280357E79A}" srcOrd="0" destOrd="0" presId="urn:microsoft.com/office/officeart/2005/8/layout/vList2"/>
    <dgm:cxn modelId="{10E6BA1E-251D-4489-A1F8-B3CE8B7A02B5}" type="presOf" srcId="{84A43FF3-8BEA-4A73-A60D-3447EE9F79D6}" destId="{0964DB69-C8B8-4D9F-A1D2-CB3B05B6FE15}" srcOrd="0" destOrd="0" presId="urn:microsoft.com/office/officeart/2005/8/layout/vList2"/>
    <dgm:cxn modelId="{4AD42D71-D528-452A-A72E-E82FAC863B84}" type="presOf" srcId="{DAE4F49A-53E5-43DB-8EA1-529DABE3AB3B}" destId="{2FE3C085-5DB7-4C0C-9D03-D9A02FAA08FB}" srcOrd="0" destOrd="1" presId="urn:microsoft.com/office/officeart/2005/8/layout/vList2"/>
    <dgm:cxn modelId="{A0D96C5B-9BD6-4E6D-A51C-24CD224AC530}" srcId="{2491FF46-9347-4E0C-98AC-80A2A80E76B4}" destId="{53D867A5-455F-448D-89E7-2D0BAA8B8633}" srcOrd="5" destOrd="0" parTransId="{DD7567F7-2234-497A-B008-22CD5232BD6A}" sibTransId="{6121A7A1-0713-4DAA-80B6-D06BE0701950}"/>
    <dgm:cxn modelId="{7190099A-AC09-4D7F-A27B-2E0E07B4E3F7}" srcId="{2491FF46-9347-4E0C-98AC-80A2A80E76B4}" destId="{78F1E912-BC3F-441A-804D-D52683D23FEA}" srcOrd="2" destOrd="0" parTransId="{6AA3A2FE-D235-4478-A591-DB2430795D65}" sibTransId="{D4002B6C-2A11-4895-8E2C-60048A58E5EC}"/>
    <dgm:cxn modelId="{4DFE7D06-5DB4-4D61-A756-A97B47D04680}" type="presOf" srcId="{B8E4E92B-DB63-4F29-BD7A-95564EBC2198}" destId="{8BBF993C-EBCB-45FE-9F0C-38C5D858B063}" srcOrd="0" destOrd="0" presId="urn:microsoft.com/office/officeart/2005/8/layout/vList2"/>
    <dgm:cxn modelId="{3A3383F8-7B78-4F62-8367-F72A0FDB632A}" srcId="{B8E4E92B-DB63-4F29-BD7A-95564EBC2198}" destId="{DAE4F49A-53E5-43DB-8EA1-529DABE3AB3B}" srcOrd="1" destOrd="0" parTransId="{B7A1DD46-BE63-4B54-90C6-BB26E3C428C6}" sibTransId="{C29F2E88-15CA-4A11-B835-08A80030F1CC}"/>
    <dgm:cxn modelId="{8A159105-40CC-4BA4-9127-D8214C2AD454}" type="presOf" srcId="{2491FF46-9347-4E0C-98AC-80A2A80E76B4}" destId="{9601E1A9-D30F-4577-88AE-60D52D0D7E10}" srcOrd="0" destOrd="0" presId="urn:microsoft.com/office/officeart/2005/8/layout/vList2"/>
    <dgm:cxn modelId="{3725AF9A-6FFF-49B3-A40D-0253D0097AEE}" type="presOf" srcId="{78F1E912-BC3F-441A-804D-D52683D23FEA}" destId="{FE258BFA-8C15-4E48-B566-6CF6B8029775}" srcOrd="0" destOrd="0" presId="urn:microsoft.com/office/officeart/2005/8/layout/vList2"/>
    <dgm:cxn modelId="{41DCA682-FFF2-4AC5-B292-CEAEBE0D0F5C}" srcId="{18CC3F70-D17F-4265-B670-8719DEE972FB}" destId="{A36D0386-A56B-4B2F-BA60-9D9171AC7900}" srcOrd="0" destOrd="0" parTransId="{EB97A28E-4371-457D-BF19-870FB7DE2885}" sibTransId="{BF5E3830-6060-433B-8B6C-E8A7E95B9555}"/>
    <dgm:cxn modelId="{054343ED-78B0-4F95-A0E7-AEEA4417A8BF}" type="presOf" srcId="{90BCAA68-A2DA-44FE-82B4-9D2AE307B008}" destId="{84CEE944-EB06-47BC-A904-ED5C5BE6499C}" srcOrd="0" destOrd="0" presId="urn:microsoft.com/office/officeart/2005/8/layout/vList2"/>
    <dgm:cxn modelId="{83D04EE7-672C-456F-86CA-D4F1B9417662}" srcId="{2491FF46-9347-4E0C-98AC-80A2A80E76B4}" destId="{B8E4E92B-DB63-4F29-BD7A-95564EBC2198}" srcOrd="3" destOrd="0" parTransId="{B31BD362-3E00-4E0B-A058-46792AA4E580}" sibTransId="{B6D096DE-DF21-4BB6-B80F-19D0D5515393}"/>
    <dgm:cxn modelId="{0A37EFC7-3E42-4554-AE0B-167EF32CCD39}" type="presOf" srcId="{FB465D70-C487-46FA-A1B9-4AE396521C85}" destId="{8B9DD6B3-80A6-4A14-ADD2-8F964785C71F}" srcOrd="0" destOrd="0" presId="urn:microsoft.com/office/officeart/2005/8/layout/vList2"/>
    <dgm:cxn modelId="{FE8000B2-BAF5-4284-92B9-0A8D579A2F7D}" srcId="{78F1E912-BC3F-441A-804D-D52683D23FEA}" destId="{7C5C570F-2CD0-4E59-B438-EDB431092DE6}" srcOrd="0" destOrd="0" parTransId="{E73805E6-73FD-449F-BCF8-48A7270D1B30}" sibTransId="{12A08926-1E27-4D23-BBCA-1566C37CAFCE}"/>
    <dgm:cxn modelId="{0CF13AE5-2D7F-4BF5-BB12-BF23A61BA1B8}" srcId="{2491FF46-9347-4E0C-98AC-80A2A80E76B4}" destId="{18CC3F70-D17F-4265-B670-8719DEE972FB}" srcOrd="0" destOrd="0" parTransId="{7B093E1E-6535-4884-BA9E-83429EF505C1}" sibTransId="{F0E33A32-1BDA-4C93-A630-0C77DB192BD8}"/>
    <dgm:cxn modelId="{FF8487E5-5BB2-4B18-BCFF-78A00FEFAEBA}" srcId="{B8E4E92B-DB63-4F29-BD7A-95564EBC2198}" destId="{F1C77F00-B427-4C0D-A5B0-1EE528836FE2}" srcOrd="0" destOrd="0" parTransId="{18A53CC8-6371-401A-B3EF-9A1F407CEEA1}" sibTransId="{8BE3D924-68E5-44C1-BAC7-7A68069C33EB}"/>
    <dgm:cxn modelId="{374C8C2A-DA65-40AA-8095-8F937D9C0886}" type="presParOf" srcId="{9601E1A9-D30F-4577-88AE-60D52D0D7E10}" destId="{6E790246-C5A7-4FCF-9FAE-7381D40E5163}" srcOrd="0" destOrd="0" presId="urn:microsoft.com/office/officeart/2005/8/layout/vList2"/>
    <dgm:cxn modelId="{7177E45C-E4A1-41C0-8F51-FE39700EE9F7}" type="presParOf" srcId="{9601E1A9-D30F-4577-88AE-60D52D0D7E10}" destId="{C0ABE436-78C2-40D8-9BA8-D33F663B3514}" srcOrd="1" destOrd="0" presId="urn:microsoft.com/office/officeart/2005/8/layout/vList2"/>
    <dgm:cxn modelId="{A68D51F9-169C-4328-A813-F113B27B90AC}" type="presParOf" srcId="{9601E1A9-D30F-4577-88AE-60D52D0D7E10}" destId="{1EABC9FE-FAE7-4B72-8512-A2280357E79A}" srcOrd="2" destOrd="0" presId="urn:microsoft.com/office/officeart/2005/8/layout/vList2"/>
    <dgm:cxn modelId="{05E10086-02B8-407A-B36B-E0417652A22A}" type="presParOf" srcId="{9601E1A9-D30F-4577-88AE-60D52D0D7E10}" destId="{AB372771-A2D8-470B-B22E-FE4DDE63B15E}" srcOrd="3" destOrd="0" presId="urn:microsoft.com/office/officeart/2005/8/layout/vList2"/>
    <dgm:cxn modelId="{5C7E3B7C-2A25-41F8-828F-5C99295A8C26}" type="presParOf" srcId="{9601E1A9-D30F-4577-88AE-60D52D0D7E10}" destId="{FE258BFA-8C15-4E48-B566-6CF6B8029775}" srcOrd="4" destOrd="0" presId="urn:microsoft.com/office/officeart/2005/8/layout/vList2"/>
    <dgm:cxn modelId="{618ADEA0-5FBD-4253-B676-92E9D3942BBA}" type="presParOf" srcId="{9601E1A9-D30F-4577-88AE-60D52D0D7E10}" destId="{D5FF4A8A-3651-4CBD-951A-D7C04A1A5B31}" srcOrd="5" destOrd="0" presId="urn:microsoft.com/office/officeart/2005/8/layout/vList2"/>
    <dgm:cxn modelId="{3CE603C2-F325-4458-9E32-FEEA11120D67}" type="presParOf" srcId="{9601E1A9-D30F-4577-88AE-60D52D0D7E10}" destId="{8BBF993C-EBCB-45FE-9F0C-38C5D858B063}" srcOrd="6" destOrd="0" presId="urn:microsoft.com/office/officeart/2005/8/layout/vList2"/>
    <dgm:cxn modelId="{8E0E1145-E8BA-4F91-BE2A-B37D2682FD8D}" type="presParOf" srcId="{9601E1A9-D30F-4577-88AE-60D52D0D7E10}" destId="{2FE3C085-5DB7-4C0C-9D03-D9A02FAA08FB}" srcOrd="7" destOrd="0" presId="urn:microsoft.com/office/officeart/2005/8/layout/vList2"/>
    <dgm:cxn modelId="{BD8D86DD-78FC-45AE-ABF0-C517C3D2B8B0}" type="presParOf" srcId="{9601E1A9-D30F-4577-88AE-60D52D0D7E10}" destId="{8B9DD6B3-80A6-4A14-ADD2-8F964785C71F}" srcOrd="8" destOrd="0" presId="urn:microsoft.com/office/officeart/2005/8/layout/vList2"/>
    <dgm:cxn modelId="{9EAD07FF-4B33-4CC2-A139-4894ABB5DDB8}" type="presParOf" srcId="{9601E1A9-D30F-4577-88AE-60D52D0D7E10}" destId="{84CEE944-EB06-47BC-A904-ED5C5BE6499C}" srcOrd="9" destOrd="0" presId="urn:microsoft.com/office/officeart/2005/8/layout/vList2"/>
    <dgm:cxn modelId="{18DF1BFA-6F14-4EFC-86C0-02A2F6E40D35}" type="presParOf" srcId="{9601E1A9-D30F-4577-88AE-60D52D0D7E10}" destId="{48DC0C25-F69F-4AE1-B960-B42AD0188463}" srcOrd="10" destOrd="0" presId="urn:microsoft.com/office/officeart/2005/8/layout/vList2"/>
    <dgm:cxn modelId="{2F4460A9-FAC0-443D-BB00-0620CEE67FD7}" type="presParOf" srcId="{9601E1A9-D30F-4577-88AE-60D52D0D7E10}" destId="{0964DB69-C8B8-4D9F-A1D2-CB3B05B6FE15}"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90246-C5A7-4FCF-9FAE-7381D40E5163}">
      <dsp:nvSpPr>
        <dsp:cNvPr id="0" name=""/>
        <dsp:cNvSpPr/>
      </dsp:nvSpPr>
      <dsp:spPr>
        <a:xfrm>
          <a:off x="0" y="153720"/>
          <a:ext cx="13817019" cy="725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lv-LV" sz="3100" kern="1200" dirty="0" smtClean="0"/>
            <a:t>Priekšzināšanas</a:t>
          </a:r>
          <a:endParaRPr lang="lv-LV" sz="3100" kern="1200" dirty="0"/>
        </a:p>
      </dsp:txBody>
      <dsp:txXfrm>
        <a:off x="35411" y="189131"/>
        <a:ext cx="13746197" cy="654577"/>
      </dsp:txXfrm>
    </dsp:sp>
    <dsp:sp modelId="{C0ABE436-78C2-40D8-9BA8-D33F663B3514}">
      <dsp:nvSpPr>
        <dsp:cNvPr id="0" name=""/>
        <dsp:cNvSpPr/>
      </dsp:nvSpPr>
      <dsp:spPr>
        <a:xfrm>
          <a:off x="0" y="899203"/>
          <a:ext cx="13817019"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6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lv-LV" sz="2400" kern="1200" dirty="0" err="1" smtClean="0"/>
            <a:t>Pamatzināšanas</a:t>
          </a:r>
          <a:r>
            <a:rPr lang="lv-LV" sz="2400" kern="1200" dirty="0" smtClean="0"/>
            <a:t> nepieciešamas gandrīz visās jomās. Varbūt ne tik labas iepriekšējas zināšanas molekulārajā bioloģijā un mikrobioloģijā. Nepietiekamas zināšanas no vidusskolas.</a:t>
          </a:r>
          <a:endParaRPr lang="lv-LV" sz="2400" kern="1200" dirty="0"/>
        </a:p>
      </dsp:txBody>
      <dsp:txXfrm>
        <a:off x="0" y="899203"/>
        <a:ext cx="13817019" cy="721912"/>
      </dsp:txXfrm>
    </dsp:sp>
    <dsp:sp modelId="{1EABC9FE-FAE7-4B72-8512-A2280357E79A}">
      <dsp:nvSpPr>
        <dsp:cNvPr id="0" name=""/>
        <dsp:cNvSpPr/>
      </dsp:nvSpPr>
      <dsp:spPr>
        <a:xfrm>
          <a:off x="0" y="1621116"/>
          <a:ext cx="13817019" cy="725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lv-LV" sz="3100" kern="1200" dirty="0" smtClean="0"/>
            <a:t>Laika plānošana</a:t>
          </a:r>
          <a:endParaRPr lang="lv-LV" sz="3100" kern="1200" dirty="0"/>
        </a:p>
      </dsp:txBody>
      <dsp:txXfrm>
        <a:off x="35411" y="1656527"/>
        <a:ext cx="13746197" cy="654577"/>
      </dsp:txXfrm>
    </dsp:sp>
    <dsp:sp modelId="{AB372771-A2D8-470B-B22E-FE4DDE63B15E}">
      <dsp:nvSpPr>
        <dsp:cNvPr id="0" name=""/>
        <dsp:cNvSpPr/>
      </dsp:nvSpPr>
      <dsp:spPr>
        <a:xfrm>
          <a:off x="0" y="2346516"/>
          <a:ext cx="13817019"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6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lv-LV" sz="2400" kern="1200" dirty="0" smtClean="0"/>
            <a:t>Pilnībā pašam jāplāno, kā pavadīsi savu laiku ārpus universitāte - cik daudz laika veltīsi kuram kursam un vai vispār apmeklēsi lekcijas. </a:t>
          </a:r>
          <a:endParaRPr lang="lv-LV" sz="2400" kern="1200" dirty="0"/>
        </a:p>
      </dsp:txBody>
      <dsp:txXfrm>
        <a:off x="0" y="2346516"/>
        <a:ext cx="13817019" cy="721912"/>
      </dsp:txXfrm>
    </dsp:sp>
    <dsp:sp modelId="{FE258BFA-8C15-4E48-B566-6CF6B8029775}">
      <dsp:nvSpPr>
        <dsp:cNvPr id="0" name=""/>
        <dsp:cNvSpPr/>
      </dsp:nvSpPr>
      <dsp:spPr>
        <a:xfrm>
          <a:off x="0" y="3068428"/>
          <a:ext cx="13817019" cy="725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lv-LV" sz="3100" kern="1200" dirty="0" smtClean="0"/>
            <a:t>Apgūstamās informācijas daudzums</a:t>
          </a:r>
          <a:endParaRPr lang="lv-LV" sz="3100" kern="1200" dirty="0"/>
        </a:p>
      </dsp:txBody>
      <dsp:txXfrm>
        <a:off x="35411" y="3103839"/>
        <a:ext cx="13746197" cy="654577"/>
      </dsp:txXfrm>
    </dsp:sp>
    <dsp:sp modelId="{D5FF4A8A-3651-4CBD-951A-D7C04A1A5B31}">
      <dsp:nvSpPr>
        <dsp:cNvPr id="0" name=""/>
        <dsp:cNvSpPr/>
      </dsp:nvSpPr>
      <dsp:spPr>
        <a:xfrm>
          <a:off x="0" y="3793828"/>
          <a:ext cx="13817019" cy="1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6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lv-LV" sz="2400" kern="1200" dirty="0" smtClean="0"/>
            <a:t>Pašā sākumā studiju procesu apgrūtināja nepierastais informācijas daudzums. Vajag mācīties un meklēt informāciju pašam. Ievērojami vairāk jāmeklē  papildinformācija, kuru skolā parasti nodrošināja skolotāji. Mācību apjoms ievērojami lielāks nekā vidusskolā, neraugoties uz to, ka kursu mazāk nekā priekšmetu. Ir daudz vairāk jāpaļaujas uz to, ko mācies pats ārpus lekciju laika, studentam netiek nodrošinātas mācību grāmatas un visu nevar iemācīties lekcijā.</a:t>
          </a:r>
          <a:endParaRPr lang="lv-LV" sz="2400" kern="1200" dirty="0"/>
        </a:p>
      </dsp:txBody>
      <dsp:txXfrm>
        <a:off x="0" y="3793828"/>
        <a:ext cx="13817019" cy="1668420"/>
      </dsp:txXfrm>
    </dsp:sp>
    <dsp:sp modelId="{8BBF993C-EBCB-45FE-9F0C-38C5D858B063}">
      <dsp:nvSpPr>
        <dsp:cNvPr id="0" name=""/>
        <dsp:cNvSpPr/>
      </dsp:nvSpPr>
      <dsp:spPr>
        <a:xfrm>
          <a:off x="0" y="5462248"/>
          <a:ext cx="13817019" cy="725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lv-LV" sz="3100" kern="1200" dirty="0" smtClean="0"/>
            <a:t>Atbildība</a:t>
          </a:r>
          <a:endParaRPr lang="lv-LV" sz="3100" kern="1200" dirty="0"/>
        </a:p>
      </dsp:txBody>
      <dsp:txXfrm>
        <a:off x="35411" y="5497659"/>
        <a:ext cx="13746197" cy="654577"/>
      </dsp:txXfrm>
    </dsp:sp>
    <dsp:sp modelId="{2FE3C085-5DB7-4C0C-9D03-D9A02FAA08FB}">
      <dsp:nvSpPr>
        <dsp:cNvPr id="0" name=""/>
        <dsp:cNvSpPr/>
      </dsp:nvSpPr>
      <dsp:spPr>
        <a:xfrm>
          <a:off x="0" y="6187648"/>
          <a:ext cx="13817019" cy="141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6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lv-LV" sz="2400" kern="1200" dirty="0" smtClean="0"/>
            <a:t>Ja vidusskolā gadījās sakrāt parādus, nebija īsti jāuztraucas par mācību nepabeigšanu vai izkrišanu no budžeta. Skolā piespiež mācīties.</a:t>
          </a:r>
          <a:endParaRPr lang="lv-LV" sz="2400" kern="1200" dirty="0"/>
        </a:p>
        <a:p>
          <a:pPr marL="228600" lvl="1" indent="-228600" algn="l" defTabSz="1066800">
            <a:lnSpc>
              <a:spcPct val="90000"/>
            </a:lnSpc>
            <a:spcBef>
              <a:spcPct val="0"/>
            </a:spcBef>
            <a:spcAft>
              <a:spcPct val="20000"/>
            </a:spcAft>
            <a:buChar char="••"/>
          </a:pPr>
          <a:r>
            <a:rPr lang="lv-LV" sz="2400" kern="1200" dirty="0" smtClean="0"/>
            <a:t>Tev neuzspiež mācīšanos, jo tas ir vajadzīgs tikai tev pašam, kā arī tev māca to, ko tu pats esi izvēlējies.</a:t>
          </a:r>
          <a:endParaRPr lang="lv-LV" sz="2400" kern="1200" dirty="0"/>
        </a:p>
      </dsp:txBody>
      <dsp:txXfrm>
        <a:off x="0" y="6187648"/>
        <a:ext cx="13817019" cy="1411739"/>
      </dsp:txXfrm>
    </dsp:sp>
    <dsp:sp modelId="{8B9DD6B3-80A6-4A14-ADD2-8F964785C71F}">
      <dsp:nvSpPr>
        <dsp:cNvPr id="0" name=""/>
        <dsp:cNvSpPr/>
      </dsp:nvSpPr>
      <dsp:spPr>
        <a:xfrm>
          <a:off x="0" y="7599388"/>
          <a:ext cx="13817019" cy="725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lv-LV" sz="3100" kern="1200" dirty="0" smtClean="0"/>
            <a:t>Patstāvīgais darbs</a:t>
          </a:r>
          <a:endParaRPr lang="lv-LV" sz="3100" kern="1200" dirty="0"/>
        </a:p>
      </dsp:txBody>
      <dsp:txXfrm>
        <a:off x="35411" y="7634799"/>
        <a:ext cx="13746197" cy="654577"/>
      </dsp:txXfrm>
    </dsp:sp>
    <dsp:sp modelId="{84CEE944-EB06-47BC-A904-ED5C5BE6499C}">
      <dsp:nvSpPr>
        <dsp:cNvPr id="0" name=""/>
        <dsp:cNvSpPr/>
      </dsp:nvSpPr>
      <dsp:spPr>
        <a:xfrm>
          <a:off x="0" y="8324788"/>
          <a:ext cx="13817019" cy="1347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6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lv-LV" sz="2400" kern="1200" dirty="0" smtClean="0"/>
            <a:t>Augstskolā patstāvīgais darbs ir daudz svarīgāks nekā vidusskolā, un tam ir daudz lielāka nozīme nekā vidusskolā. Ar to, ko pasniedzējs pastāsta nepietiek, lai ļoti labi izpildītu pārbaudes darbus. Studēšana augstskolā ir daudz patstāvīgāka un grūtāka, bet arī ir sajūta, ka daudz vairāk uzzinu un iemācos studējot augstskolā.</a:t>
          </a:r>
          <a:endParaRPr lang="lv-LV" sz="2400" kern="1200" dirty="0"/>
        </a:p>
      </dsp:txBody>
      <dsp:txXfrm>
        <a:off x="0" y="8324788"/>
        <a:ext cx="13817019" cy="1347570"/>
      </dsp:txXfrm>
    </dsp:sp>
    <dsp:sp modelId="{48DC0C25-F69F-4AE1-B960-B42AD0188463}">
      <dsp:nvSpPr>
        <dsp:cNvPr id="0" name=""/>
        <dsp:cNvSpPr/>
      </dsp:nvSpPr>
      <dsp:spPr>
        <a:xfrm>
          <a:off x="0" y="9672358"/>
          <a:ext cx="13817019" cy="725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lv-LV" sz="3100" kern="1200" dirty="0" smtClean="0"/>
            <a:t>Interese</a:t>
          </a:r>
          <a:endParaRPr lang="lv-LV" sz="3100" kern="1200" dirty="0"/>
        </a:p>
      </dsp:txBody>
      <dsp:txXfrm>
        <a:off x="35411" y="9707769"/>
        <a:ext cx="13746197" cy="654577"/>
      </dsp:txXfrm>
    </dsp:sp>
    <dsp:sp modelId="{0964DB69-C8B8-4D9F-A1D2-CB3B05B6FE15}">
      <dsp:nvSpPr>
        <dsp:cNvPr id="0" name=""/>
        <dsp:cNvSpPr/>
      </dsp:nvSpPr>
      <dsp:spPr>
        <a:xfrm>
          <a:off x="0" y="10397758"/>
          <a:ext cx="13817019"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6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lv-LV" sz="2400" kern="1200" dirty="0" smtClean="0"/>
            <a:t>Studējot tu esi izvēlējies sev tuvu nozari, kuru vēlies izzināt un apgūt līdz pēdējai lapaspusei, tādēļ nav vajadzības tērēt laiku citām nozarēm.</a:t>
          </a:r>
          <a:endParaRPr lang="lv-LV" sz="2400" kern="1200" dirty="0"/>
        </a:p>
      </dsp:txBody>
      <dsp:txXfrm>
        <a:off x="0" y="10397758"/>
        <a:ext cx="13817019" cy="7219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sz="quarter" idx="1"/>
          </p:nvPr>
        </p:nvSpPr>
        <p:spPr>
          <a:xfrm>
            <a:off x="3850530" y="1"/>
            <a:ext cx="2946058" cy="498419"/>
          </a:xfrm>
          <a:prstGeom prst="rect">
            <a:avLst/>
          </a:prstGeom>
        </p:spPr>
        <p:txBody>
          <a:bodyPr vert="horz" lIns="91440" tIns="45720" rIns="91440" bIns="45720" rtlCol="0"/>
          <a:lstStyle>
            <a:lvl1pPr algn="r">
              <a:defRPr sz="1200"/>
            </a:lvl1pPr>
          </a:lstStyle>
          <a:p>
            <a:fld id="{A02B3E76-33CC-43C0-A297-72A0AB640A91}" type="datetimeFigureOut">
              <a:rPr lang="lv-LV" smtClean="0"/>
              <a:t>2019.02.26.</a:t>
            </a:fld>
            <a:endParaRPr lang="lv-LV"/>
          </a:p>
        </p:txBody>
      </p:sp>
      <p:sp>
        <p:nvSpPr>
          <p:cNvPr id="4" name="Kājenes vietturis 3"/>
          <p:cNvSpPr>
            <a:spLocks noGrp="1"/>
          </p:cNvSpPr>
          <p:nvPr>
            <p:ph type="ftr" sz="quarter" idx="2"/>
          </p:nvPr>
        </p:nvSpPr>
        <p:spPr>
          <a:xfrm>
            <a:off x="0" y="9428220"/>
            <a:ext cx="2946058" cy="498418"/>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p:cNvSpPr>
            <a:spLocks noGrp="1"/>
          </p:cNvSpPr>
          <p:nvPr>
            <p:ph type="sldNum" sz="quarter" idx="3"/>
          </p:nvPr>
        </p:nvSpPr>
        <p:spPr>
          <a:xfrm>
            <a:off x="3850530" y="9428220"/>
            <a:ext cx="2946058" cy="498418"/>
          </a:xfrm>
          <a:prstGeom prst="rect">
            <a:avLst/>
          </a:prstGeom>
        </p:spPr>
        <p:txBody>
          <a:bodyPr vert="horz" lIns="91440" tIns="45720" rIns="91440" bIns="45720" rtlCol="0" anchor="b"/>
          <a:lstStyle>
            <a:lvl1pPr algn="r">
              <a:defRPr sz="1200"/>
            </a:lvl1pPr>
          </a:lstStyle>
          <a:p>
            <a:fld id="{0AE088DF-CFBF-41A3-8846-0B7DFF9C230E}" type="slidenum">
              <a:rPr lang="lv-LV" smtClean="0"/>
              <a:t>‹#›</a:t>
            </a:fld>
            <a:endParaRPr lang="lv-LV"/>
          </a:p>
        </p:txBody>
      </p:sp>
    </p:spTree>
    <p:extLst>
      <p:ext uri="{BB962C8B-B14F-4D97-AF65-F5344CB8AC3E}">
        <p14:creationId xmlns:p14="http://schemas.microsoft.com/office/powerpoint/2010/main" val="3744704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02" cy="497446"/>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3850263" y="1"/>
            <a:ext cx="2945802" cy="497446"/>
          </a:xfrm>
          <a:prstGeom prst="rect">
            <a:avLst/>
          </a:prstGeom>
        </p:spPr>
        <p:txBody>
          <a:bodyPr vert="horz" lIns="48674" tIns="24337" rIns="48674" bIns="24337" rtlCol="0"/>
          <a:lstStyle>
            <a:lvl1pPr algn="r">
              <a:defRPr sz="600"/>
            </a:lvl1pPr>
          </a:lstStyle>
          <a:p>
            <a:fld id="{908B457D-1FD7-4999-990C-8EBF61B3321C}" type="datetimeFigureOut">
              <a:rPr lang="en-US" smtClean="0"/>
              <a:t>2/26/2019</a:t>
            </a:fld>
            <a:endParaRPr lang="en-US"/>
          </a:p>
        </p:txBody>
      </p:sp>
      <p:sp>
        <p:nvSpPr>
          <p:cNvPr id="4" name="Slide Image Placeholder 3"/>
          <p:cNvSpPr>
            <a:spLocks noGrp="1" noRot="1" noChangeAspect="1"/>
          </p:cNvSpPr>
          <p:nvPr>
            <p:ph type="sldImg" idx="2"/>
          </p:nvPr>
        </p:nvSpPr>
        <p:spPr>
          <a:xfrm>
            <a:off x="422275" y="1243013"/>
            <a:ext cx="5953125" cy="3349625"/>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679554" y="4776604"/>
            <a:ext cx="5438569" cy="3909902"/>
          </a:xfrm>
          <a:prstGeom prst="rect">
            <a:avLst/>
          </a:prstGeom>
        </p:spPr>
        <p:txBody>
          <a:bodyPr vert="horz" lIns="48674" tIns="24337" rIns="48674" bIns="2433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192"/>
            <a:ext cx="2945802" cy="497446"/>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3850263" y="9429192"/>
            <a:ext cx="2945802" cy="497446"/>
          </a:xfrm>
          <a:prstGeom prst="rect">
            <a:avLst/>
          </a:prstGeom>
        </p:spPr>
        <p:txBody>
          <a:bodyPr vert="horz" lIns="48674" tIns="24337" rIns="48674" bIns="24337" rtlCol="0" anchor="b"/>
          <a:lstStyle>
            <a:lvl1pPr algn="r">
              <a:defRPr sz="600"/>
            </a:lvl1pPr>
          </a:lstStyle>
          <a:p>
            <a:fld id="{BBBD0A03-7A96-48F0-88E2-5167137E9ABC}" type="slidenum">
              <a:rPr lang="en-US" smtClean="0"/>
              <a:t>‹#›</a:t>
            </a:fld>
            <a:endParaRPr lang="en-US"/>
          </a:p>
        </p:txBody>
      </p:sp>
    </p:spTree>
    <p:extLst>
      <p:ext uri="{BB962C8B-B14F-4D97-AF65-F5344CB8AC3E}">
        <p14:creationId xmlns:p14="http://schemas.microsoft.com/office/powerpoint/2010/main" val="405647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273789" indent="-273789">
              <a:buFont typeface="Courier New" panose="02070309020205020404" pitchFamily="49" charset="0"/>
              <a:buChar char="o"/>
            </a:pPr>
            <a:r>
              <a:rPr lang="lv-LV" sz="600" dirty="0">
                <a:latin typeface="Arial" panose="020B0604020202020204" pitchFamily="34" charset="0"/>
                <a:cs typeface="Arial" panose="020B0604020202020204" pitchFamily="34" charset="0"/>
              </a:rPr>
              <a:t>2018./2019. akadēmiskajā gadā augstāko izglītību apgūst 80,4 tūkstoši studentu, kas ir par 1,5 % mazāk nekā pirms gada, liecina Centrālās statistikas pārvaldes jaunākie dati. </a:t>
            </a:r>
          </a:p>
          <a:p>
            <a:pPr marL="273789" indent="-273789">
              <a:buFont typeface="Courier New" panose="02070309020205020404" pitchFamily="49" charset="0"/>
              <a:buChar char="o"/>
            </a:pPr>
            <a:r>
              <a:rPr lang="lv-LV" sz="600" dirty="0">
                <a:latin typeface="Arial" panose="020B0604020202020204" pitchFamily="34" charset="0"/>
                <a:cs typeface="Arial" panose="020B0604020202020204" pitchFamily="34" charset="0"/>
              </a:rPr>
              <a:t>Līdzīgi kā iepriekšējos gadus, arī šogad vairums pirmkursnieku (</a:t>
            </a:r>
            <a:r>
              <a:rPr lang="lv-LV" sz="600" b="1" dirty="0">
                <a:latin typeface="Arial" panose="020B0604020202020204" pitchFamily="34" charset="0"/>
                <a:cs typeface="Arial" panose="020B0604020202020204" pitchFamily="34" charset="0"/>
              </a:rPr>
              <a:t>42,7 %</a:t>
            </a:r>
            <a:r>
              <a:rPr lang="lv-LV" sz="600" dirty="0">
                <a:latin typeface="Arial" panose="020B0604020202020204" pitchFamily="34" charset="0"/>
                <a:cs typeface="Arial" panose="020B0604020202020204" pitchFamily="34" charset="0"/>
              </a:rPr>
              <a:t>) izvēlējās apgūt sociālās un humanitārās zinātnes – attiecīgi </a:t>
            </a:r>
            <a:r>
              <a:rPr lang="lv-LV" sz="600" b="1" dirty="0">
                <a:latin typeface="Arial" panose="020B0604020202020204" pitchFamily="34" charset="0"/>
                <a:cs typeface="Arial" panose="020B0604020202020204" pitchFamily="34" charset="0"/>
              </a:rPr>
              <a:t>9,6</a:t>
            </a:r>
            <a:r>
              <a:rPr lang="lv-LV" sz="600" dirty="0">
                <a:latin typeface="Arial" panose="020B0604020202020204" pitchFamily="34" charset="0"/>
                <a:cs typeface="Arial" panose="020B0604020202020204" pitchFamily="34" charset="0"/>
              </a:rPr>
              <a:t> un </a:t>
            </a:r>
            <a:r>
              <a:rPr lang="lv-LV" sz="600" b="1" dirty="0">
                <a:latin typeface="Arial" panose="020B0604020202020204" pitchFamily="34" charset="0"/>
                <a:cs typeface="Arial" panose="020B0604020202020204" pitchFamily="34" charset="0"/>
              </a:rPr>
              <a:t>2,2</a:t>
            </a:r>
            <a:r>
              <a:rPr lang="lv-LV" sz="600" dirty="0">
                <a:latin typeface="Arial" panose="020B0604020202020204" pitchFamily="34" charset="0"/>
                <a:cs typeface="Arial" panose="020B0604020202020204" pitchFamily="34" charset="0"/>
              </a:rPr>
              <a:t> tūkstoši. </a:t>
            </a:r>
          </a:p>
          <a:p>
            <a:pPr marL="273789" indent="-273789">
              <a:buFont typeface="Courier New" panose="02070309020205020404" pitchFamily="49" charset="0"/>
              <a:buChar char="o"/>
            </a:pPr>
            <a:r>
              <a:rPr lang="lv-LV" sz="600" dirty="0">
                <a:latin typeface="Arial" panose="020B0604020202020204" pitchFamily="34" charset="0"/>
                <a:cs typeface="Arial" panose="020B0604020202020204" pitchFamily="34" charset="0"/>
              </a:rPr>
              <a:t>Vienlaikus 2018. gadā bija vērojamas pozitīvas iezīmes inženierzinātņu un dabas zinātņu programmās, kur nedaudz pieauga (par </a:t>
            </a:r>
            <a:r>
              <a:rPr lang="lv-LV" sz="600" b="1" dirty="0">
                <a:latin typeface="Arial" panose="020B0604020202020204" pitchFamily="34" charset="0"/>
                <a:cs typeface="Arial" panose="020B0604020202020204" pitchFamily="34" charset="0"/>
              </a:rPr>
              <a:t>2,6 %</a:t>
            </a:r>
            <a:r>
              <a:rPr lang="lv-LV" sz="600" dirty="0">
                <a:latin typeface="Arial" panose="020B0604020202020204" pitchFamily="34" charset="0"/>
                <a:cs typeface="Arial" panose="020B0604020202020204" pitchFamily="34" charset="0"/>
              </a:rPr>
              <a:t>) uzņemto studentu skaits, tai skaitā IT un būvniecības jomās, kas allaž tiek atzītas par pieprasītākajām darba tirgū (CSP, 2018).</a:t>
            </a:r>
          </a:p>
          <a:p>
            <a:endParaRPr lang="lv-LV" dirty="0"/>
          </a:p>
        </p:txBody>
      </p:sp>
      <p:sp>
        <p:nvSpPr>
          <p:cNvPr id="4" name="Slaida numura vietturis 3"/>
          <p:cNvSpPr>
            <a:spLocks noGrp="1"/>
          </p:cNvSpPr>
          <p:nvPr>
            <p:ph type="sldNum" sz="quarter" idx="10"/>
          </p:nvPr>
        </p:nvSpPr>
        <p:spPr/>
        <p:txBody>
          <a:bodyPr/>
          <a:lstStyle/>
          <a:p>
            <a:fld id="{BBBD0A03-7A96-48F0-88E2-5167137E9ABC}" type="slidenum">
              <a:rPr lang="en-US" smtClean="0"/>
              <a:t>3</a:t>
            </a:fld>
            <a:endParaRPr lang="en-US"/>
          </a:p>
        </p:txBody>
      </p:sp>
    </p:spTree>
    <p:extLst>
      <p:ext uri="{BB962C8B-B14F-4D97-AF65-F5344CB8AC3E}">
        <p14:creationId xmlns:p14="http://schemas.microsoft.com/office/powerpoint/2010/main" val="213317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BBBD0A03-7A96-48F0-88E2-5167137E9ABC}" type="slidenum">
              <a:rPr lang="en-US" smtClean="0"/>
              <a:t>8</a:t>
            </a:fld>
            <a:endParaRPr lang="en-US"/>
          </a:p>
        </p:txBody>
      </p:sp>
    </p:spTree>
    <p:extLst>
      <p:ext uri="{BB962C8B-B14F-4D97-AF65-F5344CB8AC3E}">
        <p14:creationId xmlns:p14="http://schemas.microsoft.com/office/powerpoint/2010/main" val="177129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BBBD0A03-7A96-48F0-88E2-5167137E9ABC}" type="slidenum">
              <a:rPr lang="en-US" smtClean="0"/>
              <a:t>10</a:t>
            </a:fld>
            <a:endParaRPr lang="en-US"/>
          </a:p>
        </p:txBody>
      </p:sp>
    </p:spTree>
    <p:extLst>
      <p:ext uri="{BB962C8B-B14F-4D97-AF65-F5344CB8AC3E}">
        <p14:creationId xmlns:p14="http://schemas.microsoft.com/office/powerpoint/2010/main" val="316850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BBBD0A03-7A96-48F0-88E2-5167137E9ABC}" type="slidenum">
              <a:rPr lang="en-US" smtClean="0"/>
              <a:t>14</a:t>
            </a:fld>
            <a:endParaRPr lang="en-US"/>
          </a:p>
        </p:txBody>
      </p:sp>
    </p:spTree>
    <p:extLst>
      <p:ext uri="{BB962C8B-B14F-4D97-AF65-F5344CB8AC3E}">
        <p14:creationId xmlns:p14="http://schemas.microsoft.com/office/powerpoint/2010/main" val="67826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BBBD0A03-7A96-48F0-88E2-5167137E9ABC}" type="slidenum">
              <a:rPr lang="en-US" smtClean="0"/>
              <a:t>15</a:t>
            </a:fld>
            <a:endParaRPr lang="en-US"/>
          </a:p>
        </p:txBody>
      </p:sp>
    </p:spTree>
    <p:extLst>
      <p:ext uri="{BB962C8B-B14F-4D97-AF65-F5344CB8AC3E}">
        <p14:creationId xmlns:p14="http://schemas.microsoft.com/office/powerpoint/2010/main" val="1996477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BBBD0A03-7A96-48F0-88E2-5167137E9ABC}" type="slidenum">
              <a:rPr lang="en-US" smtClean="0"/>
              <a:t>16</a:t>
            </a:fld>
            <a:endParaRPr lang="en-US"/>
          </a:p>
        </p:txBody>
      </p:sp>
    </p:spTree>
    <p:extLst>
      <p:ext uri="{BB962C8B-B14F-4D97-AF65-F5344CB8AC3E}">
        <p14:creationId xmlns:p14="http://schemas.microsoft.com/office/powerpoint/2010/main" val="2227489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null)"/><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550" b="0" i="0">
                <a:solidFill>
                  <a:srgbClr val="ACC0C6"/>
                </a:solidFill>
                <a:latin typeface="Arial (null)"/>
                <a:cs typeface="Arial (null)"/>
              </a:defRPr>
            </a:lvl1pPr>
          </a:lstStyle>
          <a:p>
            <a:endParaRPr dirty="0"/>
          </a:p>
        </p:txBody>
      </p:sp>
      <p:sp>
        <p:nvSpPr>
          <p:cNvPr id="3" name="Holder 3"/>
          <p:cNvSpPr>
            <a:spLocks noGrp="1"/>
          </p:cNvSpPr>
          <p:nvPr>
            <p:ph sz="half" idx="2"/>
          </p:nvPr>
        </p:nvSpPr>
        <p:spPr>
          <a:xfrm>
            <a:off x="1005284" y="2601151"/>
            <a:ext cx="8745975" cy="65402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4429" y="2601151"/>
            <a:ext cx="8745975" cy="65402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p:cNvSpPr/>
          <p:nvPr userDrawn="1"/>
        </p:nvSpPr>
        <p:spPr>
          <a:xfrm>
            <a:off x="1589" y="794"/>
            <a:ext cx="20104099" cy="11308556"/>
          </a:xfrm>
          <a:prstGeom prst="rect">
            <a:avLst/>
          </a:prstGeom>
          <a:blipFill>
            <a:blip r:embed="rId2" cstate="print"/>
            <a:stretch>
              <a:fillRect/>
            </a:stretch>
          </a:blipFill>
        </p:spPr>
        <p:txBody>
          <a:bodyPr wrap="square" lIns="0" tIns="0" rIns="0" bIns="0" rtlCol="0"/>
          <a:lstStyle/>
          <a:p>
            <a:endParaRPr b="0" i="0" dirty="0">
              <a:latin typeface="Arial (null)"/>
            </a:endParaRPr>
          </a:p>
        </p:txBody>
      </p:sp>
      <p:sp>
        <p:nvSpPr>
          <p:cNvPr id="15" name="Picture Placeholder 14"/>
          <p:cNvSpPr>
            <a:spLocks noGrp="1"/>
          </p:cNvSpPr>
          <p:nvPr>
            <p:ph type="pic" sz="quarter" idx="12"/>
          </p:nvPr>
        </p:nvSpPr>
        <p:spPr>
          <a:xfrm>
            <a:off x="0" y="0"/>
            <a:ext cx="20105688" cy="11307763"/>
          </a:xfrm>
        </p:spPr>
        <p:txBody>
          <a:bodyPr>
            <a:normAutofit/>
          </a:bodyPr>
          <a:lstStyle>
            <a:lvl1pPr>
              <a:defRPr sz="2400">
                <a:latin typeface="Arial" panose="020B0604020202020204" pitchFamily="34" charset="0"/>
                <a:cs typeface="Arial" panose="020B0604020202020204" pitchFamily="34" charset="0"/>
              </a:defRPr>
            </a:lvl1pPr>
          </a:lstStyle>
          <a:p>
            <a:endParaRPr lang="en-US" dirty="0"/>
          </a:p>
        </p:txBody>
      </p:sp>
      <p:sp>
        <p:nvSpPr>
          <p:cNvPr id="10" name="Text Placeholder 2"/>
          <p:cNvSpPr>
            <a:spLocks noGrp="1"/>
          </p:cNvSpPr>
          <p:nvPr>
            <p:ph type="body" sz="quarter" idx="11"/>
          </p:nvPr>
        </p:nvSpPr>
        <p:spPr>
          <a:xfrm>
            <a:off x="5736761" y="718526"/>
            <a:ext cx="9533010" cy="3269274"/>
          </a:xfrm>
        </p:spPr>
        <p:txBody>
          <a:bodyPr>
            <a:normAutofit/>
          </a:bodyPr>
          <a:lstStyle>
            <a:lvl1pPr>
              <a:lnSpc>
                <a:spcPct val="76000"/>
              </a:lnSpc>
              <a:defRPr sz="4250" b="1" spc="0" baseline="0">
                <a:solidFill>
                  <a:schemeClr val="bg1"/>
                </a:solidFill>
              </a:defRPr>
            </a:lvl1pPr>
            <a:lvl2pPr>
              <a:lnSpc>
                <a:spcPct val="76000"/>
              </a:lnSpc>
              <a:defRPr sz="4250" b="1" spc="0" baseline="0">
                <a:solidFill>
                  <a:schemeClr val="bg1"/>
                </a:solidFill>
              </a:defRPr>
            </a:lvl2pPr>
            <a:lvl3pPr>
              <a:lnSpc>
                <a:spcPct val="76000"/>
              </a:lnSpc>
              <a:defRPr sz="4250" b="1" spc="0" baseline="0">
                <a:solidFill>
                  <a:schemeClr val="bg1"/>
                </a:solidFill>
              </a:defRPr>
            </a:lvl3pPr>
            <a:lvl4pPr>
              <a:lnSpc>
                <a:spcPct val="76000"/>
              </a:lnSpc>
              <a:defRPr sz="4250" b="1" spc="0" baseline="0">
                <a:solidFill>
                  <a:schemeClr val="bg1"/>
                </a:solidFill>
              </a:defRPr>
            </a:lvl4pPr>
            <a:lvl5pPr>
              <a:lnSpc>
                <a:spcPct val="76000"/>
              </a:lnSpc>
              <a:defRPr sz="4250" b="1" spc="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064919D-7D18-5942-ABB8-0870C2E0C5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77584" y="8489950"/>
            <a:ext cx="3308480" cy="28194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2"/>
          <p:cNvSpPr>
            <a:spLocks noGrp="1"/>
          </p:cNvSpPr>
          <p:nvPr>
            <p:ph type="body" sz="quarter" idx="12"/>
          </p:nvPr>
        </p:nvSpPr>
        <p:spPr>
          <a:xfrm>
            <a:off x="14472444" y="7712075"/>
            <a:ext cx="4038600" cy="3124200"/>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sz="quarter" idx="13"/>
          </p:nvPr>
        </p:nvSpPr>
        <p:spPr>
          <a:xfrm>
            <a:off x="1442244" y="1387474"/>
            <a:ext cx="10640670" cy="8275793"/>
          </a:xfrm>
        </p:spPr>
        <p:txBody>
          <a:bodyPr numCol="2" spcCol="180000">
            <a:noAutofit/>
          </a:bodyPr>
          <a:lstStyle>
            <a:lvl1pPr>
              <a:defRPr sz="1950" b="1"/>
            </a:lvl1pPr>
            <a:lvl2pPr>
              <a:defRPr sz="1950" b="1"/>
            </a:lvl2pPr>
            <a:lvl3pPr>
              <a:defRPr sz="1950" b="1"/>
            </a:lvl3pPr>
            <a:lvl4pPr>
              <a:defRPr sz="1950" b="1"/>
            </a:lvl4pPr>
            <a:lvl5pPr>
              <a:defRPr sz="1950"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3E322ED5-A418-5F42-ACB8-3B3ADDF3AA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91444" y="1387474"/>
            <a:ext cx="4298577" cy="10668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2"/>
          <p:cNvSpPr/>
          <p:nvPr userDrawn="1"/>
        </p:nvSpPr>
        <p:spPr>
          <a:xfrm>
            <a:off x="13298818" y="1"/>
            <a:ext cx="6806565" cy="11308715"/>
          </a:xfrm>
          <a:custGeom>
            <a:avLst/>
            <a:gdLst/>
            <a:ahLst/>
            <a:cxnLst/>
            <a:rect l="l" t="t" r="r" b="b"/>
            <a:pathLst>
              <a:path w="6806565" h="11308715">
                <a:moveTo>
                  <a:pt x="0" y="11308556"/>
                </a:moveTo>
                <a:lnTo>
                  <a:pt x="6806075" y="11308556"/>
                </a:lnTo>
                <a:lnTo>
                  <a:pt x="6806075" y="0"/>
                </a:lnTo>
                <a:lnTo>
                  <a:pt x="0" y="0"/>
                </a:lnTo>
                <a:lnTo>
                  <a:pt x="0" y="11308556"/>
                </a:lnTo>
                <a:close/>
              </a:path>
            </a:pathLst>
          </a:custGeom>
          <a:solidFill>
            <a:srgbClr val="005293"/>
          </a:solidFill>
        </p:spPr>
        <p:txBody>
          <a:bodyPr wrap="square" lIns="0" tIns="0" rIns="0" bIns="0" rtlCol="0"/>
          <a:lstStyle/>
          <a:p>
            <a:endParaRPr b="0" i="0" dirty="0">
              <a:latin typeface="Arial (null)"/>
            </a:endParaRPr>
          </a:p>
        </p:txBody>
      </p:sp>
      <p:sp>
        <p:nvSpPr>
          <p:cNvPr id="10" name="Text Placeholder 2"/>
          <p:cNvSpPr>
            <a:spLocks noGrp="1"/>
          </p:cNvSpPr>
          <p:nvPr>
            <p:ph type="body" sz="quarter" idx="13"/>
          </p:nvPr>
        </p:nvSpPr>
        <p:spPr>
          <a:xfrm>
            <a:off x="14396244" y="1387475"/>
            <a:ext cx="4572000" cy="6228724"/>
          </a:xfrm>
        </p:spPr>
        <p:txBody>
          <a:bodyPr numCol="1" spcCol="180000">
            <a:noAutofit/>
          </a:bodyPr>
          <a:lstStyle>
            <a:lvl1pPr algn="l">
              <a:defRPr sz="1950" b="0">
                <a:solidFill>
                  <a:schemeClr val="bg1"/>
                </a:solidFill>
              </a:defRPr>
            </a:lvl1pPr>
            <a:lvl2pPr algn="l">
              <a:defRPr sz="1950" b="0">
                <a:solidFill>
                  <a:schemeClr val="bg1"/>
                </a:solidFill>
              </a:defRPr>
            </a:lvl2pPr>
            <a:lvl3pPr algn="l">
              <a:defRPr sz="1950" b="0">
                <a:solidFill>
                  <a:schemeClr val="bg1"/>
                </a:solidFill>
              </a:defRPr>
            </a:lvl3pPr>
            <a:lvl4pPr algn="l">
              <a:defRPr sz="1950" b="0">
                <a:solidFill>
                  <a:schemeClr val="bg1"/>
                </a:solidFill>
              </a:defRPr>
            </a:lvl4pPr>
            <a:lvl5pPr algn="l">
              <a:defRPr sz="195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2"/>
          <p:cNvSpPr>
            <a:spLocks noGrp="1"/>
          </p:cNvSpPr>
          <p:nvPr>
            <p:ph type="pic" sz="quarter" idx="14"/>
          </p:nvPr>
        </p:nvSpPr>
        <p:spPr>
          <a:xfrm>
            <a:off x="1571625" y="1570038"/>
            <a:ext cx="6215063" cy="4143375"/>
          </a:xfrm>
        </p:spPr>
        <p:txBody>
          <a:bodyPr/>
          <a:lstStyle/>
          <a:p>
            <a:endParaRPr lang="en-US"/>
          </a:p>
        </p:txBody>
      </p:sp>
      <p:sp>
        <p:nvSpPr>
          <p:cNvPr id="19" name="Picture Placeholder 4"/>
          <p:cNvSpPr>
            <a:spLocks noGrp="1"/>
          </p:cNvSpPr>
          <p:nvPr>
            <p:ph type="pic" sz="quarter" idx="15"/>
          </p:nvPr>
        </p:nvSpPr>
        <p:spPr>
          <a:xfrm>
            <a:off x="8027988" y="1570038"/>
            <a:ext cx="4051300" cy="5508625"/>
          </a:xfrm>
        </p:spPr>
        <p:txBody>
          <a:bodyPr/>
          <a:lstStyle/>
          <a:p>
            <a:endParaRPr lang="en-US"/>
          </a:p>
        </p:txBody>
      </p:sp>
      <p:sp>
        <p:nvSpPr>
          <p:cNvPr id="20" name="Picture Placeholder 14"/>
          <p:cNvSpPr>
            <a:spLocks noGrp="1"/>
          </p:cNvSpPr>
          <p:nvPr>
            <p:ph type="pic" sz="quarter" idx="16"/>
          </p:nvPr>
        </p:nvSpPr>
        <p:spPr>
          <a:xfrm>
            <a:off x="1571625" y="5989638"/>
            <a:ext cx="6203950" cy="3748087"/>
          </a:xfrm>
        </p:spPr>
        <p:txBody>
          <a:bodyPr/>
          <a:lstStyle/>
          <a:p>
            <a:endParaRPr lang="en-US"/>
          </a:p>
        </p:txBody>
      </p:sp>
      <p:sp>
        <p:nvSpPr>
          <p:cNvPr id="21" name="Picture Placeholder 16"/>
          <p:cNvSpPr>
            <a:spLocks noGrp="1"/>
          </p:cNvSpPr>
          <p:nvPr>
            <p:ph type="pic" sz="quarter" idx="17"/>
          </p:nvPr>
        </p:nvSpPr>
        <p:spPr>
          <a:xfrm>
            <a:off x="8027988" y="7288213"/>
            <a:ext cx="4038600" cy="2449512"/>
          </a:xfrm>
        </p:spPr>
        <p:txBody>
          <a:bodyPr/>
          <a:lstStyle/>
          <a:p>
            <a:endParaRPr lang="en-US"/>
          </a:p>
        </p:txBody>
      </p:sp>
      <p:pic>
        <p:nvPicPr>
          <p:cNvPr id="11" name="Picture 10">
            <a:extLst>
              <a:ext uri="{FF2B5EF4-FFF2-40B4-BE49-F238E27FC236}">
                <a16:creationId xmlns:a16="http://schemas.microsoft.com/office/drawing/2014/main" id="{C9CF62A2-8562-C04B-ADAB-6BE781D77B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81310" y="9003673"/>
            <a:ext cx="5029200" cy="192024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Slide Number Placeholder 5"/>
          <p:cNvSpPr>
            <a:spLocks noGrp="1"/>
          </p:cNvSpPr>
          <p:nvPr>
            <p:ph type="sldNum" sz="quarter" idx="10"/>
          </p:nvPr>
        </p:nvSpPr>
        <p:spPr/>
        <p:txBody>
          <a:bodyPr/>
          <a:lstStyle>
            <a:lvl1pPr>
              <a:defRPr/>
            </a:lvl1pPr>
          </a:lstStyle>
          <a:p>
            <a:pPr>
              <a:defRPr/>
            </a:pPr>
            <a:fld id="{00F8D3FB-0125-4862-A997-005F69DB398D}" type="slidenum">
              <a:rPr lang="en-US" altLang="lv-LV"/>
              <a:pPr>
                <a:defRPr/>
              </a:pPr>
              <a:t>‹#›</a:t>
            </a:fld>
            <a:endParaRPr lang="en-US" altLang="lv-LV"/>
          </a:p>
        </p:txBody>
      </p:sp>
    </p:spTree>
    <p:extLst>
      <p:ext uri="{BB962C8B-B14F-4D97-AF65-F5344CB8AC3E}">
        <p14:creationId xmlns:p14="http://schemas.microsoft.com/office/powerpoint/2010/main" val="300431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Holder 2"/>
          <p:cNvSpPr>
            <a:spLocks noGrp="1"/>
          </p:cNvSpPr>
          <p:nvPr>
            <p:ph type="title" hasCustomPrompt="1"/>
          </p:nvPr>
        </p:nvSpPr>
        <p:spPr>
          <a:xfrm>
            <a:off x="3720878" y="4401826"/>
            <a:ext cx="12663933" cy="1315745"/>
          </a:xfrm>
          <a:prstGeom prst="rect">
            <a:avLst/>
          </a:prstGeom>
        </p:spPr>
        <p:txBody>
          <a:bodyPr wrap="square" lIns="0" tIns="0" rIns="0" bIns="0">
            <a:spAutoFit/>
          </a:bodyPr>
          <a:lstStyle>
            <a:lvl1pPr>
              <a:defRPr sz="8550" b="0" i="0" baseline="0">
                <a:solidFill>
                  <a:srgbClr val="ACC0C6"/>
                </a:solidFill>
                <a:latin typeface="Arial (null)"/>
                <a:cs typeface="Arial (null)"/>
              </a:defRPr>
            </a:lvl1pPr>
          </a:lstStyle>
          <a:p>
            <a:r>
              <a:rPr lang="lt-LT" kern="0" spc="-150" dirty="0">
                <a:latin typeface="PF Handbook Pro" panose="02000506090000020004" pitchFamily="2" charset="0"/>
              </a:rPr>
              <a:t>Click to add text</a:t>
            </a:r>
            <a:endParaRPr dirty="0"/>
          </a:p>
        </p:txBody>
      </p:sp>
      <p:pic>
        <p:nvPicPr>
          <p:cNvPr id="3" name="Picture 2">
            <a:extLst>
              <a:ext uri="{FF2B5EF4-FFF2-40B4-BE49-F238E27FC236}">
                <a16:creationId xmlns:a16="http://schemas.microsoft.com/office/drawing/2014/main" id="{50D92F70-4CAB-6E48-8D34-7B320C905A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0878" y="2759075"/>
            <a:ext cx="4912659" cy="1219200"/>
          </a:xfrm>
          <a:prstGeom prst="rect">
            <a:avLst/>
          </a:prstGeom>
        </p:spPr>
      </p:pic>
    </p:spTree>
    <p:extLst>
      <p:ext uri="{BB962C8B-B14F-4D97-AF65-F5344CB8AC3E}">
        <p14:creationId xmlns:p14="http://schemas.microsoft.com/office/powerpoint/2010/main" val="394694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ext Placeholder 6"/>
          <p:cNvSpPr>
            <a:spLocks noGrp="1"/>
          </p:cNvSpPr>
          <p:nvPr>
            <p:ph type="body" sz="quarter" idx="10"/>
          </p:nvPr>
        </p:nvSpPr>
        <p:spPr>
          <a:xfrm>
            <a:off x="3766344" y="5121275"/>
            <a:ext cx="8991600" cy="3886200"/>
          </a:xfrm>
        </p:spPr>
        <p:txBody>
          <a:bodyPr>
            <a:noAutofit/>
          </a:bodyPr>
          <a:lstStyle>
            <a:lvl1pPr>
              <a:defRPr sz="2600" b="0" i="0" baseline="0">
                <a:latin typeface="Arial (null)"/>
              </a:defRPr>
            </a:lvl1pPr>
            <a:lvl2pPr>
              <a:defRPr sz="2600" b="0" i="0" baseline="0">
                <a:latin typeface="Arial (null)"/>
              </a:defRPr>
            </a:lvl2pPr>
            <a:lvl3pPr>
              <a:defRPr sz="2600" b="0" i="0" baseline="0">
                <a:latin typeface="Arial (null)"/>
              </a:defRPr>
            </a:lvl3pPr>
            <a:lvl4pPr>
              <a:defRPr sz="2600" b="0" i="0" baseline="0">
                <a:latin typeface="Arial (null)"/>
              </a:defRPr>
            </a:lvl4pPr>
            <a:lvl5pPr>
              <a:defRPr sz="2600" b="0" i="0" baseline="0">
                <a:latin typeface="Arial (nu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1"/>
          </p:nvPr>
        </p:nvSpPr>
        <p:spPr>
          <a:xfrm>
            <a:off x="3728244" y="3281941"/>
            <a:ext cx="9067800" cy="1600200"/>
          </a:xfrm>
        </p:spPr>
        <p:txBody>
          <a:bodyPr>
            <a:noAutofit/>
          </a:bodyPr>
          <a:lstStyle>
            <a:lvl1pPr>
              <a:lnSpc>
                <a:spcPct val="76000"/>
              </a:lnSpc>
              <a:defRPr sz="6600" b="1">
                <a:solidFill>
                  <a:srgbClr val="ACC0C6"/>
                </a:solidFill>
              </a:defRPr>
            </a:lvl1pPr>
            <a:lvl2pPr>
              <a:lnSpc>
                <a:spcPct val="76000"/>
              </a:lnSpc>
              <a:defRPr sz="6600" b="1">
                <a:solidFill>
                  <a:srgbClr val="ACC0C6"/>
                </a:solidFill>
              </a:defRPr>
            </a:lvl2pPr>
            <a:lvl3pPr>
              <a:lnSpc>
                <a:spcPct val="76000"/>
              </a:lnSpc>
              <a:defRPr sz="6600" b="1">
                <a:solidFill>
                  <a:srgbClr val="ACC0C6"/>
                </a:solidFill>
              </a:defRPr>
            </a:lvl3pPr>
            <a:lvl4pPr>
              <a:lnSpc>
                <a:spcPct val="76000"/>
              </a:lnSpc>
              <a:defRPr sz="6600" b="1">
                <a:solidFill>
                  <a:srgbClr val="ACC0C6"/>
                </a:solidFill>
              </a:defRPr>
            </a:lvl4pPr>
            <a:lvl5pPr>
              <a:lnSpc>
                <a:spcPct val="76000"/>
              </a:lnSpc>
              <a:defRPr sz="660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10DA57CB-B7AB-F348-BB4E-DD7CF29002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444" y="9007475"/>
            <a:ext cx="4298577" cy="1066800"/>
          </a:xfrm>
          <a:prstGeom prst="rect">
            <a:avLst/>
          </a:prstGeom>
        </p:spPr>
      </p:pic>
    </p:spTree>
    <p:extLst>
      <p:ext uri="{BB962C8B-B14F-4D97-AF65-F5344CB8AC3E}">
        <p14:creationId xmlns:p14="http://schemas.microsoft.com/office/powerpoint/2010/main" val="267643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6" name="bk object 16"/>
          <p:cNvSpPr/>
          <p:nvPr userDrawn="1"/>
        </p:nvSpPr>
        <p:spPr>
          <a:xfrm>
            <a:off x="6597179" y="1"/>
            <a:ext cx="13508786" cy="11308715"/>
          </a:xfrm>
          <a:custGeom>
            <a:avLst/>
            <a:gdLst/>
            <a:ahLst/>
            <a:cxnLst/>
            <a:rect l="l" t="t" r="r" b="b"/>
            <a:pathLst>
              <a:path w="13507719" h="11308715">
                <a:moveTo>
                  <a:pt x="0" y="11308556"/>
                </a:moveTo>
                <a:lnTo>
                  <a:pt x="13507442" y="11308556"/>
                </a:lnTo>
                <a:lnTo>
                  <a:pt x="13507442" y="0"/>
                </a:lnTo>
                <a:lnTo>
                  <a:pt x="0" y="0"/>
                </a:lnTo>
                <a:lnTo>
                  <a:pt x="0" y="11308556"/>
                </a:lnTo>
                <a:close/>
              </a:path>
            </a:pathLst>
          </a:custGeom>
          <a:solidFill>
            <a:srgbClr val="005293"/>
          </a:solidFill>
        </p:spPr>
        <p:txBody>
          <a:bodyPr wrap="square" lIns="0" tIns="0" rIns="0" bIns="0" rtlCol="0"/>
          <a:lstStyle/>
          <a:p>
            <a:endParaRPr sz="1800" b="0" i="0" dirty="0">
              <a:latin typeface="Arial (null)"/>
            </a:endParaRPr>
          </a:p>
        </p:txBody>
      </p:sp>
      <p:sp>
        <p:nvSpPr>
          <p:cNvPr id="9" name="Text Placeholder 2"/>
          <p:cNvSpPr>
            <a:spLocks noGrp="1"/>
          </p:cNvSpPr>
          <p:nvPr>
            <p:ph type="body" sz="quarter" idx="10"/>
          </p:nvPr>
        </p:nvSpPr>
        <p:spPr>
          <a:xfrm>
            <a:off x="1518444" y="1844675"/>
            <a:ext cx="41910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7891203" y="1927850"/>
            <a:ext cx="7669213" cy="2286000"/>
          </a:xfrm>
        </p:spPr>
        <p:txBody>
          <a:bodyPr>
            <a:noAutofit/>
          </a:bodyPr>
          <a:lstStyle>
            <a:lvl1pPr>
              <a:lnSpc>
                <a:spcPct val="76000"/>
              </a:lnSpc>
              <a:defRPr sz="6750" b="1" baseline="0">
                <a:solidFill>
                  <a:srgbClr val="ACC0C6"/>
                </a:solidFill>
              </a:defRPr>
            </a:lvl1pPr>
            <a:lvl2pPr>
              <a:lnSpc>
                <a:spcPct val="76000"/>
              </a:lnSpc>
              <a:defRPr sz="6750" b="1" baseline="0">
                <a:solidFill>
                  <a:srgbClr val="ACC0C6"/>
                </a:solidFill>
              </a:defRPr>
            </a:lvl2pPr>
            <a:lvl3pPr>
              <a:lnSpc>
                <a:spcPct val="76000"/>
              </a:lnSpc>
              <a:defRPr sz="6750" b="1" baseline="0">
                <a:solidFill>
                  <a:srgbClr val="ACC0C6"/>
                </a:solidFill>
              </a:defRPr>
            </a:lvl3pPr>
            <a:lvl4pPr>
              <a:lnSpc>
                <a:spcPct val="76000"/>
              </a:lnSpc>
              <a:defRPr sz="6750" b="1" baseline="0">
                <a:solidFill>
                  <a:srgbClr val="ACC0C6"/>
                </a:solidFill>
              </a:defRPr>
            </a:lvl4pPr>
            <a:lvl5pPr>
              <a:lnSpc>
                <a:spcPct val="76000"/>
              </a:lnSpc>
              <a:defRPr sz="6750" b="1" baseline="0">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sz="quarter" idx="12"/>
          </p:nvPr>
        </p:nvSpPr>
        <p:spPr>
          <a:xfrm>
            <a:off x="7919244" y="4235450"/>
            <a:ext cx="82296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5F85EB8E-F072-474F-8573-AA1CD820ED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8057" y="7483475"/>
            <a:ext cx="3543209" cy="3476356"/>
          </a:xfrm>
          <a:prstGeom prst="rect">
            <a:avLst/>
          </a:prstGeom>
        </p:spPr>
      </p:pic>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005" userDrawn="1">
          <p15:clr>
            <a:srgbClr val="FBAE40"/>
          </p15:clr>
        </p15:guide>
        <p15:guide id="2" orient="horz" pos="12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2027" y="9159875"/>
            <a:ext cx="4901636" cy="721119"/>
          </a:xfrm>
          <a:prstGeom prst="rect">
            <a:avLst/>
          </a:prstGeom>
        </p:spPr>
      </p:pic>
      <p:sp>
        <p:nvSpPr>
          <p:cNvPr id="8" name="Text Placeholder 4"/>
          <p:cNvSpPr>
            <a:spLocks noGrp="1"/>
          </p:cNvSpPr>
          <p:nvPr>
            <p:ph type="body" sz="quarter" idx="11"/>
          </p:nvPr>
        </p:nvSpPr>
        <p:spPr>
          <a:xfrm>
            <a:off x="4528345" y="3097010"/>
            <a:ext cx="11049000" cy="2209800"/>
          </a:xfrm>
        </p:spPr>
        <p:txBody>
          <a:bodyPr>
            <a:noAutofit/>
          </a:bodyPr>
          <a:lstStyle>
            <a:lvl1pPr algn="ctr">
              <a:lnSpc>
                <a:spcPts val="9300"/>
              </a:lnSpc>
              <a:defRPr sz="8550" b="1">
                <a:solidFill>
                  <a:srgbClr val="ACC0C6"/>
                </a:solidFill>
              </a:defRPr>
            </a:lvl1pPr>
            <a:lvl2pPr algn="ctr">
              <a:lnSpc>
                <a:spcPts val="9300"/>
              </a:lnSpc>
              <a:defRPr sz="8550" b="1">
                <a:solidFill>
                  <a:srgbClr val="ACC0C6"/>
                </a:solidFill>
              </a:defRPr>
            </a:lvl2pPr>
            <a:lvl3pPr algn="ctr">
              <a:lnSpc>
                <a:spcPts val="9300"/>
              </a:lnSpc>
              <a:defRPr sz="8550" b="1">
                <a:solidFill>
                  <a:srgbClr val="ACC0C6"/>
                </a:solidFill>
              </a:defRPr>
            </a:lvl3pPr>
            <a:lvl4pPr algn="ctr">
              <a:lnSpc>
                <a:spcPts val="9300"/>
              </a:lnSpc>
              <a:defRPr sz="8550" b="1">
                <a:solidFill>
                  <a:srgbClr val="ACC0C6"/>
                </a:solidFill>
              </a:defRPr>
            </a:lvl4pPr>
            <a:lvl5pPr algn="ct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288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object 2"/>
          <p:cNvSpPr/>
          <p:nvPr userDrawn="1"/>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005293"/>
          </a:solidFill>
        </p:spPr>
        <p:txBody>
          <a:bodyPr wrap="square" lIns="0" tIns="0" rIns="0" bIns="0" rtlCol="0"/>
          <a:lstStyle/>
          <a:p>
            <a:endParaRPr b="0" i="0" dirty="0">
              <a:latin typeface="Arial (null)"/>
            </a:endParaRPr>
          </a:p>
        </p:txBody>
      </p:sp>
      <p:sp>
        <p:nvSpPr>
          <p:cNvPr id="9" name="Text Placeholder 2"/>
          <p:cNvSpPr>
            <a:spLocks noGrp="1"/>
          </p:cNvSpPr>
          <p:nvPr>
            <p:ph type="body" sz="quarter" idx="11"/>
          </p:nvPr>
        </p:nvSpPr>
        <p:spPr>
          <a:xfrm>
            <a:off x="3669506" y="4512560"/>
            <a:ext cx="10271125" cy="2819400"/>
          </a:xfrm>
        </p:spPr>
        <p:txBody>
          <a:bodyPr>
            <a:noAutofit/>
          </a:bodyPr>
          <a:lstStyle>
            <a:lvl1pPr>
              <a:lnSpc>
                <a:spcPts val="9300"/>
              </a:lnSpc>
              <a:defRPr sz="8550" b="1">
                <a:solidFill>
                  <a:srgbClr val="ACC0C6"/>
                </a:solidFill>
              </a:defRPr>
            </a:lvl1pPr>
            <a:lvl2pPr>
              <a:lnSpc>
                <a:spcPts val="9300"/>
              </a:lnSpc>
              <a:defRPr sz="8550" b="1">
                <a:solidFill>
                  <a:srgbClr val="ACC0C6"/>
                </a:solidFill>
              </a:defRPr>
            </a:lvl2pPr>
            <a:lvl3pPr>
              <a:lnSpc>
                <a:spcPts val="9300"/>
              </a:lnSpc>
              <a:defRPr sz="8550" b="1">
                <a:solidFill>
                  <a:srgbClr val="ACC0C6"/>
                </a:solidFill>
              </a:defRPr>
            </a:lvl3pPr>
            <a:lvl4pPr>
              <a:lnSpc>
                <a:spcPts val="9300"/>
              </a:lnSpc>
              <a:defRPr sz="8550" b="1">
                <a:solidFill>
                  <a:srgbClr val="ACC0C6"/>
                </a:solidFill>
              </a:defRPr>
            </a:lvl4pPr>
            <a:lvl5pP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803B2641-2498-D245-808E-8095513D30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8644" y="2301875"/>
            <a:ext cx="5456789" cy="2083501"/>
          </a:xfrm>
          <a:prstGeom prst="rect">
            <a:avLst/>
          </a:prstGeom>
        </p:spPr>
      </p:pic>
    </p:spTree>
    <p:extLst>
      <p:ext uri="{BB962C8B-B14F-4D97-AF65-F5344CB8AC3E}">
        <p14:creationId xmlns:p14="http://schemas.microsoft.com/office/powerpoint/2010/main" val="117850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object 2"/>
          <p:cNvSpPr/>
          <p:nvPr userDrawn="1"/>
        </p:nvSpPr>
        <p:spPr>
          <a:xfrm>
            <a:off x="794" y="3544570"/>
            <a:ext cx="20104100" cy="7748905"/>
          </a:xfrm>
          <a:custGeom>
            <a:avLst/>
            <a:gdLst/>
            <a:ahLst/>
            <a:cxnLst/>
            <a:rect l="l" t="t" r="r" b="b"/>
            <a:pathLst>
              <a:path w="20104100" h="7748905">
                <a:moveTo>
                  <a:pt x="0" y="7748455"/>
                </a:moveTo>
                <a:lnTo>
                  <a:pt x="20104099" y="7748455"/>
                </a:lnTo>
                <a:lnTo>
                  <a:pt x="20104099" y="0"/>
                </a:lnTo>
                <a:lnTo>
                  <a:pt x="0" y="0"/>
                </a:lnTo>
                <a:lnTo>
                  <a:pt x="0" y="7748455"/>
                </a:lnTo>
                <a:close/>
              </a:path>
            </a:pathLst>
          </a:custGeom>
          <a:solidFill>
            <a:srgbClr val="005293"/>
          </a:solidFill>
        </p:spPr>
        <p:txBody>
          <a:bodyPr wrap="square" lIns="0" tIns="0" rIns="0" bIns="0" rtlCol="0"/>
          <a:lstStyle/>
          <a:p>
            <a:endParaRPr b="0" i="0" dirty="0">
              <a:latin typeface="Arial (null)"/>
            </a:endParaRPr>
          </a:p>
        </p:txBody>
      </p:sp>
      <p:sp>
        <p:nvSpPr>
          <p:cNvPr id="8" name="Text Placeholder 2"/>
          <p:cNvSpPr>
            <a:spLocks noGrp="1"/>
          </p:cNvSpPr>
          <p:nvPr>
            <p:ph type="body" sz="quarter" idx="11"/>
          </p:nvPr>
        </p:nvSpPr>
        <p:spPr>
          <a:xfrm>
            <a:off x="3669506" y="4206875"/>
            <a:ext cx="12707938" cy="4572000"/>
          </a:xfrm>
        </p:spPr>
        <p:txBody>
          <a:bodyPr>
            <a:noAutofit/>
          </a:bodyPr>
          <a:lstStyle>
            <a:lvl1pPr>
              <a:lnSpc>
                <a:spcPts val="9300"/>
              </a:lnSpc>
              <a:defRPr sz="8550" b="1">
                <a:solidFill>
                  <a:srgbClr val="ACC0C6"/>
                </a:solidFill>
              </a:defRPr>
            </a:lvl1pPr>
            <a:lvl2pPr>
              <a:lnSpc>
                <a:spcPts val="9300"/>
              </a:lnSpc>
              <a:defRPr sz="8550" b="1">
                <a:solidFill>
                  <a:srgbClr val="ACC0C6"/>
                </a:solidFill>
              </a:defRPr>
            </a:lvl2pPr>
            <a:lvl3pPr>
              <a:lnSpc>
                <a:spcPts val="9300"/>
              </a:lnSpc>
              <a:defRPr sz="8550" b="1">
                <a:solidFill>
                  <a:srgbClr val="ACC0C6"/>
                </a:solidFill>
              </a:defRPr>
            </a:lvl3pPr>
            <a:lvl4pPr>
              <a:lnSpc>
                <a:spcPts val="9300"/>
              </a:lnSpc>
              <a:defRPr sz="8550" b="1">
                <a:solidFill>
                  <a:srgbClr val="ACC0C6"/>
                </a:solidFill>
              </a:defRPr>
            </a:lvl4pPr>
            <a:lvl5pP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81224BFF-FBAB-064E-8213-30313C88AA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5844" y="1997075"/>
            <a:ext cx="4912659" cy="1219200"/>
          </a:xfrm>
          <a:prstGeom prst="rect">
            <a:avLst/>
          </a:prstGeom>
        </p:spPr>
      </p:pic>
    </p:spTree>
    <p:extLst>
      <p:ext uri="{BB962C8B-B14F-4D97-AF65-F5344CB8AC3E}">
        <p14:creationId xmlns:p14="http://schemas.microsoft.com/office/powerpoint/2010/main" val="3054883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4320044" y="1387475"/>
            <a:ext cx="53340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0" y="3254375"/>
            <a:ext cx="20105688" cy="8054975"/>
          </a:xfrm>
        </p:spPr>
        <p:txBody>
          <a:bodyPr/>
          <a:lstStyle/>
          <a:p>
            <a:endParaRPr lang="en-US"/>
          </a:p>
        </p:txBody>
      </p:sp>
      <p:pic>
        <p:nvPicPr>
          <p:cNvPr id="4" name="Picture 3">
            <a:extLst>
              <a:ext uri="{FF2B5EF4-FFF2-40B4-BE49-F238E27FC236}">
                <a16:creationId xmlns:a16="http://schemas.microsoft.com/office/drawing/2014/main" id="{276819F2-79C2-3247-BE28-6A7BE1162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8444" y="1539875"/>
            <a:ext cx="4224700" cy="1048465"/>
          </a:xfrm>
          <a:prstGeom prst="rect">
            <a:avLst/>
          </a:prstGeom>
        </p:spPr>
      </p:pic>
    </p:spTree>
    <p:extLst>
      <p:ext uri="{BB962C8B-B14F-4D97-AF65-F5344CB8AC3E}">
        <p14:creationId xmlns:p14="http://schemas.microsoft.com/office/powerpoint/2010/main" val="138718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366044" y="1920875"/>
            <a:ext cx="3886200" cy="4800600"/>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6534627" y="0"/>
            <a:ext cx="13571061" cy="11309350"/>
          </a:xfrm>
        </p:spPr>
        <p:txBody>
          <a:bodyPr/>
          <a:lstStyle/>
          <a:p>
            <a:endParaRPr lang="en-US" dirty="0"/>
          </a:p>
        </p:txBody>
      </p:sp>
      <p:pic>
        <p:nvPicPr>
          <p:cNvPr id="7" name="Picture 6">
            <a:extLst>
              <a:ext uri="{FF2B5EF4-FFF2-40B4-BE49-F238E27FC236}">
                <a16:creationId xmlns:a16="http://schemas.microsoft.com/office/drawing/2014/main" id="{9FEDEA4D-EF97-5D4B-9B57-0107CCDD77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8057" y="7483475"/>
            <a:ext cx="3543209" cy="3476356"/>
          </a:xfrm>
          <a:prstGeom prst="rect">
            <a:avLst/>
          </a:prstGeom>
        </p:spPr>
      </p:pic>
    </p:spTree>
    <p:extLst>
      <p:ext uri="{BB962C8B-B14F-4D97-AF65-F5344CB8AC3E}">
        <p14:creationId xmlns:p14="http://schemas.microsoft.com/office/powerpoint/2010/main" val="75970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20878" y="4401826"/>
            <a:ext cx="12663933" cy="1315745"/>
          </a:xfrm>
          <a:prstGeom prst="rect">
            <a:avLst/>
          </a:prstGeom>
        </p:spPr>
        <p:txBody>
          <a:bodyPr wrap="square" lIns="0" tIns="0" rIns="0" bIns="0">
            <a:spAutoFit/>
          </a:bodyPr>
          <a:lstStyle>
            <a:lvl1pPr>
              <a:defRPr sz="8550" b="1" i="0">
                <a:solidFill>
                  <a:srgbClr val="ACC0C6"/>
                </a:solidFill>
                <a:latin typeface="Arial Narrow"/>
                <a:cs typeface="Arial Narrow"/>
              </a:defRPr>
            </a:lvl1pPr>
          </a:lstStyle>
          <a:p>
            <a:endParaRPr dirty="0"/>
          </a:p>
        </p:txBody>
      </p:sp>
      <p:sp>
        <p:nvSpPr>
          <p:cNvPr id="4" name="Holder 4"/>
          <p:cNvSpPr>
            <a:spLocks noGrp="1"/>
          </p:cNvSpPr>
          <p:nvPr>
            <p:ph type="ftr" sz="quarter" idx="5"/>
          </p:nvPr>
        </p:nvSpPr>
        <p:spPr>
          <a:xfrm>
            <a:off x="6835934" y="10517697"/>
            <a:ext cx="6433820" cy="276999"/>
          </a:xfrm>
          <a:prstGeom prst="rect">
            <a:avLst/>
          </a:prstGeom>
        </p:spPr>
        <p:txBody>
          <a:bodyPr wrap="square" lIns="0" tIns="0" rIns="0" bIns="0">
            <a:spAutoFit/>
          </a:bodyPr>
          <a:lstStyle>
            <a:lvl1pPr algn="ctr">
              <a:defRPr b="0" i="0">
                <a:solidFill>
                  <a:schemeClr val="tx1">
                    <a:tint val="75000"/>
                  </a:schemeClr>
                </a:solidFill>
                <a:latin typeface="Arial (null)"/>
              </a:defRPr>
            </a:lvl1pPr>
          </a:lstStyle>
          <a:p>
            <a:endParaRPr lang="en-US" dirty="0"/>
          </a:p>
        </p:txBody>
      </p:sp>
      <p:sp>
        <p:nvSpPr>
          <p:cNvPr id="5" name="Holder 5"/>
          <p:cNvSpPr>
            <a:spLocks noGrp="1"/>
          </p:cNvSpPr>
          <p:nvPr>
            <p:ph type="dt" sz="half" idx="6"/>
          </p:nvPr>
        </p:nvSpPr>
        <p:spPr>
          <a:xfrm>
            <a:off x="1005285" y="10517697"/>
            <a:ext cx="4624308" cy="276999"/>
          </a:xfrm>
          <a:prstGeom prst="rect">
            <a:avLst/>
          </a:prstGeom>
        </p:spPr>
        <p:txBody>
          <a:bodyPr wrap="square" lIns="0" tIns="0" rIns="0" bIns="0">
            <a:spAutoFit/>
          </a:bodyPr>
          <a:lstStyle>
            <a:lvl1pPr algn="l">
              <a:defRPr b="0" i="0">
                <a:solidFill>
                  <a:schemeClr val="tx1">
                    <a:tint val="75000"/>
                  </a:schemeClr>
                </a:solidFill>
                <a:latin typeface="Arial (null)"/>
              </a:defRPr>
            </a:lvl1pPr>
          </a:lstStyle>
          <a:p>
            <a:fld id="{1D8BD707-D9CF-40AE-B4C6-C98DA3205C09}" type="datetimeFigureOut">
              <a:rPr lang="en-US" smtClean="0"/>
              <a:pPr/>
              <a:t>2/26/2019</a:t>
            </a:fld>
            <a:endParaRPr lang="en-US" dirty="0"/>
          </a:p>
        </p:txBody>
      </p:sp>
      <p:sp>
        <p:nvSpPr>
          <p:cNvPr id="6" name="Holder 6"/>
          <p:cNvSpPr>
            <a:spLocks noGrp="1"/>
          </p:cNvSpPr>
          <p:nvPr>
            <p:ph type="sldNum" sz="quarter" idx="7"/>
          </p:nvPr>
        </p:nvSpPr>
        <p:spPr>
          <a:xfrm>
            <a:off x="14476097" y="10517697"/>
            <a:ext cx="4624308" cy="276999"/>
          </a:xfrm>
          <a:prstGeom prst="rect">
            <a:avLst/>
          </a:prstGeom>
        </p:spPr>
        <p:txBody>
          <a:bodyPr wrap="square" lIns="0" tIns="0" rIns="0" bIns="0">
            <a:spAutoFit/>
          </a:bodyPr>
          <a:lstStyle>
            <a:lvl1pPr algn="r">
              <a:defRPr b="0" i="0">
                <a:solidFill>
                  <a:schemeClr val="tx1">
                    <a:tint val="75000"/>
                  </a:schemeClr>
                </a:solidFill>
                <a:latin typeface="Arial (null)"/>
              </a:defRPr>
            </a:lvl1pPr>
          </a:lstStyle>
          <a:p>
            <a:fld id="{B6F15528-21DE-4FAA-801E-634DDDAF4B2B}" type="slidenum">
              <a:rPr lang="en-US" smtClean="0"/>
              <a:pPr/>
              <a:t>‹#›</a:t>
            </a:fld>
            <a:endParaRPr lang="en-US" dirty="0"/>
          </a:p>
        </p:txBody>
      </p:sp>
      <p:sp>
        <p:nvSpPr>
          <p:cNvPr id="8" name="Text Placeholder 7"/>
          <p:cNvSpPr>
            <a:spLocks noGrp="1"/>
          </p:cNvSpPr>
          <p:nvPr>
            <p:ph type="body" idx="1"/>
          </p:nvPr>
        </p:nvSpPr>
        <p:spPr>
          <a:xfrm>
            <a:off x="1382713" y="3009900"/>
            <a:ext cx="17340262" cy="71770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3" r:id="rId1"/>
    <p:sldLayoutId id="2147483672" r:id="rId2"/>
    <p:sldLayoutId id="2147483671" r:id="rId3"/>
    <p:sldLayoutId id="2147483662" r:id="rId4"/>
    <p:sldLayoutId id="2147483670" r:id="rId5"/>
    <p:sldLayoutId id="2147483669" r:id="rId6"/>
    <p:sldLayoutId id="2147483668" r:id="rId7"/>
    <p:sldLayoutId id="2147483667" r:id="rId8"/>
    <p:sldLayoutId id="2147483666" r:id="rId9"/>
    <p:sldLayoutId id="2147483664" r:id="rId10"/>
    <p:sldLayoutId id="2147483665" r:id="rId11"/>
    <p:sldLayoutId id="2147483661" r:id="rId12"/>
    <p:sldLayoutId id="2147483673" r:id="rId13"/>
  </p:sldLayoutIdLst>
  <p:txStyles>
    <p:titleStyle>
      <a:lvl1pPr>
        <a:defRPr>
          <a:latin typeface="PF Handbook Pro" panose="02000506090000020004" pitchFamily="2" charset="0"/>
          <a:ea typeface="+mj-ea"/>
          <a:cs typeface="+mj-cs"/>
        </a:defRPr>
      </a:lvl1pPr>
    </p:titleStyle>
    <p:bodyStyle>
      <a:lvl1pPr marL="0">
        <a:defRPr b="0" i="0">
          <a:latin typeface="Arial (null)"/>
          <a:ea typeface="+mn-ea"/>
          <a:cs typeface="+mn-cs"/>
        </a:defRPr>
      </a:lvl1pPr>
      <a:lvl2pPr marL="457200">
        <a:defRPr b="0" i="0">
          <a:latin typeface="Arial (null)"/>
          <a:ea typeface="+mn-ea"/>
          <a:cs typeface="+mn-cs"/>
        </a:defRPr>
      </a:lvl2pPr>
      <a:lvl3pPr marL="914400">
        <a:defRPr b="0" i="0">
          <a:latin typeface="Arial (null)"/>
          <a:ea typeface="+mn-ea"/>
          <a:cs typeface="+mn-cs"/>
        </a:defRPr>
      </a:lvl3pPr>
      <a:lvl4pPr marL="1371600">
        <a:defRPr b="0" i="0">
          <a:latin typeface="Arial (null)"/>
          <a:ea typeface="+mn-ea"/>
          <a:cs typeface="+mn-cs"/>
        </a:defRPr>
      </a:lvl4pPr>
      <a:lvl5pPr marL="1828800">
        <a:defRPr b="0" i="0">
          <a:latin typeface="Arial (null)"/>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3644" y="1844675"/>
            <a:ext cx="4648200" cy="4419600"/>
          </a:xfrm>
        </p:spPr>
        <p:txBody>
          <a:bodyPr numCol="1">
            <a:noAutofit/>
          </a:bodyPr>
          <a:lstStyle/>
          <a:p>
            <a:pPr marL="12700" marR="5080">
              <a:lnSpc>
                <a:spcPct val="100000"/>
              </a:lnSpc>
              <a:spcBef>
                <a:spcPts val="90"/>
              </a:spcBef>
            </a:pPr>
            <a:r>
              <a:rPr lang="lv-LV" sz="4400" b="1" dirty="0" smtClean="0">
                <a:solidFill>
                  <a:srgbClr val="001E32"/>
                </a:solidFill>
                <a:latin typeface="Arial" panose="020B0604020202020204" pitchFamily="34" charset="0"/>
                <a:cs typeface="Arial" panose="020B0604020202020204" pitchFamily="34" charset="0"/>
              </a:rPr>
              <a:t>Zinātnes kafejnīca</a:t>
            </a:r>
          </a:p>
          <a:p>
            <a:pPr marL="12700" marR="5080">
              <a:lnSpc>
                <a:spcPct val="100000"/>
              </a:lnSpc>
              <a:spcBef>
                <a:spcPts val="90"/>
              </a:spcBef>
            </a:pPr>
            <a:r>
              <a:rPr lang="lv-LV" sz="4400" b="1" dirty="0" smtClean="0">
                <a:solidFill>
                  <a:srgbClr val="001E32"/>
                </a:solidFill>
                <a:latin typeface="Arial" panose="020B0604020202020204" pitchFamily="34" charset="0"/>
                <a:cs typeface="Arial" panose="020B0604020202020204" pitchFamily="34" charset="0"/>
              </a:rPr>
              <a:t>26/02/2019</a:t>
            </a:r>
            <a:endParaRPr lang="en-US" sz="4400"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7891203" y="1927849"/>
            <a:ext cx="11381841" cy="5098426"/>
          </a:xfrm>
        </p:spPr>
        <p:txBody>
          <a:bodyPr/>
          <a:lstStyle/>
          <a:p>
            <a:pPr>
              <a:lnSpc>
                <a:spcPct val="100000"/>
              </a:lnSpc>
            </a:pPr>
            <a:r>
              <a:rPr lang="lv-LV" sz="8000" dirty="0">
                <a:solidFill>
                  <a:schemeClr val="bg1"/>
                </a:solidFill>
                <a:latin typeface="Arial" panose="020B0604020202020204" pitchFamily="34" charset="0"/>
                <a:cs typeface="Arial" panose="020B0604020202020204" pitchFamily="34" charset="0"/>
              </a:rPr>
              <a:t>Mācīties skolā un studēt augstskolā - vai tas ir tik atšķirīgi?</a:t>
            </a:r>
          </a:p>
        </p:txBody>
      </p:sp>
      <p:sp>
        <p:nvSpPr>
          <p:cNvPr id="4" name="Text Placeholder 3"/>
          <p:cNvSpPr>
            <a:spLocks noGrp="1"/>
          </p:cNvSpPr>
          <p:nvPr>
            <p:ph type="body" sz="quarter" idx="12"/>
          </p:nvPr>
        </p:nvSpPr>
        <p:spPr>
          <a:xfrm>
            <a:off x="7885646" y="8016875"/>
            <a:ext cx="11387398" cy="2362200"/>
          </a:xfrm>
        </p:spPr>
        <p:txBody>
          <a:bodyPr numCol="1">
            <a:noAutofit/>
          </a:bodyPr>
          <a:lstStyle/>
          <a:p>
            <a:pPr marL="0" lvl="1">
              <a:lnSpc>
                <a:spcPct val="100000"/>
              </a:lnSpc>
            </a:pPr>
            <a:r>
              <a:rPr lang="lv-LV" sz="4000" dirty="0">
                <a:solidFill>
                  <a:schemeClr val="bg1">
                    <a:lumMod val="95000"/>
                  </a:schemeClr>
                </a:solidFill>
                <a:latin typeface="Arial" panose="020B0604020202020204" pitchFamily="34" charset="0"/>
                <a:cs typeface="Arial" panose="020B0604020202020204" pitchFamily="34" charset="0"/>
              </a:rPr>
              <a:t>Dr. paed. Rita Birziņa (Bioloģijas fakultāte</a:t>
            </a:r>
            <a:r>
              <a:rPr lang="lv-LV" sz="4000" dirty="0" smtClean="0">
                <a:solidFill>
                  <a:schemeClr val="bg1">
                    <a:lumMod val="95000"/>
                  </a:schemeClr>
                </a:solidFill>
                <a:latin typeface="Arial" panose="020B0604020202020204" pitchFamily="34" charset="0"/>
                <a:cs typeface="Arial" panose="020B0604020202020204" pitchFamily="34" charset="0"/>
              </a:rPr>
              <a:t>)</a:t>
            </a:r>
          </a:p>
          <a:p>
            <a:pPr marL="0" lvl="1">
              <a:lnSpc>
                <a:spcPct val="100000"/>
              </a:lnSpc>
            </a:pPr>
            <a:r>
              <a:rPr lang="lv-LV" sz="4000" dirty="0" smtClean="0">
                <a:solidFill>
                  <a:schemeClr val="bg1">
                    <a:lumMod val="95000"/>
                  </a:schemeClr>
                </a:solidFill>
                <a:latin typeface="Arial" panose="020B0604020202020204" pitchFamily="34" charset="0"/>
                <a:cs typeface="Arial" panose="020B0604020202020204" pitchFamily="34" charset="0"/>
              </a:rPr>
              <a:t> </a:t>
            </a:r>
          </a:p>
          <a:p>
            <a:pPr marL="0" lvl="1">
              <a:lnSpc>
                <a:spcPct val="100000"/>
              </a:lnSpc>
            </a:pPr>
            <a:r>
              <a:rPr lang="lv-LV" sz="4000" dirty="0" smtClean="0">
                <a:solidFill>
                  <a:schemeClr val="bg1">
                    <a:lumMod val="95000"/>
                  </a:schemeClr>
                </a:solidFill>
                <a:latin typeface="Arial" panose="020B0604020202020204" pitchFamily="34" charset="0"/>
                <a:cs typeface="Arial" panose="020B0604020202020204" pitchFamily="34" charset="0"/>
              </a:rPr>
              <a:t>Dr</a:t>
            </a:r>
            <a:r>
              <a:rPr lang="lv-LV" sz="4000" dirty="0">
                <a:solidFill>
                  <a:schemeClr val="bg1">
                    <a:lumMod val="95000"/>
                  </a:schemeClr>
                </a:solidFill>
                <a:latin typeface="Arial" panose="020B0604020202020204" pitchFamily="34" charset="0"/>
                <a:cs typeface="Arial" panose="020B0604020202020204" pitchFamily="34" charset="0"/>
              </a:rPr>
              <a:t>. chem. Dagnija </a:t>
            </a:r>
            <a:r>
              <a:rPr lang="lv-LV" sz="4000" dirty="0" err="1">
                <a:solidFill>
                  <a:schemeClr val="bg1">
                    <a:lumMod val="95000"/>
                  </a:schemeClr>
                </a:solidFill>
                <a:latin typeface="Arial" panose="020B0604020202020204" pitchFamily="34" charset="0"/>
                <a:cs typeface="Arial" panose="020B0604020202020204" pitchFamily="34" charset="0"/>
              </a:rPr>
              <a:t>Cēdere</a:t>
            </a:r>
            <a:r>
              <a:rPr lang="lv-LV" sz="4000" dirty="0">
                <a:solidFill>
                  <a:schemeClr val="bg1">
                    <a:lumMod val="95000"/>
                  </a:schemeClr>
                </a:solidFill>
                <a:latin typeface="Arial" panose="020B0604020202020204" pitchFamily="34" charset="0"/>
                <a:cs typeface="Arial" panose="020B0604020202020204" pitchFamily="34" charset="0"/>
              </a:rPr>
              <a:t> (Ķīmijas fakultāte</a:t>
            </a:r>
            <a:r>
              <a:rPr lang="lv-LV" sz="4000" dirty="0" smtClean="0">
                <a:solidFill>
                  <a:schemeClr val="bg1">
                    <a:lumMod val="95000"/>
                  </a:schemeClr>
                </a:solidFill>
                <a:latin typeface="Arial" panose="020B0604020202020204" pitchFamily="34" charset="0"/>
                <a:cs typeface="Arial" panose="020B0604020202020204" pitchFamily="34" charset="0"/>
              </a:rPr>
              <a:t>)</a:t>
            </a:r>
            <a:endParaRPr lang="lv-LV" sz="40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5413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p:cNvSpPr>
            <a:spLocks noGrp="1"/>
          </p:cNvSpPr>
          <p:nvPr>
            <p:ph type="body" sz="quarter" idx="10"/>
          </p:nvPr>
        </p:nvSpPr>
        <p:spPr>
          <a:xfrm>
            <a:off x="375444" y="1844675"/>
            <a:ext cx="6019800" cy="2819400"/>
          </a:xfrm>
        </p:spPr>
        <p:txBody>
          <a:bodyPr vert="horz" lIns="91440" tIns="45720" rIns="91440" bIns="45720" rtlCol="0">
            <a:normAutofit lnSpcReduction="10000"/>
          </a:bodyPr>
          <a:lstStyle/>
          <a:p>
            <a:r>
              <a:rPr lang="lv-LV" altLang="lv-LV" sz="4800" b="1" dirty="0">
                <a:solidFill>
                  <a:schemeClr val="tx2">
                    <a:lumMod val="75000"/>
                  </a:schemeClr>
                </a:solidFill>
              </a:rPr>
              <a:t>Skolas un augstskolas vērtējumu salīdzinājums</a:t>
            </a:r>
            <a:endParaRPr lang="lv-LV" sz="4800" b="1" dirty="0">
              <a:solidFill>
                <a:schemeClr val="tx2">
                  <a:lumMod val="75000"/>
                </a:schemeClr>
              </a:solidFill>
            </a:endParaRPr>
          </a:p>
          <a:p>
            <a:endParaRPr lang="lv-LV" sz="4800" b="1" dirty="0">
              <a:solidFill>
                <a:schemeClr val="tx2">
                  <a:lumMod val="75000"/>
                </a:schemeClr>
              </a:solidFill>
            </a:endParaRPr>
          </a:p>
        </p:txBody>
      </p:sp>
      <p:graphicFrame>
        <p:nvGraphicFramePr>
          <p:cNvPr id="7" name="Table 8"/>
          <p:cNvGraphicFramePr>
            <a:graphicFrameLocks noGrp="1"/>
          </p:cNvGraphicFramePr>
          <p:nvPr>
            <p:extLst>
              <p:ext uri="{D42A27DB-BD31-4B8C-83A1-F6EECF244321}">
                <p14:modId xmlns:p14="http://schemas.microsoft.com/office/powerpoint/2010/main" val="2138340854"/>
              </p:ext>
            </p:extLst>
          </p:nvPr>
        </p:nvGraphicFramePr>
        <p:xfrm>
          <a:off x="6966744" y="232464"/>
          <a:ext cx="12801598" cy="6108010"/>
        </p:xfrm>
        <a:graphic>
          <a:graphicData uri="http://schemas.openxmlformats.org/drawingml/2006/table">
            <a:tbl>
              <a:tblPr/>
              <a:tblGrid>
                <a:gridCol w="4691269">
                  <a:extLst>
                    <a:ext uri="{9D8B030D-6E8A-4147-A177-3AD203B41FA5}">
                      <a16:colId xmlns:a16="http://schemas.microsoft.com/office/drawing/2014/main" val="20000"/>
                    </a:ext>
                  </a:extLst>
                </a:gridCol>
                <a:gridCol w="2623929">
                  <a:extLst>
                    <a:ext uri="{9D8B030D-6E8A-4147-A177-3AD203B41FA5}">
                      <a16:colId xmlns:a16="http://schemas.microsoft.com/office/drawing/2014/main" val="20001"/>
                    </a:ext>
                  </a:extLst>
                </a:gridCol>
                <a:gridCol w="1549020">
                  <a:extLst>
                    <a:ext uri="{9D8B030D-6E8A-4147-A177-3AD203B41FA5}">
                      <a16:colId xmlns:a16="http://schemas.microsoft.com/office/drawing/2014/main" val="20002"/>
                    </a:ext>
                  </a:extLst>
                </a:gridCol>
                <a:gridCol w="1549020">
                  <a:extLst>
                    <a:ext uri="{9D8B030D-6E8A-4147-A177-3AD203B41FA5}">
                      <a16:colId xmlns:a16="http://schemas.microsoft.com/office/drawing/2014/main" val="385566109"/>
                    </a:ext>
                  </a:extLst>
                </a:gridCol>
                <a:gridCol w="1354690">
                  <a:extLst>
                    <a:ext uri="{9D8B030D-6E8A-4147-A177-3AD203B41FA5}">
                      <a16:colId xmlns:a16="http://schemas.microsoft.com/office/drawing/2014/main" val="20003"/>
                    </a:ext>
                  </a:extLst>
                </a:gridCol>
                <a:gridCol w="1033670">
                  <a:extLst>
                    <a:ext uri="{9D8B030D-6E8A-4147-A177-3AD203B41FA5}">
                      <a16:colId xmlns:a16="http://schemas.microsoft.com/office/drawing/2014/main" val="715735864"/>
                    </a:ext>
                  </a:extLst>
                </a:gridCol>
              </a:tblGrid>
              <a:tr h="1401705">
                <a:tc>
                  <a:txBody>
                    <a:bodyPr/>
                    <a:lstStyle>
                      <a:lvl1pPr>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lv-LV" altLang="en-US" sz="28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Vērtējums</a:t>
                      </a:r>
                      <a:endParaRPr kumimoji="0" lang="en-GB" altLang="en-US" sz="28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ctr" defTabSz="914400" rtl="0" eaLnBrk="1" fontAlgn="base" latinLnBrk="0" hangingPunct="1">
                        <a:lnSpc>
                          <a:spcPct val="100000"/>
                        </a:lnSpc>
                        <a:spcBef>
                          <a:spcPct val="0"/>
                        </a:spcBef>
                        <a:spcAft>
                          <a:spcPts val="1000"/>
                        </a:spcAft>
                        <a:buClrTx/>
                        <a:buSzTx/>
                        <a:buFontTx/>
                        <a:buNone/>
                        <a:tabLst/>
                      </a:pPr>
                      <a:r>
                        <a:rPr kumimoji="0" lang="lv-LV" alt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Programma</a:t>
                      </a:r>
                      <a:endParaRPr kumimoji="0" lang="en-GB" altLang="en-US" sz="28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38100" marR="0" lvl="0" indent="0" algn="ctr" defTabSz="914400" rtl="0" eaLnBrk="1" fontAlgn="base" latinLnBrk="0" hangingPunct="1">
                        <a:lnSpc>
                          <a:spcPct val="100000"/>
                        </a:lnSpc>
                        <a:spcBef>
                          <a:spcPct val="0"/>
                        </a:spcBef>
                        <a:spcAft>
                          <a:spcPts val="1000"/>
                        </a:spcAft>
                        <a:buClrTx/>
                        <a:buSzTx/>
                        <a:buFontTx/>
                        <a:buNone/>
                        <a:tabLst/>
                      </a:pPr>
                      <a:r>
                        <a:rPr kumimoji="0" lang="lv-LV" altLang="en-US" sz="2800" b="1" i="0" u="none" strike="noStrike" cap="none" normalizeH="0" baseline="0" dirty="0" smtClean="0">
                          <a:ln>
                            <a:noFill/>
                          </a:ln>
                          <a:solidFill>
                            <a:srgbClr val="000000"/>
                          </a:solidFill>
                          <a:effectLst/>
                          <a:latin typeface="Arial" panose="020B0604020202020204" pitchFamily="34" charset="0"/>
                          <a:ea typeface="+mn-ea"/>
                          <a:cs typeface="Arial" panose="020B0604020202020204" pitchFamily="34" charset="0"/>
                        </a:rPr>
                        <a:t>N</a:t>
                      </a:r>
                      <a:endParaRPr kumimoji="0" lang="en-GB" altLang="en-US" sz="2800" b="1" i="0" u="none" strike="noStrike" cap="none" normalizeH="0" baseline="0" dirty="0" smtClean="0">
                        <a:ln>
                          <a:noFill/>
                        </a:ln>
                        <a:solidFill>
                          <a:srgbClr val="000000"/>
                        </a:solidFill>
                        <a:effectLst/>
                        <a:latin typeface="Arial" panose="020B0604020202020204" pitchFamily="34" charset="0"/>
                        <a:ea typeface="+mn-ea"/>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ctr" defTabSz="914400" rtl="0" eaLnBrk="1" fontAlgn="base" latinLnBrk="0" hangingPunct="1">
                        <a:lnSpc>
                          <a:spcPct val="100000"/>
                        </a:lnSpc>
                        <a:spcBef>
                          <a:spcPct val="0"/>
                        </a:spcBef>
                        <a:spcAft>
                          <a:spcPts val="1000"/>
                        </a:spcAft>
                        <a:buClrTx/>
                        <a:buSzTx/>
                        <a:buFontTx/>
                        <a:buNone/>
                        <a:tabLst/>
                      </a:pPr>
                      <a:r>
                        <a:rPr kumimoji="0" lang="lv-LV" alt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M</a:t>
                      </a:r>
                      <a:endParaRPr kumimoji="0" lang="en-GB" altLang="en-US" sz="28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ctr" defTabSz="914400" rtl="0" eaLnBrk="1" fontAlgn="base" latinLnBrk="0" hangingPunct="1">
                        <a:lnSpc>
                          <a:spcPct val="100000"/>
                        </a:lnSpc>
                        <a:spcBef>
                          <a:spcPct val="0"/>
                        </a:spcBef>
                        <a:spcAft>
                          <a:spcPts val="1000"/>
                        </a:spcAft>
                        <a:buClrTx/>
                        <a:buSzTx/>
                        <a:buFontTx/>
                        <a:buNone/>
                        <a:tabLst/>
                      </a:pPr>
                      <a:r>
                        <a:rPr kumimoji="0" lang="lv-LV" alt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SD</a:t>
                      </a:r>
                      <a:endParaRPr kumimoji="0" lang="en-GB" altLang="en-US" sz="28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E9ED"/>
                    </a:solidFill>
                  </a:tcPr>
                </a:tc>
                <a:tc>
                  <a:txBody>
                    <a:bodyPr/>
                    <a:lstStyle/>
                    <a:p>
                      <a:pPr marL="38100" marR="0" lvl="0" indent="0" algn="ctr" defTabSz="914400" rtl="0" eaLnBrk="1" fontAlgn="base" latinLnBrk="0" hangingPunct="1">
                        <a:lnSpc>
                          <a:spcPct val="100000"/>
                        </a:lnSpc>
                        <a:spcBef>
                          <a:spcPct val="0"/>
                        </a:spcBef>
                        <a:spcAft>
                          <a:spcPts val="1000"/>
                        </a:spcAft>
                        <a:buClrTx/>
                        <a:buSzTx/>
                        <a:buFontTx/>
                        <a:buNone/>
                        <a:tabLst/>
                      </a:pPr>
                      <a:r>
                        <a:rPr kumimoji="0" lang="lv-LV" altLang="en-US" sz="2800" b="1" i="1"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d</a:t>
                      </a:r>
                      <a:endParaRPr kumimoji="0" lang="en-GB" altLang="en-US" sz="2800" b="1" i="1"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E9ED"/>
                    </a:solidFill>
                  </a:tcPr>
                </a:tc>
                <a:extLst>
                  <a:ext uri="{0D108BD9-81ED-4DB2-BD59-A6C34878D82A}">
                    <a16:rowId xmlns:a16="http://schemas.microsoft.com/office/drawing/2014/main" val="10000"/>
                  </a:ext>
                </a:extLst>
              </a:tr>
              <a:tr h="816327">
                <a:tc rowSpan="2">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l" defTabSz="914400" rtl="0" eaLnBrk="1" fontAlgn="base" latinLnBrk="0" hangingPunct="1">
                        <a:lnSpc>
                          <a:spcPct val="100000"/>
                        </a:lnSpc>
                        <a:spcBef>
                          <a:spcPct val="0"/>
                        </a:spcBef>
                        <a:spcAft>
                          <a:spcPts val="0"/>
                        </a:spcAft>
                        <a:buClrTx/>
                        <a:buSzTx/>
                        <a:buFontTx/>
                        <a:buNone/>
                        <a:tabLst/>
                      </a:pPr>
                      <a:r>
                        <a:rPr kumimoji="0" lang="lv-LV" alt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Vidējais atestātā skolā</a:t>
                      </a:r>
                      <a:endParaRPr kumimoji="0" lang="en-GB" altLang="en-US" sz="28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l" defTabSz="914400" rtl="0" eaLnBrk="1" fontAlgn="base" latinLnBrk="0" hangingPunct="1">
                        <a:lnSpc>
                          <a:spcPct val="100000"/>
                        </a:lnSpc>
                        <a:spcBef>
                          <a:spcPct val="0"/>
                        </a:spcBef>
                        <a:spcAft>
                          <a:spcPts val="1000"/>
                        </a:spcAft>
                        <a:buClrTx/>
                        <a:buSzTx/>
                        <a:buFontTx/>
                        <a:buNone/>
                        <a:tabLst/>
                      </a:pPr>
                      <a:r>
                        <a:rPr kumimoji="0" lang="lv-LV" alt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bioloģija</a:t>
                      </a:r>
                      <a:endParaRPr kumimoji="0" lang="en-GB" altLang="en-US" sz="28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38100" marR="0" lvl="0" indent="0" algn="r" defTabSz="914400" rtl="0" eaLnBrk="1" fontAlgn="base" latinLnBrk="0" hangingPunct="1">
                        <a:lnSpc>
                          <a:spcPct val="100000"/>
                        </a:lnSpc>
                        <a:spcBef>
                          <a:spcPct val="0"/>
                        </a:spcBef>
                        <a:spcAft>
                          <a:spcPts val="1000"/>
                        </a:spcAft>
                        <a:buClrTx/>
                        <a:buSzTx/>
                        <a:buFontTx/>
                        <a:buNone/>
                        <a:tabLst/>
                      </a:pPr>
                      <a:r>
                        <a:rPr kumimoji="0" lang="lv-LV" sz="2800" b="0" i="0" u="none" strike="noStrike" cap="none" normalizeH="0" baseline="0" dirty="0" smtClean="0">
                          <a:ln>
                            <a:noFill/>
                          </a:ln>
                          <a:solidFill>
                            <a:srgbClr val="000000"/>
                          </a:solidFill>
                          <a:effectLst/>
                          <a:latin typeface="Arial" panose="020B0604020202020204" pitchFamily="34" charset="0"/>
                          <a:ea typeface="+mn-ea"/>
                          <a:cs typeface="Arial" panose="020B0604020202020204" pitchFamily="34" charset="0"/>
                        </a:rPr>
                        <a:t>38</a:t>
                      </a:r>
                      <a:endParaRPr kumimoji="0" lang="lv-LV" sz="2800" b="0" i="0" u="none" strike="noStrike" cap="none" normalizeH="0" baseline="0" dirty="0">
                        <a:ln>
                          <a:noFill/>
                        </a:ln>
                        <a:solidFill>
                          <a:srgbClr val="000000"/>
                        </a:solidFill>
                        <a:effectLst/>
                        <a:latin typeface="Arial" panose="020B0604020202020204" pitchFamily="34" charset="0"/>
                        <a:ea typeface="+mn-ea"/>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r" defTabSz="914400" rtl="0" eaLnBrk="1" fontAlgn="base" latinLnBrk="0" hangingPunct="1">
                        <a:lnSpc>
                          <a:spcPct val="100000"/>
                        </a:lnSpc>
                        <a:spcBef>
                          <a:spcPct val="0"/>
                        </a:spcBef>
                        <a:spcAft>
                          <a:spcPts val="1000"/>
                        </a:spcAft>
                        <a:buClrTx/>
                        <a:buSzTx/>
                        <a:buFontTx/>
                        <a:buNone/>
                        <a:tabLst/>
                      </a:pPr>
                      <a:r>
                        <a:rPr kumimoji="0" lang="lv-LV" alt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7.70</a:t>
                      </a:r>
                      <a:endParaRPr kumimoji="0" lang="en-GB" altLang="en-US" sz="28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r" defTabSz="914400" rtl="0" eaLnBrk="1" fontAlgn="base" latinLnBrk="0" hangingPunct="1">
                        <a:lnSpc>
                          <a:spcPct val="100000"/>
                        </a:lnSpc>
                        <a:spcBef>
                          <a:spcPct val="0"/>
                        </a:spcBef>
                        <a:spcAft>
                          <a:spcPts val="1000"/>
                        </a:spcAft>
                        <a:buClrTx/>
                        <a:buSzTx/>
                        <a:buFontTx/>
                        <a:buNone/>
                        <a:tabLst/>
                      </a:pPr>
                      <a:r>
                        <a:rPr kumimoji="0" lang="lv-LV" alt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.88</a:t>
                      </a:r>
                      <a:endParaRPr kumimoji="0" lang="en-GB" altLang="en-US" sz="28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rowSpan="2">
                  <a:txBody>
                    <a:bodyPr/>
                    <a:lstStyle/>
                    <a:p>
                      <a:pPr marL="38100" marR="0" lvl="0" indent="0" algn="ctr" defTabSz="914400" rtl="0" eaLnBrk="1" fontAlgn="base" latinLnBrk="0" hangingPunct="1">
                        <a:lnSpc>
                          <a:spcPct val="100000"/>
                        </a:lnSpc>
                        <a:spcBef>
                          <a:spcPct val="0"/>
                        </a:spcBef>
                        <a:spcAft>
                          <a:spcPts val="1000"/>
                        </a:spcAft>
                        <a:buClrTx/>
                        <a:buSzTx/>
                        <a:buFontTx/>
                        <a:buNone/>
                        <a:tabLst/>
                      </a:pPr>
                      <a:r>
                        <a:rPr kumimoji="0" lang="lv-LV" altLang="en-US" sz="28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0.05</a:t>
                      </a:r>
                      <a:endParaRPr kumimoji="0" lang="en-GB" altLang="en-US" sz="28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81457">
                <a:tc vMerge="1">
                  <a:txBody>
                    <a:bodyPr/>
                    <a:lstStyle/>
                    <a:p>
                      <a:endParaRPr lang="en-US"/>
                    </a:p>
                  </a:txBody>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l" defTabSz="914400" rtl="0" eaLnBrk="1" fontAlgn="base" latinLnBrk="0" hangingPunct="1">
                        <a:lnSpc>
                          <a:spcPct val="100000"/>
                        </a:lnSpc>
                        <a:spcBef>
                          <a:spcPct val="0"/>
                        </a:spcBef>
                        <a:spcAft>
                          <a:spcPts val="1000"/>
                        </a:spcAft>
                        <a:buClrTx/>
                        <a:buSzTx/>
                        <a:buFontTx/>
                        <a:buNone/>
                        <a:tabLst/>
                      </a:pPr>
                      <a:r>
                        <a:rPr kumimoji="0" lang="lv-LV" alt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ķīmija</a:t>
                      </a:r>
                      <a:endParaRPr kumimoji="0" lang="en-GB" altLang="en-US" sz="28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38100" marR="0" lvl="0" indent="0" algn="r" defTabSz="914400" rtl="0" eaLnBrk="1" fontAlgn="base" latinLnBrk="0" hangingPunct="1">
                        <a:lnSpc>
                          <a:spcPct val="100000"/>
                        </a:lnSpc>
                        <a:spcBef>
                          <a:spcPct val="0"/>
                        </a:spcBef>
                        <a:spcAft>
                          <a:spcPts val="1000"/>
                        </a:spcAft>
                        <a:buClrTx/>
                        <a:buSzTx/>
                        <a:buFontTx/>
                        <a:buNone/>
                        <a:tabLst/>
                      </a:pPr>
                      <a:r>
                        <a:rPr kumimoji="0" lang="lv-LV" sz="2800" b="0" i="0" u="none" strike="noStrike" cap="none" normalizeH="0" baseline="0" dirty="0" smtClean="0">
                          <a:ln>
                            <a:noFill/>
                          </a:ln>
                          <a:solidFill>
                            <a:srgbClr val="000000"/>
                          </a:solidFill>
                          <a:effectLst/>
                          <a:latin typeface="Arial" panose="020B0604020202020204" pitchFamily="34" charset="0"/>
                          <a:ea typeface="+mn-ea"/>
                          <a:cs typeface="Arial" panose="020B0604020202020204" pitchFamily="34" charset="0"/>
                        </a:rPr>
                        <a:t>41</a:t>
                      </a:r>
                      <a:endParaRPr kumimoji="0" lang="lv-LV" sz="2800" b="0" i="0" u="none" strike="noStrike" cap="none" normalizeH="0" baseline="0" dirty="0">
                        <a:ln>
                          <a:noFill/>
                        </a:ln>
                        <a:solidFill>
                          <a:srgbClr val="000000"/>
                        </a:solidFill>
                        <a:effectLst/>
                        <a:latin typeface="Arial" panose="020B0604020202020204" pitchFamily="34" charset="0"/>
                        <a:ea typeface="+mn-ea"/>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r" defTabSz="914400" rtl="0" eaLnBrk="1" fontAlgn="base" latinLnBrk="0" hangingPunct="1">
                        <a:lnSpc>
                          <a:spcPct val="100000"/>
                        </a:lnSpc>
                        <a:spcBef>
                          <a:spcPct val="0"/>
                        </a:spcBef>
                        <a:spcAft>
                          <a:spcPts val="1000"/>
                        </a:spcAft>
                        <a:buClrTx/>
                        <a:buSzTx/>
                        <a:buFontTx/>
                        <a:buNone/>
                        <a:tabLst/>
                      </a:pPr>
                      <a:r>
                        <a:rPr kumimoji="0" lang="lv-LV" alt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8.01</a:t>
                      </a:r>
                      <a:endParaRPr kumimoji="0" lang="en-GB" altLang="en-US" sz="28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r" defTabSz="914400" rtl="0" eaLnBrk="1" fontAlgn="base" latinLnBrk="0" hangingPunct="1">
                        <a:lnSpc>
                          <a:spcPct val="100000"/>
                        </a:lnSpc>
                        <a:spcBef>
                          <a:spcPct val="0"/>
                        </a:spcBef>
                        <a:spcAft>
                          <a:spcPts val="1000"/>
                        </a:spcAft>
                        <a:buClrTx/>
                        <a:buSzTx/>
                        <a:buFontTx/>
                        <a:buNone/>
                        <a:tabLst/>
                      </a:pPr>
                      <a:r>
                        <a:rPr kumimoji="0" lang="lv-LV" alt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1.07</a:t>
                      </a:r>
                      <a:endParaRPr kumimoji="0" lang="en-GB" altLang="en-US" sz="28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E9ED"/>
                    </a:solidFill>
                  </a:tcPr>
                </a:tc>
                <a:tc vMerge="1">
                  <a:txBody>
                    <a:bodyPr/>
                    <a:lstStyle/>
                    <a:p>
                      <a:pPr marL="38100" marR="0" lvl="0" indent="0" algn="r" defTabSz="914400" rtl="0" eaLnBrk="1" fontAlgn="base" latinLnBrk="0" hangingPunct="1">
                        <a:lnSpc>
                          <a:spcPct val="100000"/>
                        </a:lnSpc>
                        <a:spcBef>
                          <a:spcPct val="0"/>
                        </a:spcBef>
                        <a:spcAft>
                          <a:spcPts val="1000"/>
                        </a:spcAft>
                        <a:buClrTx/>
                        <a:buSzTx/>
                        <a:buFontTx/>
                        <a:buNone/>
                        <a:tabLst/>
                      </a:pPr>
                      <a:endParaRPr kumimoji="0" lang="en-GB" altLang="en-US" sz="32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E9ED"/>
                    </a:solidFill>
                  </a:tcPr>
                </a:tc>
                <a:extLst>
                  <a:ext uri="{0D108BD9-81ED-4DB2-BD59-A6C34878D82A}">
                    <a16:rowId xmlns:a16="http://schemas.microsoft.com/office/drawing/2014/main" val="10002"/>
                  </a:ext>
                </a:extLst>
              </a:tr>
              <a:tr h="816327">
                <a:tc rowSpan="2">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l" defTabSz="914400" rtl="0" eaLnBrk="1" fontAlgn="base" latinLnBrk="0" hangingPunct="1">
                        <a:lnSpc>
                          <a:spcPct val="100000"/>
                        </a:lnSpc>
                        <a:spcBef>
                          <a:spcPct val="0"/>
                        </a:spcBef>
                        <a:spcAft>
                          <a:spcPts val="0"/>
                        </a:spcAft>
                        <a:buClrTx/>
                        <a:buSzTx/>
                        <a:buFontTx/>
                        <a:buNone/>
                        <a:tabLst/>
                      </a:pPr>
                      <a:r>
                        <a:rPr kumimoji="0" lang="lv-LV" alt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Mācību priekšmetā skolā</a:t>
                      </a:r>
                      <a:endParaRPr kumimoji="0" lang="en-GB" altLang="en-US" sz="28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l" defTabSz="914400" rtl="0" eaLnBrk="1" fontAlgn="base" latinLnBrk="0" hangingPunct="1">
                        <a:lnSpc>
                          <a:spcPct val="100000"/>
                        </a:lnSpc>
                        <a:spcBef>
                          <a:spcPct val="0"/>
                        </a:spcBef>
                        <a:spcAft>
                          <a:spcPts val="1000"/>
                        </a:spcAft>
                        <a:buClrTx/>
                        <a:buSzTx/>
                        <a:buFontTx/>
                        <a:buNone/>
                        <a:tabLst/>
                      </a:pPr>
                      <a:r>
                        <a:rPr kumimoji="0" lang="lv-LV" alt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bioloģija</a:t>
                      </a:r>
                      <a:endParaRPr kumimoji="0" lang="en-GB" altLang="en-US" sz="28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38100" marR="0" lvl="0" indent="0" algn="r" defTabSz="914400" rtl="0" eaLnBrk="1" fontAlgn="base" latinLnBrk="0" hangingPunct="1">
                        <a:lnSpc>
                          <a:spcPct val="100000"/>
                        </a:lnSpc>
                        <a:spcBef>
                          <a:spcPct val="0"/>
                        </a:spcBef>
                        <a:spcAft>
                          <a:spcPts val="1000"/>
                        </a:spcAft>
                        <a:buClrTx/>
                        <a:buSzTx/>
                        <a:buFontTx/>
                        <a:buNone/>
                        <a:tabLst/>
                      </a:pPr>
                      <a:r>
                        <a:rPr kumimoji="0" lang="lv-LV" sz="2800" b="0" i="0" u="none" strike="noStrike" cap="none" normalizeH="0" baseline="0" dirty="0" smtClean="0">
                          <a:ln>
                            <a:noFill/>
                          </a:ln>
                          <a:solidFill>
                            <a:srgbClr val="000000"/>
                          </a:solidFill>
                          <a:effectLst/>
                          <a:latin typeface="Arial" panose="020B0604020202020204" pitchFamily="34" charset="0"/>
                          <a:ea typeface="+mn-ea"/>
                          <a:cs typeface="Arial" panose="020B0604020202020204" pitchFamily="34" charset="0"/>
                        </a:rPr>
                        <a:t>38</a:t>
                      </a:r>
                      <a:endParaRPr kumimoji="0" lang="lv-LV" sz="2800" b="0" i="0" u="none" strike="noStrike" cap="none" normalizeH="0" baseline="0" dirty="0">
                        <a:ln>
                          <a:noFill/>
                        </a:ln>
                        <a:solidFill>
                          <a:srgbClr val="000000"/>
                        </a:solidFill>
                        <a:effectLst/>
                        <a:latin typeface="Arial" panose="020B0604020202020204" pitchFamily="34" charset="0"/>
                        <a:ea typeface="+mn-ea"/>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r" defTabSz="914400" rtl="0" eaLnBrk="1" fontAlgn="base" latinLnBrk="0" hangingPunct="1">
                        <a:lnSpc>
                          <a:spcPct val="100000"/>
                        </a:lnSpc>
                        <a:spcBef>
                          <a:spcPct val="0"/>
                        </a:spcBef>
                        <a:spcAft>
                          <a:spcPts val="1000"/>
                        </a:spcAft>
                        <a:buClrTx/>
                        <a:buSzTx/>
                        <a:buFontTx/>
                        <a:buNone/>
                        <a:tabLst/>
                      </a:pPr>
                      <a:r>
                        <a:rPr kumimoji="0" lang="lv-LV" altLang="en-US"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8.19</a:t>
                      </a:r>
                      <a:endParaRPr kumimoji="0" lang="en-GB" altLang="en-US" sz="28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r" defTabSz="914400" rtl="0" eaLnBrk="1" fontAlgn="base" latinLnBrk="0" hangingPunct="1">
                        <a:lnSpc>
                          <a:spcPct val="100000"/>
                        </a:lnSpc>
                        <a:spcBef>
                          <a:spcPct val="0"/>
                        </a:spcBef>
                        <a:spcAft>
                          <a:spcPts val="1000"/>
                        </a:spcAft>
                        <a:buClrTx/>
                        <a:buSzTx/>
                        <a:buFontTx/>
                        <a:buNone/>
                        <a:tabLst/>
                      </a:pPr>
                      <a:r>
                        <a:rPr kumimoji="0" lang="lv-LV" altLang="en-US"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1.52</a:t>
                      </a:r>
                      <a:endParaRPr kumimoji="0" lang="en-GB" altLang="en-US" sz="28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rowSpan="2">
                  <a:txBody>
                    <a:bodyPr/>
                    <a:lstStyle/>
                    <a:p>
                      <a:pPr marL="38100" marR="0" lvl="0" indent="0" algn="ctr" defTabSz="914400" rtl="0" eaLnBrk="1" fontAlgn="base" latinLnBrk="0" hangingPunct="1">
                        <a:lnSpc>
                          <a:spcPct val="100000"/>
                        </a:lnSpc>
                        <a:spcBef>
                          <a:spcPct val="0"/>
                        </a:spcBef>
                        <a:spcAft>
                          <a:spcPts val="1000"/>
                        </a:spcAft>
                        <a:buClrTx/>
                        <a:buSzTx/>
                        <a:buFontTx/>
                        <a:buNone/>
                        <a:tabLst/>
                      </a:pPr>
                      <a:r>
                        <a:rPr kumimoji="0" lang="lv-LV" altLang="en-US" sz="28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0.02</a:t>
                      </a:r>
                      <a:endParaRPr kumimoji="0" lang="en-GB" altLang="en-US" sz="28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66638">
                <a:tc vMerge="1">
                  <a:txBody>
                    <a:bodyPr/>
                    <a:lstStyle/>
                    <a:p>
                      <a:endParaRPr lang="en-US"/>
                    </a:p>
                  </a:txBody>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l" defTabSz="914400" rtl="0" eaLnBrk="1" fontAlgn="base" latinLnBrk="0" hangingPunct="1">
                        <a:lnSpc>
                          <a:spcPct val="100000"/>
                        </a:lnSpc>
                        <a:spcBef>
                          <a:spcPct val="0"/>
                        </a:spcBef>
                        <a:spcAft>
                          <a:spcPts val="1000"/>
                        </a:spcAft>
                        <a:buClrTx/>
                        <a:buSzTx/>
                        <a:buFontTx/>
                        <a:buNone/>
                        <a:tabLst/>
                      </a:pPr>
                      <a:r>
                        <a:rPr kumimoji="0" lang="lv-LV" alt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ķīmija</a:t>
                      </a:r>
                      <a:endParaRPr kumimoji="0" lang="en-GB" altLang="en-US" sz="28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38100" marR="0" lvl="0" indent="0" algn="r" defTabSz="914400" rtl="0" eaLnBrk="1" fontAlgn="base" latinLnBrk="0" hangingPunct="1">
                        <a:lnSpc>
                          <a:spcPct val="100000"/>
                        </a:lnSpc>
                        <a:spcBef>
                          <a:spcPct val="0"/>
                        </a:spcBef>
                        <a:spcAft>
                          <a:spcPts val="1000"/>
                        </a:spcAft>
                        <a:buClrTx/>
                        <a:buSzTx/>
                        <a:buFontTx/>
                        <a:buNone/>
                        <a:tabLst/>
                      </a:pPr>
                      <a:r>
                        <a:rPr kumimoji="0" lang="lv-LV" sz="2800" b="0" i="0" u="none" strike="noStrike" cap="none" normalizeH="0" baseline="0" dirty="0" smtClean="0">
                          <a:ln>
                            <a:noFill/>
                          </a:ln>
                          <a:solidFill>
                            <a:srgbClr val="000000"/>
                          </a:solidFill>
                          <a:effectLst/>
                          <a:latin typeface="Arial" panose="020B0604020202020204" pitchFamily="34" charset="0"/>
                          <a:ea typeface="+mn-ea"/>
                          <a:cs typeface="Arial" panose="020B0604020202020204" pitchFamily="34" charset="0"/>
                        </a:rPr>
                        <a:t>41</a:t>
                      </a:r>
                      <a:endParaRPr kumimoji="0" lang="lv-LV" sz="2800" b="0" i="0" u="none" strike="noStrike" cap="none" normalizeH="0" baseline="0" dirty="0">
                        <a:ln>
                          <a:noFill/>
                        </a:ln>
                        <a:solidFill>
                          <a:srgbClr val="000000"/>
                        </a:solidFill>
                        <a:effectLst/>
                        <a:latin typeface="Arial" panose="020B0604020202020204" pitchFamily="34" charset="0"/>
                        <a:ea typeface="+mn-ea"/>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r" defTabSz="914400" rtl="0" eaLnBrk="1" fontAlgn="base" latinLnBrk="0" hangingPunct="1">
                        <a:lnSpc>
                          <a:spcPct val="100000"/>
                        </a:lnSpc>
                        <a:spcBef>
                          <a:spcPct val="0"/>
                        </a:spcBef>
                        <a:spcAft>
                          <a:spcPts val="1000"/>
                        </a:spcAft>
                        <a:buClrTx/>
                        <a:buSzTx/>
                        <a:buFontTx/>
                        <a:buNone/>
                        <a:tabLst/>
                      </a:pPr>
                      <a:r>
                        <a:rPr kumimoji="0" lang="lv-LV" altLang="en-US"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8.77</a:t>
                      </a:r>
                      <a:endParaRPr kumimoji="0" lang="en-GB" altLang="en-US" sz="28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r" defTabSz="914400" rtl="0" eaLnBrk="1" fontAlgn="base" latinLnBrk="0" hangingPunct="1">
                        <a:lnSpc>
                          <a:spcPct val="100000"/>
                        </a:lnSpc>
                        <a:spcBef>
                          <a:spcPct val="0"/>
                        </a:spcBef>
                        <a:spcAft>
                          <a:spcPts val="1000"/>
                        </a:spcAft>
                        <a:buClrTx/>
                        <a:buSzTx/>
                        <a:buFontTx/>
                        <a:buNone/>
                        <a:tabLst/>
                      </a:pPr>
                      <a:r>
                        <a:rPr kumimoji="0" lang="lv-LV" altLang="en-US"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1.25</a:t>
                      </a:r>
                      <a:endParaRPr kumimoji="0" lang="en-GB" altLang="en-US" sz="28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E9ED"/>
                    </a:solidFill>
                  </a:tcPr>
                </a:tc>
                <a:tc vMerge="1">
                  <a:txBody>
                    <a:bodyPr/>
                    <a:lstStyle/>
                    <a:p>
                      <a:pPr marL="38100" marR="0" lvl="0" indent="0" algn="r" defTabSz="914400" rtl="0" eaLnBrk="1" fontAlgn="base" latinLnBrk="0" hangingPunct="1">
                        <a:lnSpc>
                          <a:spcPct val="100000"/>
                        </a:lnSpc>
                        <a:spcBef>
                          <a:spcPct val="0"/>
                        </a:spcBef>
                        <a:spcAft>
                          <a:spcPts val="1000"/>
                        </a:spcAft>
                        <a:buClrTx/>
                        <a:buSzTx/>
                        <a:buFontTx/>
                        <a:buNone/>
                        <a:tabLst/>
                      </a:pPr>
                      <a:endParaRPr kumimoji="0" lang="en-GB" altLang="en-US" sz="32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E9ED"/>
                    </a:solidFill>
                  </a:tcPr>
                </a:tc>
                <a:extLst>
                  <a:ext uri="{0D108BD9-81ED-4DB2-BD59-A6C34878D82A}">
                    <a16:rowId xmlns:a16="http://schemas.microsoft.com/office/drawing/2014/main" val="10004"/>
                  </a:ext>
                </a:extLst>
              </a:tr>
              <a:tr h="816327">
                <a:tc rowSpan="2">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l" defTabSz="914400" rtl="0" eaLnBrk="1" fontAlgn="base" latinLnBrk="0" hangingPunct="1">
                        <a:lnSpc>
                          <a:spcPts val="1600"/>
                        </a:lnSpc>
                        <a:spcBef>
                          <a:spcPct val="0"/>
                        </a:spcBef>
                        <a:spcAft>
                          <a:spcPts val="1000"/>
                        </a:spcAft>
                        <a:buClrTx/>
                        <a:buSzTx/>
                        <a:buFontTx/>
                        <a:buNone/>
                        <a:tabLst/>
                      </a:pPr>
                      <a:r>
                        <a:rPr kumimoji="0" lang="lv-LV" alt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 semestrī (LUIS dati)</a:t>
                      </a:r>
                      <a:endParaRPr kumimoji="0" lang="en-GB" altLang="en-US"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l" defTabSz="914400" rtl="0" eaLnBrk="1" fontAlgn="base" latinLnBrk="0" hangingPunct="1">
                        <a:lnSpc>
                          <a:spcPct val="100000"/>
                        </a:lnSpc>
                        <a:spcBef>
                          <a:spcPct val="0"/>
                        </a:spcBef>
                        <a:spcAft>
                          <a:spcPts val="1000"/>
                        </a:spcAft>
                        <a:buClrTx/>
                        <a:buSzTx/>
                        <a:buFontTx/>
                        <a:buNone/>
                        <a:tabLst/>
                      </a:pPr>
                      <a:r>
                        <a:rPr kumimoji="0" lang="lv-LV" alt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bioloģija</a:t>
                      </a:r>
                      <a:endParaRPr kumimoji="0" lang="en-GB" altLang="en-US" sz="28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38100" marR="0" lvl="0" indent="0" algn="r" defTabSz="914400" rtl="0" eaLnBrk="1" fontAlgn="base" latinLnBrk="0" hangingPunct="1">
                        <a:lnSpc>
                          <a:spcPct val="100000"/>
                        </a:lnSpc>
                        <a:spcBef>
                          <a:spcPct val="0"/>
                        </a:spcBef>
                        <a:spcAft>
                          <a:spcPts val="1000"/>
                        </a:spcAft>
                        <a:buClrTx/>
                        <a:buSzTx/>
                        <a:buFontTx/>
                        <a:buNone/>
                        <a:tabLst/>
                      </a:pPr>
                      <a:r>
                        <a:rPr kumimoji="0" lang="lv-LV" sz="2800" b="0" i="0" u="none" strike="noStrike" cap="none" normalizeH="0" baseline="0" dirty="0" smtClean="0">
                          <a:ln>
                            <a:noFill/>
                          </a:ln>
                          <a:solidFill>
                            <a:srgbClr val="000000"/>
                          </a:solidFill>
                          <a:effectLst/>
                          <a:latin typeface="Arial" panose="020B0604020202020204" pitchFamily="34" charset="0"/>
                          <a:ea typeface="+mn-ea"/>
                          <a:cs typeface="Arial" panose="020B0604020202020204" pitchFamily="34" charset="0"/>
                        </a:rPr>
                        <a:t>53</a:t>
                      </a:r>
                      <a:endParaRPr kumimoji="0" lang="lv-LV" sz="2800" b="0" i="0" u="none" strike="noStrike" cap="none" normalizeH="0" baseline="0" dirty="0">
                        <a:ln>
                          <a:noFill/>
                        </a:ln>
                        <a:solidFill>
                          <a:srgbClr val="000000"/>
                        </a:solidFill>
                        <a:effectLst/>
                        <a:latin typeface="Arial" panose="020B0604020202020204" pitchFamily="34" charset="0"/>
                        <a:ea typeface="+mn-ea"/>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r" defTabSz="914400" rtl="0" eaLnBrk="1" fontAlgn="base" latinLnBrk="0" hangingPunct="1">
                        <a:lnSpc>
                          <a:spcPct val="100000"/>
                        </a:lnSpc>
                        <a:spcBef>
                          <a:spcPct val="0"/>
                        </a:spcBef>
                        <a:spcAft>
                          <a:spcPts val="1000"/>
                        </a:spcAft>
                        <a:buClrTx/>
                        <a:buSzTx/>
                        <a:buFontTx/>
                        <a:buNone/>
                        <a:tabLst/>
                      </a:pPr>
                      <a:r>
                        <a:rPr kumimoji="0" lang="lv-LV" altLang="en-US" sz="2800" b="1"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rPr>
                        <a:t>6.88</a:t>
                      </a:r>
                      <a:endParaRPr kumimoji="0" lang="en-GB" altLang="en-US" sz="28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r" defTabSz="914400" rtl="0" eaLnBrk="1" fontAlgn="base" latinLnBrk="0" hangingPunct="1">
                        <a:lnSpc>
                          <a:spcPct val="100000"/>
                        </a:lnSpc>
                        <a:spcBef>
                          <a:spcPct val="0"/>
                        </a:spcBef>
                        <a:spcAft>
                          <a:spcPts val="1000"/>
                        </a:spcAft>
                        <a:buClrTx/>
                        <a:buSzTx/>
                        <a:buFontTx/>
                        <a:buNone/>
                        <a:tabLst/>
                      </a:pPr>
                      <a:r>
                        <a:rPr kumimoji="0" lang="lv-LV" altLang="en-US" sz="2800" b="1"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rPr>
                        <a:t>1.14</a:t>
                      </a:r>
                      <a:endParaRPr kumimoji="0" lang="en-GB" altLang="en-US" sz="28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rowSpan="2">
                  <a:txBody>
                    <a:bodyPr/>
                    <a:lstStyle/>
                    <a:p>
                      <a:pPr marL="38100" marR="0" lvl="0" indent="0" algn="ctr" defTabSz="914400" rtl="0" eaLnBrk="1" fontAlgn="base" latinLnBrk="0" hangingPunct="1">
                        <a:lnSpc>
                          <a:spcPct val="100000"/>
                        </a:lnSpc>
                        <a:spcBef>
                          <a:spcPct val="0"/>
                        </a:spcBef>
                        <a:spcAft>
                          <a:spcPts val="1000"/>
                        </a:spcAft>
                        <a:buClrTx/>
                        <a:buSzTx/>
                        <a:buFontTx/>
                        <a:buNone/>
                        <a:tabLst/>
                      </a:pPr>
                      <a:r>
                        <a:rPr kumimoji="0" lang="lv-LV" altLang="en-US" sz="28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0.10</a:t>
                      </a:r>
                      <a:endParaRPr kumimoji="0" lang="en-GB" altLang="en-US" sz="28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809229">
                <a:tc vMerge="1">
                  <a:txBody>
                    <a:bodyPr/>
                    <a:lstStyle/>
                    <a:p>
                      <a:endParaRPr lang="en-US"/>
                    </a:p>
                  </a:txBody>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l" defTabSz="914400" rtl="0" eaLnBrk="1" fontAlgn="base" latinLnBrk="0" hangingPunct="1">
                        <a:lnSpc>
                          <a:spcPct val="100000"/>
                        </a:lnSpc>
                        <a:spcBef>
                          <a:spcPct val="0"/>
                        </a:spcBef>
                        <a:spcAft>
                          <a:spcPts val="1000"/>
                        </a:spcAft>
                        <a:buClrTx/>
                        <a:buSzTx/>
                        <a:buFontTx/>
                        <a:buNone/>
                        <a:tabLst/>
                        <a:defRPr/>
                      </a:pPr>
                      <a:r>
                        <a:rPr kumimoji="0" lang="lv-LV" alt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ķīmija</a:t>
                      </a:r>
                      <a:endParaRPr kumimoji="0" lang="en-GB" altLang="en-US" sz="28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38100" marR="0" lvl="0" indent="0" algn="r" defTabSz="914400" rtl="0" eaLnBrk="1" fontAlgn="base" latinLnBrk="0" hangingPunct="1">
                        <a:lnSpc>
                          <a:spcPct val="100000"/>
                        </a:lnSpc>
                        <a:spcBef>
                          <a:spcPct val="0"/>
                        </a:spcBef>
                        <a:spcAft>
                          <a:spcPts val="1000"/>
                        </a:spcAft>
                        <a:buClrTx/>
                        <a:buSzTx/>
                        <a:buFontTx/>
                        <a:buNone/>
                        <a:tabLst/>
                      </a:pPr>
                      <a:r>
                        <a:rPr kumimoji="0" lang="lv-LV" sz="2800" b="0" i="0" u="none" strike="noStrike" cap="none" normalizeH="0" baseline="0" dirty="0" smtClean="0">
                          <a:ln>
                            <a:noFill/>
                          </a:ln>
                          <a:solidFill>
                            <a:srgbClr val="000000"/>
                          </a:solidFill>
                          <a:effectLst/>
                          <a:latin typeface="Arial" panose="020B0604020202020204" pitchFamily="34" charset="0"/>
                          <a:ea typeface="+mn-ea"/>
                          <a:cs typeface="Arial" panose="020B0604020202020204" pitchFamily="34" charset="0"/>
                        </a:rPr>
                        <a:t>46</a:t>
                      </a:r>
                      <a:endParaRPr kumimoji="0" lang="lv-LV" sz="2800" b="0" i="0" u="none" strike="noStrike" cap="none" normalizeH="0" baseline="0" dirty="0">
                        <a:ln>
                          <a:noFill/>
                        </a:ln>
                        <a:solidFill>
                          <a:srgbClr val="000000"/>
                        </a:solidFill>
                        <a:effectLst/>
                        <a:latin typeface="Arial" panose="020B0604020202020204" pitchFamily="34" charset="0"/>
                        <a:ea typeface="+mn-ea"/>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r" defTabSz="914400" rtl="0" eaLnBrk="1" fontAlgn="base" latinLnBrk="0" hangingPunct="1">
                        <a:lnSpc>
                          <a:spcPct val="100000"/>
                        </a:lnSpc>
                        <a:spcBef>
                          <a:spcPct val="0"/>
                        </a:spcBef>
                        <a:spcAft>
                          <a:spcPts val="1000"/>
                        </a:spcAft>
                        <a:buClrTx/>
                        <a:buSzTx/>
                        <a:buFontTx/>
                        <a:buNone/>
                        <a:tabLst/>
                      </a:pPr>
                      <a:r>
                        <a:rPr kumimoji="0" lang="lv-LV" altLang="en-US" sz="2800" b="1"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rPr>
                        <a:t>7.28</a:t>
                      </a:r>
                      <a:endParaRPr kumimoji="0" lang="en-GB" altLang="en-US" sz="28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marL="38100">
                        <a:spcBef>
                          <a:spcPct val="20000"/>
                        </a:spcBef>
                        <a:buFont typeface="Arial" charset="0"/>
                        <a:defRPr sz="2400">
                          <a:solidFill>
                            <a:schemeClr val="tx2"/>
                          </a:solidFill>
                          <a:latin typeface="Calibri" pitchFamily="34" charset="0"/>
                        </a:defRPr>
                      </a:lvl1pPr>
                      <a:lvl2pPr marL="742950" indent="-285750">
                        <a:spcBef>
                          <a:spcPct val="20000"/>
                        </a:spcBef>
                        <a:buFont typeface="Arial" charset="0"/>
                        <a:defRPr sz="2000">
                          <a:solidFill>
                            <a:schemeClr val="tx2"/>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8100" marR="0" lvl="0" indent="0" algn="r" defTabSz="914400" rtl="0" eaLnBrk="1" fontAlgn="base" latinLnBrk="0" hangingPunct="1">
                        <a:lnSpc>
                          <a:spcPct val="100000"/>
                        </a:lnSpc>
                        <a:spcBef>
                          <a:spcPct val="0"/>
                        </a:spcBef>
                        <a:spcAft>
                          <a:spcPts val="1000"/>
                        </a:spcAft>
                        <a:buClrTx/>
                        <a:buSzTx/>
                        <a:buFontTx/>
                        <a:buNone/>
                        <a:tabLst/>
                      </a:pPr>
                      <a:r>
                        <a:rPr kumimoji="0" lang="lv-LV" altLang="en-US" sz="2800" b="1"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rPr>
                        <a:t>1.90</a:t>
                      </a:r>
                      <a:endParaRPr kumimoji="0" lang="en-GB" altLang="en-US" sz="28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E9ED"/>
                    </a:solidFill>
                  </a:tcPr>
                </a:tc>
                <a:tc vMerge="1">
                  <a:txBody>
                    <a:bodyPr/>
                    <a:lstStyle/>
                    <a:p>
                      <a:pPr marL="38100" marR="0" lvl="0" indent="0" algn="r" defTabSz="914400" rtl="0" eaLnBrk="1" fontAlgn="base" latinLnBrk="0" hangingPunct="1">
                        <a:lnSpc>
                          <a:spcPct val="100000"/>
                        </a:lnSpc>
                        <a:spcBef>
                          <a:spcPct val="0"/>
                        </a:spcBef>
                        <a:spcAft>
                          <a:spcPts val="1000"/>
                        </a:spcAft>
                        <a:buClrTx/>
                        <a:buSzTx/>
                        <a:buFontTx/>
                        <a:buNone/>
                        <a:tabLst/>
                      </a:pPr>
                      <a:endParaRPr kumimoji="0" lang="en-GB" altLang="en-US" sz="32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E9ED"/>
                    </a:solidFill>
                  </a:tcPr>
                </a:tc>
                <a:extLst>
                  <a:ext uri="{0D108BD9-81ED-4DB2-BD59-A6C34878D82A}">
                    <a16:rowId xmlns:a16="http://schemas.microsoft.com/office/drawing/2014/main" val="10006"/>
                  </a:ext>
                </a:extLst>
              </a:tr>
            </a:tbl>
          </a:graphicData>
        </a:graphic>
      </p:graphicFrame>
      <p:graphicFrame>
        <p:nvGraphicFramePr>
          <p:cNvPr id="14" name="Table 1"/>
          <p:cNvGraphicFramePr>
            <a:graphicFrameLocks noGrp="1"/>
          </p:cNvGraphicFramePr>
          <p:nvPr>
            <p:extLst>
              <p:ext uri="{D42A27DB-BD31-4B8C-83A1-F6EECF244321}">
                <p14:modId xmlns:p14="http://schemas.microsoft.com/office/powerpoint/2010/main" val="806755423"/>
              </p:ext>
            </p:extLst>
          </p:nvPr>
        </p:nvGraphicFramePr>
        <p:xfrm>
          <a:off x="6966743" y="6645275"/>
          <a:ext cx="12801599" cy="3886200"/>
        </p:xfrm>
        <a:graphic>
          <a:graphicData uri="http://schemas.openxmlformats.org/drawingml/2006/table">
            <a:tbl>
              <a:tblPr firstRow="1" firstCol="1" bandRow="1">
                <a:tableStyleId>{5C22544A-7EE6-4342-B048-85BDC9FD1C3A}</a:tableStyleId>
              </a:tblPr>
              <a:tblGrid>
                <a:gridCol w="2386424">
                  <a:extLst>
                    <a:ext uri="{9D8B030D-6E8A-4147-A177-3AD203B41FA5}">
                      <a16:colId xmlns:a16="http://schemas.microsoft.com/office/drawing/2014/main" val="20000"/>
                    </a:ext>
                  </a:extLst>
                </a:gridCol>
                <a:gridCol w="1794444">
                  <a:extLst>
                    <a:ext uri="{9D8B030D-6E8A-4147-A177-3AD203B41FA5}">
                      <a16:colId xmlns:a16="http://schemas.microsoft.com/office/drawing/2014/main" val="20001"/>
                    </a:ext>
                  </a:extLst>
                </a:gridCol>
                <a:gridCol w="1535452">
                  <a:extLst>
                    <a:ext uri="{9D8B030D-6E8A-4147-A177-3AD203B41FA5}">
                      <a16:colId xmlns:a16="http://schemas.microsoft.com/office/drawing/2014/main" val="20002"/>
                    </a:ext>
                  </a:extLst>
                </a:gridCol>
                <a:gridCol w="1461455">
                  <a:extLst>
                    <a:ext uri="{9D8B030D-6E8A-4147-A177-3AD203B41FA5}">
                      <a16:colId xmlns:a16="http://schemas.microsoft.com/office/drawing/2014/main" val="20003"/>
                    </a:ext>
                  </a:extLst>
                </a:gridCol>
                <a:gridCol w="1479954">
                  <a:extLst>
                    <a:ext uri="{9D8B030D-6E8A-4147-A177-3AD203B41FA5}">
                      <a16:colId xmlns:a16="http://schemas.microsoft.com/office/drawing/2014/main" val="20004"/>
                    </a:ext>
                  </a:extLst>
                </a:gridCol>
                <a:gridCol w="1387455">
                  <a:extLst>
                    <a:ext uri="{9D8B030D-6E8A-4147-A177-3AD203B41FA5}">
                      <a16:colId xmlns:a16="http://schemas.microsoft.com/office/drawing/2014/main" val="20005"/>
                    </a:ext>
                  </a:extLst>
                </a:gridCol>
                <a:gridCol w="1424455">
                  <a:extLst>
                    <a:ext uri="{9D8B030D-6E8A-4147-A177-3AD203B41FA5}">
                      <a16:colId xmlns:a16="http://schemas.microsoft.com/office/drawing/2014/main" val="20006"/>
                    </a:ext>
                  </a:extLst>
                </a:gridCol>
                <a:gridCol w="1331960">
                  <a:extLst>
                    <a:ext uri="{9D8B030D-6E8A-4147-A177-3AD203B41FA5}">
                      <a16:colId xmlns:a16="http://schemas.microsoft.com/office/drawing/2014/main" val="20007"/>
                    </a:ext>
                  </a:extLst>
                </a:gridCol>
              </a:tblGrid>
              <a:tr h="868523">
                <a:tc rowSpan="2">
                  <a:txBody>
                    <a:bodyPr/>
                    <a:lstStyle/>
                    <a:p>
                      <a:pPr algn="ctr">
                        <a:lnSpc>
                          <a:spcPct val="107000"/>
                        </a:lnSpc>
                        <a:spcAft>
                          <a:spcPts val="0"/>
                        </a:spcAft>
                      </a:pPr>
                      <a:r>
                        <a:rPr lang="en-US" sz="2800" dirty="0" err="1" smtClean="0">
                          <a:effectLst/>
                          <a:latin typeface="Arial" panose="020B0604020202020204" pitchFamily="34" charset="0"/>
                          <a:cs typeface="Arial" panose="020B0604020202020204" pitchFamily="34" charset="0"/>
                        </a:rPr>
                        <a:t>Vērtējum</a:t>
                      </a:r>
                      <a:r>
                        <a:rPr lang="lv-LV" sz="2800" dirty="0" smtClean="0">
                          <a:effectLst/>
                          <a:latin typeface="Arial" panose="020B0604020202020204" pitchFamily="34" charset="0"/>
                          <a:cs typeface="Arial" panose="020B0604020202020204" pitchFamily="34" charset="0"/>
                        </a:rPr>
                        <a:t>s</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rowSpan="2">
                  <a:txBody>
                    <a:bodyPr/>
                    <a:lstStyle/>
                    <a:p>
                      <a:pPr algn="ctr">
                        <a:lnSpc>
                          <a:spcPct val="107000"/>
                        </a:lnSpc>
                        <a:spcAft>
                          <a:spcPts val="0"/>
                        </a:spcAft>
                      </a:pPr>
                      <a:r>
                        <a:rPr lang="en-US" sz="2800" dirty="0" err="1">
                          <a:effectLst/>
                          <a:latin typeface="Arial" panose="020B0604020202020204" pitchFamily="34" charset="0"/>
                          <a:cs typeface="Arial" panose="020B0604020202020204" pitchFamily="34" charset="0"/>
                        </a:rPr>
                        <a:t>Līmenis</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gridSpan="2">
                  <a:txBody>
                    <a:bodyPr/>
                    <a:lstStyle/>
                    <a:p>
                      <a:pPr algn="ctr">
                        <a:lnSpc>
                          <a:spcPct val="107000"/>
                        </a:lnSpc>
                        <a:spcAft>
                          <a:spcPts val="0"/>
                        </a:spcAft>
                      </a:pPr>
                      <a:r>
                        <a:rPr lang="en-US" sz="2400" dirty="0" err="1" smtClean="0">
                          <a:effectLst/>
                        </a:rPr>
                        <a:t>Ķīmi</a:t>
                      </a:r>
                      <a:r>
                        <a:rPr lang="lv-LV" sz="2400" dirty="0" smtClean="0">
                          <a:effectLst/>
                        </a:rPr>
                        <a:t>ja</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lv-LV"/>
                    </a:p>
                  </a:txBody>
                  <a:tcPr/>
                </a:tc>
                <a:tc gridSpan="2">
                  <a:txBody>
                    <a:bodyPr/>
                    <a:lstStyle/>
                    <a:p>
                      <a:pPr algn="ctr">
                        <a:lnSpc>
                          <a:spcPct val="107000"/>
                        </a:lnSpc>
                        <a:spcAft>
                          <a:spcPts val="0"/>
                        </a:spcAft>
                      </a:pPr>
                      <a:r>
                        <a:rPr lang="en-US" sz="2400" dirty="0" err="1" smtClean="0">
                          <a:effectLst/>
                        </a:rPr>
                        <a:t>Biolo</a:t>
                      </a:r>
                      <a:r>
                        <a:rPr lang="lv-LV" sz="2400" dirty="0" err="1" smtClean="0">
                          <a:effectLst/>
                        </a:rPr>
                        <a:t>ģija</a:t>
                      </a:r>
                      <a:endParaRPr lang="lv-LV"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lv-LV"/>
                    </a:p>
                  </a:txBody>
                  <a:tcPr/>
                </a:tc>
                <a:tc gridSpan="2">
                  <a:txBody>
                    <a:bodyPr/>
                    <a:lstStyle/>
                    <a:p>
                      <a:pPr algn="ctr">
                        <a:lnSpc>
                          <a:spcPct val="107000"/>
                        </a:lnSpc>
                        <a:spcAft>
                          <a:spcPts val="0"/>
                        </a:spcAft>
                      </a:pPr>
                      <a:r>
                        <a:rPr lang="en-US" sz="2400">
                          <a:effectLst/>
                        </a:rPr>
                        <a:t>Vidējais</a:t>
                      </a:r>
                      <a:endParaRPr lang="lv-LV"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lv-LV"/>
                    </a:p>
                  </a:txBody>
                  <a:tcPr/>
                </a:tc>
                <a:extLst>
                  <a:ext uri="{0D108BD9-81ED-4DB2-BD59-A6C34878D82A}">
                    <a16:rowId xmlns:a16="http://schemas.microsoft.com/office/drawing/2014/main" val="10000"/>
                  </a:ext>
                </a:extLst>
              </a:tr>
              <a:tr h="593024">
                <a:tc vMerge="1">
                  <a:txBody>
                    <a:bodyPr/>
                    <a:lstStyle/>
                    <a:p>
                      <a:endParaRPr lang="lv-LV"/>
                    </a:p>
                  </a:txBody>
                  <a:tcPr/>
                </a:tc>
                <a:tc vMerge="1">
                  <a:txBody>
                    <a:bodyPr/>
                    <a:lstStyle/>
                    <a:p>
                      <a:endParaRPr lang="lv-LV"/>
                    </a:p>
                  </a:txBody>
                  <a:tcPr/>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skaits</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skaits</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skaits</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668181">
                <a:tc>
                  <a:txBody>
                    <a:bodyPr/>
                    <a:lstStyle/>
                    <a:p>
                      <a:pPr algn="ctr">
                        <a:lnSpc>
                          <a:spcPct val="107000"/>
                        </a:lnSpc>
                        <a:spcAft>
                          <a:spcPts val="0"/>
                        </a:spcAft>
                      </a:pPr>
                      <a:r>
                        <a:rPr lang="en-US" sz="2800" dirty="0">
                          <a:effectLst/>
                          <a:latin typeface="Arial" panose="020B0604020202020204" pitchFamily="34" charset="0"/>
                          <a:cs typeface="Arial" panose="020B0604020202020204" pitchFamily="34" charset="0"/>
                        </a:rPr>
                        <a:t>8-10</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err="1">
                          <a:effectLst/>
                          <a:latin typeface="Arial" panose="020B0604020202020204" pitchFamily="34" charset="0"/>
                          <a:cs typeface="Arial" panose="020B0604020202020204" pitchFamily="34" charset="0"/>
                        </a:rPr>
                        <a:t>augsts</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a:effectLst/>
                          <a:latin typeface="Arial" panose="020B0604020202020204" pitchFamily="34" charset="0"/>
                          <a:cs typeface="Arial" panose="020B0604020202020204" pitchFamily="34" charset="0"/>
                        </a:rPr>
                        <a:t>10</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a:effectLst/>
                          <a:latin typeface="Arial" panose="020B0604020202020204" pitchFamily="34" charset="0"/>
                          <a:cs typeface="Arial" panose="020B0604020202020204" pitchFamily="34" charset="0"/>
                        </a:rPr>
                        <a:t>21,7</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6</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smtClean="0">
                          <a:effectLst/>
                          <a:latin typeface="Arial" panose="020B0604020202020204" pitchFamily="34" charset="0"/>
                          <a:cs typeface="Arial" panose="020B0604020202020204" pitchFamily="34" charset="0"/>
                        </a:rPr>
                        <a:t>11</a:t>
                      </a:r>
                      <a:r>
                        <a:rPr lang="lv-LV" sz="2800" dirty="0" smtClean="0">
                          <a:effectLst/>
                          <a:latin typeface="Arial" panose="020B0604020202020204" pitchFamily="34" charset="0"/>
                          <a:cs typeface="Arial" panose="020B0604020202020204" pitchFamily="34" charset="0"/>
                        </a:rPr>
                        <a:t>.</a:t>
                      </a:r>
                      <a:r>
                        <a:rPr lang="en-US" sz="2800" dirty="0" smtClean="0">
                          <a:effectLst/>
                          <a:latin typeface="Arial" panose="020B0604020202020204" pitchFamily="34" charset="0"/>
                          <a:cs typeface="Arial" panose="020B0604020202020204" pitchFamily="34" charset="0"/>
                        </a:rPr>
                        <a:t>3</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16</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smtClean="0">
                          <a:effectLst/>
                          <a:latin typeface="Arial" panose="020B0604020202020204" pitchFamily="34" charset="0"/>
                          <a:cs typeface="Arial" panose="020B0604020202020204" pitchFamily="34" charset="0"/>
                        </a:rPr>
                        <a:t>16</a:t>
                      </a:r>
                      <a:r>
                        <a:rPr lang="lv-LV" sz="2800" dirty="0" smtClean="0">
                          <a:effectLst/>
                          <a:latin typeface="Arial" panose="020B0604020202020204" pitchFamily="34" charset="0"/>
                          <a:cs typeface="Arial" panose="020B0604020202020204" pitchFamily="34" charset="0"/>
                        </a:rPr>
                        <a:t>.</a:t>
                      </a:r>
                      <a:r>
                        <a:rPr lang="en-US" sz="2800" dirty="0" smtClean="0">
                          <a:effectLst/>
                          <a:latin typeface="Arial" panose="020B0604020202020204" pitchFamily="34" charset="0"/>
                          <a:cs typeface="Arial" panose="020B0604020202020204" pitchFamily="34" charset="0"/>
                        </a:rPr>
                        <a:t>2</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629026">
                <a:tc>
                  <a:txBody>
                    <a:bodyPr/>
                    <a:lstStyle/>
                    <a:p>
                      <a:pPr algn="ctr">
                        <a:lnSpc>
                          <a:spcPct val="107000"/>
                        </a:lnSpc>
                        <a:spcAft>
                          <a:spcPts val="0"/>
                        </a:spcAft>
                      </a:pPr>
                      <a:r>
                        <a:rPr lang="en-US" sz="2800" dirty="0">
                          <a:effectLst/>
                          <a:latin typeface="Arial" panose="020B0604020202020204" pitchFamily="34" charset="0"/>
                          <a:cs typeface="Arial" panose="020B0604020202020204" pitchFamily="34" charset="0"/>
                        </a:rPr>
                        <a:t>6-7</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vidējs</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a:effectLst/>
                          <a:latin typeface="Arial" panose="020B0604020202020204" pitchFamily="34" charset="0"/>
                          <a:cs typeface="Arial" panose="020B0604020202020204" pitchFamily="34" charset="0"/>
                        </a:rPr>
                        <a:t>24</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b="1" dirty="0" smtClean="0">
                          <a:solidFill>
                            <a:srgbClr val="FF0000"/>
                          </a:solidFill>
                          <a:effectLst/>
                          <a:latin typeface="Arial" panose="020B0604020202020204" pitchFamily="34" charset="0"/>
                          <a:cs typeface="Arial" panose="020B0604020202020204" pitchFamily="34" charset="0"/>
                        </a:rPr>
                        <a:t>52</a:t>
                      </a:r>
                      <a:r>
                        <a:rPr lang="lv-LV" sz="2800" b="1" dirty="0" smtClean="0">
                          <a:solidFill>
                            <a:srgbClr val="FF0000"/>
                          </a:solidFill>
                          <a:effectLst/>
                          <a:latin typeface="Arial" panose="020B0604020202020204" pitchFamily="34" charset="0"/>
                          <a:cs typeface="Arial" panose="020B0604020202020204" pitchFamily="34" charset="0"/>
                        </a:rPr>
                        <a:t>.</a:t>
                      </a:r>
                      <a:r>
                        <a:rPr lang="en-US" sz="2800" b="1" dirty="0" smtClean="0">
                          <a:solidFill>
                            <a:srgbClr val="FF0000"/>
                          </a:solidFill>
                          <a:effectLst/>
                          <a:latin typeface="Arial" panose="020B0604020202020204" pitchFamily="34" charset="0"/>
                          <a:cs typeface="Arial" panose="020B0604020202020204" pitchFamily="34" charset="0"/>
                        </a:rPr>
                        <a:t>2</a:t>
                      </a:r>
                      <a:endParaRPr lang="lv-LV"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a:effectLst/>
                          <a:latin typeface="Arial" panose="020B0604020202020204" pitchFamily="34" charset="0"/>
                          <a:cs typeface="Arial" panose="020B0604020202020204" pitchFamily="34" charset="0"/>
                        </a:rPr>
                        <a:t>36</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b="1" dirty="0" smtClean="0">
                          <a:solidFill>
                            <a:srgbClr val="FF0000"/>
                          </a:solidFill>
                          <a:effectLst/>
                          <a:latin typeface="Arial" panose="020B0604020202020204" pitchFamily="34" charset="0"/>
                          <a:cs typeface="Arial" panose="020B0604020202020204" pitchFamily="34" charset="0"/>
                        </a:rPr>
                        <a:t>67</a:t>
                      </a:r>
                      <a:r>
                        <a:rPr lang="lv-LV" sz="2800" b="1" dirty="0" smtClean="0">
                          <a:solidFill>
                            <a:srgbClr val="FF0000"/>
                          </a:solidFill>
                          <a:effectLst/>
                          <a:latin typeface="Arial" panose="020B0604020202020204" pitchFamily="34" charset="0"/>
                          <a:cs typeface="Arial" panose="020B0604020202020204" pitchFamily="34" charset="0"/>
                        </a:rPr>
                        <a:t>.</a:t>
                      </a:r>
                      <a:r>
                        <a:rPr lang="en-US" sz="2800" b="1" dirty="0" smtClean="0">
                          <a:solidFill>
                            <a:srgbClr val="FF0000"/>
                          </a:solidFill>
                          <a:effectLst/>
                          <a:latin typeface="Arial" panose="020B0604020202020204" pitchFamily="34" charset="0"/>
                          <a:cs typeface="Arial" panose="020B0604020202020204" pitchFamily="34" charset="0"/>
                        </a:rPr>
                        <a:t>9</a:t>
                      </a:r>
                      <a:endParaRPr lang="lv-LV"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60</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smtClean="0">
                          <a:effectLst/>
                          <a:latin typeface="Arial" panose="020B0604020202020204" pitchFamily="34" charset="0"/>
                          <a:cs typeface="Arial" panose="020B0604020202020204" pitchFamily="34" charset="0"/>
                        </a:rPr>
                        <a:t>60</a:t>
                      </a:r>
                      <a:r>
                        <a:rPr lang="lv-LV" sz="2800" dirty="0" smtClean="0">
                          <a:effectLst/>
                          <a:latin typeface="Arial" panose="020B0604020202020204" pitchFamily="34" charset="0"/>
                          <a:cs typeface="Arial" panose="020B0604020202020204" pitchFamily="34" charset="0"/>
                        </a:rPr>
                        <a:t>.</a:t>
                      </a:r>
                      <a:r>
                        <a:rPr lang="en-US" sz="2800" dirty="0" smtClean="0">
                          <a:effectLst/>
                          <a:latin typeface="Arial" panose="020B0604020202020204" pitchFamily="34" charset="0"/>
                          <a:cs typeface="Arial" panose="020B0604020202020204" pitchFamily="34" charset="0"/>
                        </a:rPr>
                        <a:t>6</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563723">
                <a:tc>
                  <a:txBody>
                    <a:bodyPr/>
                    <a:lstStyle/>
                    <a:p>
                      <a:pPr algn="ctr">
                        <a:lnSpc>
                          <a:spcPct val="107000"/>
                        </a:lnSpc>
                        <a:spcAft>
                          <a:spcPts val="0"/>
                        </a:spcAft>
                      </a:pPr>
                      <a:r>
                        <a:rPr lang="en-US" sz="2800" dirty="0">
                          <a:effectLst/>
                          <a:latin typeface="Arial" panose="020B0604020202020204" pitchFamily="34" charset="0"/>
                          <a:cs typeface="Arial" panose="020B0604020202020204" pitchFamily="34" charset="0"/>
                        </a:rPr>
                        <a:t>4-5</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zems</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12</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26,1</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a:effectLst/>
                          <a:latin typeface="Arial" panose="020B0604020202020204" pitchFamily="34" charset="0"/>
                          <a:cs typeface="Arial" panose="020B0604020202020204" pitchFamily="34" charset="0"/>
                        </a:rPr>
                        <a:t>11</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a:effectLst/>
                          <a:latin typeface="Arial" panose="020B0604020202020204" pitchFamily="34" charset="0"/>
                          <a:cs typeface="Arial" panose="020B0604020202020204" pitchFamily="34" charset="0"/>
                        </a:rPr>
                        <a:t>20,8</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23</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smtClean="0">
                          <a:effectLst/>
                          <a:latin typeface="Arial" panose="020B0604020202020204" pitchFamily="34" charset="0"/>
                          <a:cs typeface="Arial" panose="020B0604020202020204" pitchFamily="34" charset="0"/>
                        </a:rPr>
                        <a:t>23</a:t>
                      </a:r>
                      <a:r>
                        <a:rPr lang="lv-LV" sz="2800" dirty="0" smtClean="0">
                          <a:effectLst/>
                          <a:latin typeface="Arial" panose="020B0604020202020204" pitchFamily="34" charset="0"/>
                          <a:cs typeface="Arial" panose="020B0604020202020204" pitchFamily="34" charset="0"/>
                        </a:rPr>
                        <a:t>.</a:t>
                      </a:r>
                      <a:r>
                        <a:rPr lang="en-US" sz="2800" dirty="0" smtClean="0">
                          <a:effectLst/>
                          <a:latin typeface="Arial" panose="020B0604020202020204" pitchFamily="34" charset="0"/>
                          <a:cs typeface="Arial" panose="020B0604020202020204" pitchFamily="34" charset="0"/>
                        </a:rPr>
                        <a:t>2</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563723">
                <a:tc>
                  <a:txBody>
                    <a:bodyPr/>
                    <a:lstStyle/>
                    <a:p>
                      <a:pPr algn="ctr">
                        <a:lnSpc>
                          <a:spcPct val="107000"/>
                        </a:lnSpc>
                        <a:spcAft>
                          <a:spcPts val="0"/>
                        </a:spcAft>
                      </a:pPr>
                      <a:r>
                        <a:rPr lang="en-US" sz="2800" dirty="0" err="1">
                          <a:effectLst/>
                          <a:latin typeface="Arial" panose="020B0604020202020204" pitchFamily="34" charset="0"/>
                          <a:cs typeface="Arial" panose="020B0604020202020204" pitchFamily="34" charset="0"/>
                        </a:rPr>
                        <a:t>Kopā</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a:effectLst/>
                          <a:latin typeface="Arial" panose="020B0604020202020204" pitchFamily="34" charset="0"/>
                          <a:cs typeface="Arial" panose="020B0604020202020204" pitchFamily="34" charset="0"/>
                        </a:rPr>
                        <a:t> </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46</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smtClean="0">
                          <a:effectLst/>
                          <a:latin typeface="Arial" panose="020B0604020202020204" pitchFamily="34" charset="0"/>
                          <a:cs typeface="Arial" panose="020B0604020202020204" pitchFamily="34" charset="0"/>
                        </a:rPr>
                        <a:t>100</a:t>
                      </a:r>
                      <a:r>
                        <a:rPr lang="lv-LV" sz="2800" dirty="0" smtClean="0">
                          <a:effectLst/>
                          <a:latin typeface="Arial" panose="020B0604020202020204" pitchFamily="34" charset="0"/>
                          <a:cs typeface="Arial" panose="020B0604020202020204" pitchFamily="34" charset="0"/>
                        </a:rPr>
                        <a:t>.</a:t>
                      </a:r>
                      <a:r>
                        <a:rPr lang="en-US" sz="2800" dirty="0" smtClean="0">
                          <a:effectLst/>
                          <a:latin typeface="Arial" panose="020B0604020202020204" pitchFamily="34" charset="0"/>
                          <a:cs typeface="Arial" panose="020B0604020202020204" pitchFamily="34" charset="0"/>
                        </a:rPr>
                        <a:t>0</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53</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smtClean="0">
                          <a:effectLst/>
                          <a:latin typeface="Arial" panose="020B0604020202020204" pitchFamily="34" charset="0"/>
                          <a:cs typeface="Arial" panose="020B0604020202020204" pitchFamily="34" charset="0"/>
                        </a:rPr>
                        <a:t>100</a:t>
                      </a:r>
                      <a:r>
                        <a:rPr lang="lv-LV" sz="2800" dirty="0" smtClean="0">
                          <a:effectLst/>
                          <a:latin typeface="Arial" panose="020B0604020202020204" pitchFamily="34" charset="0"/>
                          <a:cs typeface="Arial" panose="020B0604020202020204" pitchFamily="34" charset="0"/>
                        </a:rPr>
                        <a:t>.</a:t>
                      </a:r>
                      <a:r>
                        <a:rPr lang="en-US" sz="2800" dirty="0" smtClean="0">
                          <a:effectLst/>
                          <a:latin typeface="Arial" panose="020B0604020202020204" pitchFamily="34" charset="0"/>
                          <a:cs typeface="Arial" panose="020B0604020202020204" pitchFamily="34" charset="0"/>
                        </a:rPr>
                        <a:t>0</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a:effectLst/>
                          <a:latin typeface="Arial" panose="020B0604020202020204" pitchFamily="34" charset="0"/>
                          <a:cs typeface="Arial" panose="020B0604020202020204" pitchFamily="34" charset="0"/>
                        </a:rPr>
                        <a:t>99</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smtClean="0">
                          <a:effectLst/>
                          <a:latin typeface="Arial" panose="020B0604020202020204" pitchFamily="34" charset="0"/>
                          <a:cs typeface="Arial" panose="020B0604020202020204" pitchFamily="34" charset="0"/>
                        </a:rPr>
                        <a:t>100</a:t>
                      </a:r>
                      <a:r>
                        <a:rPr lang="lv-LV" sz="2800" dirty="0" smtClean="0">
                          <a:effectLst/>
                          <a:latin typeface="Arial" panose="020B0604020202020204" pitchFamily="34" charset="0"/>
                          <a:cs typeface="Arial" panose="020B0604020202020204" pitchFamily="34" charset="0"/>
                        </a:rPr>
                        <a:t>.</a:t>
                      </a:r>
                      <a:r>
                        <a:rPr lang="en-US" sz="2800" dirty="0" smtClean="0">
                          <a:effectLst/>
                          <a:latin typeface="Arial" panose="020B0604020202020204" pitchFamily="34" charset="0"/>
                          <a:cs typeface="Arial" panose="020B0604020202020204" pitchFamily="34" charset="0"/>
                        </a:rPr>
                        <a:t>0</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56520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p:cNvSpPr>
            <a:spLocks noGrp="1"/>
          </p:cNvSpPr>
          <p:nvPr>
            <p:ph type="body" sz="quarter" idx="10"/>
          </p:nvPr>
        </p:nvSpPr>
        <p:spPr>
          <a:xfrm>
            <a:off x="375444" y="1844675"/>
            <a:ext cx="5562600" cy="2362200"/>
          </a:xfrm>
        </p:spPr>
        <p:txBody>
          <a:bodyPr>
            <a:normAutofit/>
          </a:bodyPr>
          <a:lstStyle/>
          <a:p>
            <a:r>
              <a:rPr lang="lv-LV" altLang="lv-LV" sz="4800" b="1" dirty="0" smtClean="0">
                <a:solidFill>
                  <a:schemeClr val="tx2">
                    <a:lumMod val="75000"/>
                  </a:schemeClr>
                </a:solidFill>
              </a:rPr>
              <a:t>Faktoru </a:t>
            </a:r>
            <a:r>
              <a:rPr lang="lv-LV" altLang="lv-LV" sz="4800" b="1" dirty="0">
                <a:solidFill>
                  <a:schemeClr val="tx2">
                    <a:lumMod val="75000"/>
                  </a:schemeClr>
                </a:solidFill>
              </a:rPr>
              <a:t>savstarpējā </a:t>
            </a:r>
            <a:r>
              <a:rPr lang="lv-LV" altLang="lv-LV" sz="4800" b="1" dirty="0" smtClean="0">
                <a:solidFill>
                  <a:schemeClr val="tx2">
                    <a:lumMod val="75000"/>
                  </a:schemeClr>
                </a:solidFill>
              </a:rPr>
              <a:t>saistība (1)</a:t>
            </a:r>
            <a:endParaRPr lang="lv-LV" sz="4800" b="1" dirty="0">
              <a:solidFill>
                <a:schemeClr val="tx2">
                  <a:lumMod val="75000"/>
                </a:schemeClr>
              </a:solidFill>
            </a:endParaRPr>
          </a:p>
          <a:p>
            <a:endParaRPr lang="lv-LV" sz="4800" b="1" dirty="0">
              <a:solidFill>
                <a:schemeClr val="tx2">
                  <a:lumMod val="75000"/>
                </a:schemeClr>
              </a:solidFill>
            </a:endParaRPr>
          </a:p>
        </p:txBody>
      </p:sp>
      <p:sp>
        <p:nvSpPr>
          <p:cNvPr id="5" name="TextBox 2"/>
          <p:cNvSpPr txBox="1">
            <a:spLocks noChangeArrowheads="1"/>
          </p:cNvSpPr>
          <p:nvPr/>
        </p:nvSpPr>
        <p:spPr bwMode="auto">
          <a:xfrm>
            <a:off x="15996444" y="10250718"/>
            <a:ext cx="3695242" cy="5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lv-LV" altLang="en-US" sz="2968" dirty="0">
                <a:solidFill>
                  <a:schemeClr val="bg1"/>
                </a:solidFill>
                <a:latin typeface="Arial" panose="020B0604020202020204" pitchFamily="34" charset="0"/>
              </a:rPr>
              <a:t>(*</a:t>
            </a:r>
            <a:r>
              <a:rPr lang="en-US" altLang="lv-LV" sz="2968" dirty="0">
                <a:solidFill>
                  <a:schemeClr val="bg1"/>
                </a:solidFill>
              </a:rPr>
              <a:t>ρ</a:t>
            </a:r>
            <a:r>
              <a:rPr lang="lv-LV" altLang="en-US" sz="2968" dirty="0">
                <a:solidFill>
                  <a:schemeClr val="bg1"/>
                </a:solidFill>
                <a:latin typeface="Arial" panose="020B0604020202020204" pitchFamily="34" charset="0"/>
              </a:rPr>
              <a:t>≤ 0.05; **</a:t>
            </a:r>
            <a:r>
              <a:rPr lang="en-US" altLang="lv-LV" sz="2968" dirty="0">
                <a:solidFill>
                  <a:schemeClr val="bg1"/>
                </a:solidFill>
              </a:rPr>
              <a:t>ρ</a:t>
            </a:r>
            <a:r>
              <a:rPr lang="lv-LV" altLang="en-US" sz="2968" dirty="0">
                <a:solidFill>
                  <a:schemeClr val="bg1"/>
                </a:solidFill>
                <a:latin typeface="Arial" panose="020B0604020202020204" pitchFamily="34" charset="0"/>
              </a:rPr>
              <a:t> ≤ 0.01)</a:t>
            </a:r>
          </a:p>
        </p:txBody>
      </p:sp>
      <p:pic>
        <p:nvPicPr>
          <p:cNvPr id="3" name="Attēls 2"/>
          <p:cNvPicPr>
            <a:picLocks noChangeAspect="1"/>
          </p:cNvPicPr>
          <p:nvPr/>
        </p:nvPicPr>
        <p:blipFill>
          <a:blip r:embed="rId2"/>
          <a:stretch>
            <a:fillRect/>
          </a:stretch>
        </p:blipFill>
        <p:spPr>
          <a:xfrm>
            <a:off x="7157244" y="546679"/>
            <a:ext cx="12285210" cy="9704039"/>
          </a:xfrm>
          <a:prstGeom prst="rect">
            <a:avLst/>
          </a:prstGeom>
        </p:spPr>
      </p:pic>
    </p:spTree>
    <p:extLst>
      <p:ext uri="{BB962C8B-B14F-4D97-AF65-F5344CB8AC3E}">
        <p14:creationId xmlns:p14="http://schemas.microsoft.com/office/powerpoint/2010/main" val="625818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p:cNvSpPr>
            <a:spLocks noGrp="1"/>
          </p:cNvSpPr>
          <p:nvPr>
            <p:ph type="body" sz="quarter" idx="10"/>
          </p:nvPr>
        </p:nvSpPr>
        <p:spPr>
          <a:xfrm>
            <a:off x="375444" y="1844675"/>
            <a:ext cx="5562600" cy="2743200"/>
          </a:xfrm>
        </p:spPr>
        <p:txBody>
          <a:bodyPr>
            <a:normAutofit/>
          </a:bodyPr>
          <a:lstStyle/>
          <a:p>
            <a:r>
              <a:rPr lang="lv-LV" altLang="lv-LV" sz="4800" b="1" dirty="0" smtClean="0">
                <a:solidFill>
                  <a:schemeClr val="tx2">
                    <a:lumMod val="75000"/>
                  </a:schemeClr>
                </a:solidFill>
              </a:rPr>
              <a:t>Faktoru </a:t>
            </a:r>
            <a:r>
              <a:rPr lang="lv-LV" altLang="lv-LV" sz="4800" b="1" dirty="0">
                <a:solidFill>
                  <a:schemeClr val="tx2">
                    <a:lumMod val="75000"/>
                  </a:schemeClr>
                </a:solidFill>
              </a:rPr>
              <a:t>savstarpējā </a:t>
            </a:r>
            <a:r>
              <a:rPr lang="lv-LV" altLang="lv-LV" sz="4800" b="1" dirty="0" smtClean="0">
                <a:solidFill>
                  <a:schemeClr val="tx2">
                    <a:lumMod val="75000"/>
                  </a:schemeClr>
                </a:solidFill>
              </a:rPr>
              <a:t>saistība (2)</a:t>
            </a:r>
            <a:endParaRPr lang="lv-LV" sz="4800" b="1" dirty="0">
              <a:solidFill>
                <a:schemeClr val="tx2">
                  <a:lumMod val="75000"/>
                </a:schemeClr>
              </a:solidFill>
            </a:endParaRPr>
          </a:p>
          <a:p>
            <a:endParaRPr lang="lv-LV" sz="4800" b="1" dirty="0">
              <a:solidFill>
                <a:schemeClr val="tx2">
                  <a:lumMod val="75000"/>
                </a:schemeClr>
              </a:solidFill>
            </a:endParaRPr>
          </a:p>
        </p:txBody>
      </p:sp>
      <p:sp>
        <p:nvSpPr>
          <p:cNvPr id="5" name="TextBox 2"/>
          <p:cNvSpPr txBox="1">
            <a:spLocks noChangeArrowheads="1"/>
          </p:cNvSpPr>
          <p:nvPr/>
        </p:nvSpPr>
        <p:spPr bwMode="auto">
          <a:xfrm>
            <a:off x="17520444" y="10226675"/>
            <a:ext cx="2087431" cy="5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lv-LV" altLang="en-US" sz="2968" dirty="0" smtClean="0">
                <a:solidFill>
                  <a:schemeClr val="bg1"/>
                </a:solidFill>
                <a:latin typeface="Arial" panose="020B0604020202020204" pitchFamily="34" charset="0"/>
              </a:rPr>
              <a:t>(**</a:t>
            </a:r>
            <a:r>
              <a:rPr lang="en-US" altLang="lv-LV" sz="2968" dirty="0">
                <a:solidFill>
                  <a:schemeClr val="bg1"/>
                </a:solidFill>
              </a:rPr>
              <a:t>ρ</a:t>
            </a:r>
            <a:r>
              <a:rPr lang="lv-LV" altLang="en-US" sz="2968" dirty="0">
                <a:solidFill>
                  <a:schemeClr val="bg1"/>
                </a:solidFill>
                <a:latin typeface="Arial" panose="020B0604020202020204" pitchFamily="34" charset="0"/>
              </a:rPr>
              <a:t> ≤ 0.01)</a:t>
            </a:r>
          </a:p>
        </p:txBody>
      </p:sp>
      <p:pic>
        <p:nvPicPr>
          <p:cNvPr id="3" name="Attēls 2"/>
          <p:cNvPicPr>
            <a:picLocks noChangeAspect="1"/>
          </p:cNvPicPr>
          <p:nvPr/>
        </p:nvPicPr>
        <p:blipFill>
          <a:blip r:embed="rId2"/>
          <a:stretch>
            <a:fillRect/>
          </a:stretch>
        </p:blipFill>
        <p:spPr>
          <a:xfrm>
            <a:off x="6656271" y="433592"/>
            <a:ext cx="13449417" cy="9758158"/>
          </a:xfrm>
          <a:prstGeom prst="rect">
            <a:avLst/>
          </a:prstGeom>
        </p:spPr>
      </p:pic>
    </p:spTree>
    <p:extLst>
      <p:ext uri="{BB962C8B-B14F-4D97-AF65-F5344CB8AC3E}">
        <p14:creationId xmlns:p14="http://schemas.microsoft.com/office/powerpoint/2010/main" val="54395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p:cNvPicPr>
            <a:picLocks noChangeAspect="1"/>
          </p:cNvPicPr>
          <p:nvPr/>
        </p:nvPicPr>
        <p:blipFill>
          <a:blip r:embed="rId2"/>
          <a:stretch>
            <a:fillRect/>
          </a:stretch>
        </p:blipFill>
        <p:spPr>
          <a:xfrm>
            <a:off x="1061244" y="1311275"/>
            <a:ext cx="18816598" cy="4414915"/>
          </a:xfrm>
          <a:prstGeom prst="rect">
            <a:avLst/>
          </a:prstGeom>
        </p:spPr>
      </p:pic>
      <p:graphicFrame>
        <p:nvGraphicFramePr>
          <p:cNvPr id="7" name="Tabula 6"/>
          <p:cNvGraphicFramePr>
            <a:graphicFrameLocks noGrp="1"/>
          </p:cNvGraphicFramePr>
          <p:nvPr>
            <p:extLst>
              <p:ext uri="{D42A27DB-BD31-4B8C-83A1-F6EECF244321}">
                <p14:modId xmlns:p14="http://schemas.microsoft.com/office/powerpoint/2010/main" val="1819016959"/>
              </p:ext>
            </p:extLst>
          </p:nvPr>
        </p:nvGraphicFramePr>
        <p:xfrm>
          <a:off x="223044" y="6111875"/>
          <a:ext cx="19654798" cy="1826260"/>
        </p:xfrm>
        <a:graphic>
          <a:graphicData uri="http://schemas.openxmlformats.org/drawingml/2006/table">
            <a:tbl>
              <a:tblPr firstRow="1" firstCol="1" bandRow="1">
                <a:tableStyleId>{5C22544A-7EE6-4342-B048-85BDC9FD1C3A}</a:tableStyleId>
              </a:tblPr>
              <a:tblGrid>
                <a:gridCol w="973991">
                  <a:extLst>
                    <a:ext uri="{9D8B030D-6E8A-4147-A177-3AD203B41FA5}">
                      <a16:colId xmlns:a16="http://schemas.microsoft.com/office/drawing/2014/main" val="130227229"/>
                    </a:ext>
                  </a:extLst>
                </a:gridCol>
                <a:gridCol w="3674209">
                  <a:extLst>
                    <a:ext uri="{9D8B030D-6E8A-4147-A177-3AD203B41FA5}">
                      <a16:colId xmlns:a16="http://schemas.microsoft.com/office/drawing/2014/main" val="4024420103"/>
                    </a:ext>
                  </a:extLst>
                </a:gridCol>
                <a:gridCol w="3657600">
                  <a:extLst>
                    <a:ext uri="{9D8B030D-6E8A-4147-A177-3AD203B41FA5}">
                      <a16:colId xmlns:a16="http://schemas.microsoft.com/office/drawing/2014/main" val="3521635095"/>
                    </a:ext>
                  </a:extLst>
                </a:gridCol>
                <a:gridCol w="3773079">
                  <a:extLst>
                    <a:ext uri="{9D8B030D-6E8A-4147-A177-3AD203B41FA5}">
                      <a16:colId xmlns:a16="http://schemas.microsoft.com/office/drawing/2014/main" val="1974564863"/>
                    </a:ext>
                  </a:extLst>
                </a:gridCol>
                <a:gridCol w="3923121">
                  <a:extLst>
                    <a:ext uri="{9D8B030D-6E8A-4147-A177-3AD203B41FA5}">
                      <a16:colId xmlns:a16="http://schemas.microsoft.com/office/drawing/2014/main" val="3167963610"/>
                    </a:ext>
                  </a:extLst>
                </a:gridCol>
                <a:gridCol w="3652798">
                  <a:extLst>
                    <a:ext uri="{9D8B030D-6E8A-4147-A177-3AD203B41FA5}">
                      <a16:colId xmlns:a16="http://schemas.microsoft.com/office/drawing/2014/main" val="1874021671"/>
                    </a:ext>
                  </a:extLst>
                </a:gridCol>
              </a:tblGrid>
              <a:tr h="344101">
                <a:tc>
                  <a:txBody>
                    <a:bodyPr/>
                    <a:lstStyle/>
                    <a:p>
                      <a:pPr>
                        <a:lnSpc>
                          <a:spcPct val="107000"/>
                        </a:lnSpc>
                        <a:spcAft>
                          <a:spcPts val="0"/>
                        </a:spcAft>
                      </a:pPr>
                      <a:r>
                        <a:rPr lang="en-GB" sz="2800">
                          <a:effectLst/>
                          <a:latin typeface="Arial" panose="020B0604020202020204" pitchFamily="34" charset="0"/>
                          <a:cs typeface="Arial" panose="020B0604020202020204" pitchFamily="34" charset="0"/>
                        </a:rPr>
                        <a:t> </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a:effectLst/>
                          <a:latin typeface="Arial" panose="020B0604020202020204" pitchFamily="34" charset="0"/>
                          <a:cs typeface="Arial" panose="020B0604020202020204" pitchFamily="34" charset="0"/>
                        </a:rPr>
                        <a:t>AF4</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AF12</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AF13</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AF14</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AF15</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38636705"/>
                  </a:ext>
                </a:extLst>
              </a:tr>
              <a:tr h="393300">
                <a:tc>
                  <a:txBody>
                    <a:bodyPr/>
                    <a:lstStyle/>
                    <a:p>
                      <a:pPr>
                        <a:lnSpc>
                          <a:spcPct val="107000"/>
                        </a:lnSpc>
                        <a:spcAft>
                          <a:spcPts val="0"/>
                        </a:spcAft>
                      </a:pPr>
                      <a:r>
                        <a:rPr lang="en-GB" sz="2800" dirty="0" err="1">
                          <a:effectLst/>
                          <a:latin typeface="Arial" panose="020B0604020202020204" pitchFamily="34" charset="0"/>
                          <a:cs typeface="Arial" panose="020B0604020202020204" pitchFamily="34" charset="0"/>
                        </a:rPr>
                        <a:t>d</a:t>
                      </a:r>
                      <a:r>
                        <a:rPr lang="en-GB" sz="2800" baseline="-25000" dirty="0" err="1">
                          <a:effectLst/>
                          <a:latin typeface="Arial" panose="020B0604020202020204" pitchFamily="34" charset="0"/>
                          <a:cs typeface="Arial" panose="020B0604020202020204" pitchFamily="34" charset="0"/>
                        </a:rPr>
                        <a:t>A</a:t>
                      </a:r>
                      <a:r>
                        <a:rPr lang="en-GB" sz="2800" baseline="-25000" dirty="0">
                          <a:effectLst/>
                          <a:latin typeface="Arial" panose="020B0604020202020204" pitchFamily="34" charset="0"/>
                          <a:cs typeface="Arial" panose="020B0604020202020204" pitchFamily="34" charset="0"/>
                        </a:rPr>
                        <a:t>-B</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a:effectLst/>
                          <a:latin typeface="Arial" panose="020B0604020202020204" pitchFamily="34" charset="0"/>
                          <a:cs typeface="Arial" panose="020B0604020202020204" pitchFamily="34" charset="0"/>
                        </a:rPr>
                        <a:t>-0.72</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a:effectLst/>
                          <a:latin typeface="Arial" panose="020B0604020202020204" pitchFamily="34" charset="0"/>
                          <a:cs typeface="Arial" panose="020B0604020202020204" pitchFamily="34" charset="0"/>
                        </a:rPr>
                        <a:t>-0.55</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-0.88</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-0.65</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-0.84</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918362402"/>
                  </a:ext>
                </a:extLst>
              </a:tr>
              <a:tr h="393300">
                <a:tc>
                  <a:txBody>
                    <a:bodyPr/>
                    <a:lstStyle/>
                    <a:p>
                      <a:pPr>
                        <a:lnSpc>
                          <a:spcPct val="107000"/>
                        </a:lnSpc>
                        <a:spcAft>
                          <a:spcPts val="0"/>
                        </a:spcAft>
                      </a:pPr>
                      <a:r>
                        <a:rPr lang="en-GB" sz="2800" dirty="0" err="1">
                          <a:effectLst/>
                          <a:latin typeface="Arial" panose="020B0604020202020204" pitchFamily="34" charset="0"/>
                          <a:cs typeface="Arial" panose="020B0604020202020204" pitchFamily="34" charset="0"/>
                        </a:rPr>
                        <a:t>d</a:t>
                      </a:r>
                      <a:r>
                        <a:rPr lang="en-GB" sz="2800" baseline="-25000" dirty="0" err="1">
                          <a:effectLst/>
                          <a:latin typeface="Arial" panose="020B0604020202020204" pitchFamily="34" charset="0"/>
                          <a:cs typeface="Arial" panose="020B0604020202020204" pitchFamily="34" charset="0"/>
                        </a:rPr>
                        <a:t>A</a:t>
                      </a:r>
                      <a:r>
                        <a:rPr lang="en-GB" sz="2800" baseline="-25000" dirty="0">
                          <a:effectLst/>
                          <a:latin typeface="Arial" panose="020B0604020202020204" pitchFamily="34" charset="0"/>
                          <a:cs typeface="Arial" panose="020B0604020202020204" pitchFamily="34" charset="0"/>
                        </a:rPr>
                        <a:t>-C</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-1.57</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a:effectLst/>
                          <a:latin typeface="Arial" panose="020B0604020202020204" pitchFamily="34" charset="0"/>
                          <a:cs typeface="Arial" panose="020B0604020202020204" pitchFamily="34" charset="0"/>
                        </a:rPr>
                        <a:t>-0.91</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a:effectLst/>
                          <a:latin typeface="Arial" panose="020B0604020202020204" pitchFamily="34" charset="0"/>
                          <a:cs typeface="Arial" panose="020B0604020202020204" pitchFamily="34" charset="0"/>
                        </a:rPr>
                        <a:t>-1.29</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a:effectLst/>
                          <a:latin typeface="Arial" panose="020B0604020202020204" pitchFamily="34" charset="0"/>
                          <a:cs typeface="Arial" panose="020B0604020202020204" pitchFamily="34" charset="0"/>
                        </a:rPr>
                        <a:t>-0.93</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-1.14</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43099605"/>
                  </a:ext>
                </a:extLst>
              </a:tr>
              <a:tr h="393300">
                <a:tc>
                  <a:txBody>
                    <a:bodyPr/>
                    <a:lstStyle/>
                    <a:p>
                      <a:pPr>
                        <a:lnSpc>
                          <a:spcPct val="107000"/>
                        </a:lnSpc>
                        <a:spcAft>
                          <a:spcPts val="0"/>
                        </a:spcAft>
                      </a:pPr>
                      <a:r>
                        <a:rPr lang="en-GB" sz="2800">
                          <a:effectLst/>
                          <a:latin typeface="Arial" panose="020B0604020202020204" pitchFamily="34" charset="0"/>
                          <a:cs typeface="Arial" panose="020B0604020202020204" pitchFamily="34" charset="0"/>
                        </a:rPr>
                        <a:t>d</a:t>
                      </a:r>
                      <a:r>
                        <a:rPr lang="en-GB" sz="2800" baseline="-25000">
                          <a:effectLst/>
                          <a:latin typeface="Arial" panose="020B0604020202020204" pitchFamily="34" charset="0"/>
                          <a:cs typeface="Arial" panose="020B0604020202020204" pitchFamily="34" charset="0"/>
                        </a:rPr>
                        <a:t>B-C</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-0.65</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a:effectLst/>
                          <a:latin typeface="Arial" panose="020B0604020202020204" pitchFamily="34" charset="0"/>
                          <a:cs typeface="Arial" panose="020B0604020202020204" pitchFamily="34" charset="0"/>
                        </a:rPr>
                        <a:t>-0.22</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a:effectLst/>
                          <a:latin typeface="Arial" panose="020B0604020202020204" pitchFamily="34" charset="0"/>
                          <a:cs typeface="Arial" panose="020B0604020202020204" pitchFamily="34" charset="0"/>
                        </a:rPr>
                        <a:t>-0.15</a:t>
                      </a:r>
                      <a:endParaRPr lang="lv-LV"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a:effectLst/>
                          <a:latin typeface="Arial" panose="020B0604020202020204" pitchFamily="34" charset="0"/>
                          <a:cs typeface="Arial" panose="020B0604020202020204" pitchFamily="34" charset="0"/>
                        </a:rPr>
                        <a:t>-0.26</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en-US" sz="2800" dirty="0">
                          <a:effectLst/>
                          <a:latin typeface="Arial" panose="020B0604020202020204" pitchFamily="34" charset="0"/>
                          <a:cs typeface="Arial" panose="020B0604020202020204" pitchFamily="34" charset="0"/>
                        </a:rPr>
                        <a:t>-0.12</a:t>
                      </a:r>
                      <a:endParaRPr lang="lv-LV"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58230011"/>
                  </a:ext>
                </a:extLst>
              </a:tr>
            </a:tbl>
          </a:graphicData>
        </a:graphic>
      </p:graphicFrame>
      <p:sp>
        <p:nvSpPr>
          <p:cNvPr id="8" name="Ovāls 7"/>
          <p:cNvSpPr/>
          <p:nvPr/>
        </p:nvSpPr>
        <p:spPr>
          <a:xfrm>
            <a:off x="2432844" y="6950075"/>
            <a:ext cx="12954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Ovāls 8"/>
          <p:cNvSpPr/>
          <p:nvPr/>
        </p:nvSpPr>
        <p:spPr>
          <a:xfrm>
            <a:off x="9824244" y="6950075"/>
            <a:ext cx="12954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Ovāls 9"/>
          <p:cNvSpPr/>
          <p:nvPr/>
        </p:nvSpPr>
        <p:spPr>
          <a:xfrm>
            <a:off x="17444244" y="6950075"/>
            <a:ext cx="12954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Ovāls 10"/>
          <p:cNvSpPr/>
          <p:nvPr/>
        </p:nvSpPr>
        <p:spPr>
          <a:xfrm>
            <a:off x="13634244" y="6950075"/>
            <a:ext cx="12954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Ovāls 13"/>
          <p:cNvSpPr/>
          <p:nvPr/>
        </p:nvSpPr>
        <p:spPr>
          <a:xfrm>
            <a:off x="6090444" y="6950075"/>
            <a:ext cx="12954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60273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p:cNvSpPr>
            <a:spLocks noGrp="1"/>
          </p:cNvSpPr>
          <p:nvPr>
            <p:ph type="body" sz="quarter" idx="10"/>
          </p:nvPr>
        </p:nvSpPr>
        <p:spPr>
          <a:xfrm>
            <a:off x="375444" y="1844675"/>
            <a:ext cx="5562600" cy="2590800"/>
          </a:xfrm>
        </p:spPr>
        <p:txBody>
          <a:bodyPr>
            <a:normAutofit/>
          </a:bodyPr>
          <a:lstStyle/>
          <a:p>
            <a:pPr>
              <a:lnSpc>
                <a:spcPct val="120000"/>
              </a:lnSpc>
            </a:pPr>
            <a:r>
              <a:rPr lang="lv-LV" sz="4800" b="1" dirty="0" smtClean="0">
                <a:solidFill>
                  <a:schemeClr val="tx2">
                    <a:lumMod val="75000"/>
                  </a:schemeClr>
                </a:solidFill>
              </a:rPr>
              <a:t>Skolas mācīšanās pieredze (1)</a:t>
            </a:r>
            <a:endParaRPr lang="lv-LV" sz="4800" b="1" dirty="0">
              <a:solidFill>
                <a:schemeClr val="tx2">
                  <a:lumMod val="75000"/>
                </a:schemeClr>
              </a:solidFill>
            </a:endParaRPr>
          </a:p>
          <a:p>
            <a:endParaRPr lang="lv-LV" sz="4800" b="1" dirty="0">
              <a:solidFill>
                <a:schemeClr val="tx2">
                  <a:lumMod val="75000"/>
                </a:schemeClr>
              </a:solidFill>
            </a:endParaRPr>
          </a:p>
        </p:txBody>
      </p:sp>
      <p:sp>
        <p:nvSpPr>
          <p:cNvPr id="3" name="Taisnstūris 2"/>
          <p:cNvSpPr/>
          <p:nvPr/>
        </p:nvSpPr>
        <p:spPr>
          <a:xfrm>
            <a:off x="9057251" y="549275"/>
            <a:ext cx="10819043" cy="10679847"/>
          </a:xfrm>
          <a:prstGeom prst="rect">
            <a:avLst/>
          </a:prstGeom>
        </p:spPr>
        <p:txBody>
          <a:bodyPr wrap="square">
            <a:spAutoFit/>
          </a:bodyPr>
          <a:lstStyle/>
          <a:p>
            <a:pPr>
              <a:spcAft>
                <a:spcPts val="1200"/>
              </a:spcAft>
            </a:pPr>
            <a:r>
              <a:rPr lang="en-GB" altLang="lv-LV" sz="3600" i="1" u="sng" dirty="0">
                <a:solidFill>
                  <a:schemeClr val="bg1"/>
                </a:solidFill>
                <a:latin typeface="Arial" panose="020B0604020202020204" pitchFamily="34" charset="0"/>
                <a:cs typeface="Arial" panose="020B0604020202020204" pitchFamily="34" charset="0"/>
              </a:rPr>
              <a:t>Stud33B</a:t>
            </a:r>
            <a:r>
              <a:rPr lang="en-GB" altLang="lv-LV" sz="3600" u="sng"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Skolotāja</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mūs</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ļoti</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labi</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sagatavoja</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eksāmenam</a:t>
            </a:r>
            <a:r>
              <a:rPr lang="lv-LV" altLang="lv-LV" sz="3600" dirty="0">
                <a:solidFill>
                  <a:schemeClr val="bg1"/>
                </a:solidFill>
                <a:latin typeface="Arial" panose="020B0604020202020204" pitchFamily="34" charset="0"/>
                <a:cs typeface="Arial" panose="020B0604020202020204" pitchFamily="34" charset="0"/>
              </a:rPr>
              <a:t>.</a:t>
            </a:r>
            <a:r>
              <a:rPr lang="en-GB" altLang="lv-LV" sz="3600" dirty="0">
                <a:solidFill>
                  <a:schemeClr val="bg1"/>
                </a:solidFill>
                <a:latin typeface="Arial" panose="020B0604020202020204" pitchFamily="34" charset="0"/>
                <a:cs typeface="Arial" panose="020B0604020202020204" pitchFamily="34" charset="0"/>
              </a:rPr>
              <a:t> </a:t>
            </a:r>
            <a:r>
              <a:rPr lang="lv-LV" altLang="lv-LV" sz="3600" dirty="0">
                <a:solidFill>
                  <a:schemeClr val="bg1"/>
                </a:solidFill>
                <a:latin typeface="Arial" panose="020B0604020202020204" pitchFamily="34" charset="0"/>
                <a:cs typeface="Arial" panose="020B0604020202020204" pitchFamily="34" charset="0"/>
              </a:rPr>
              <a:t>Bija i</a:t>
            </a:r>
            <a:r>
              <a:rPr lang="pt-BR" altLang="lv-LV" sz="3600" dirty="0">
                <a:solidFill>
                  <a:schemeClr val="bg1"/>
                </a:solidFill>
                <a:latin typeface="Arial" panose="020B0604020202020204" pitchFamily="34" charset="0"/>
                <a:cs typeface="Arial" panose="020B0604020202020204" pitchFamily="34" charset="0"/>
              </a:rPr>
              <a:t>nteresantas bioloģijas stundas</a:t>
            </a:r>
            <a:r>
              <a:rPr lang="lv-LV" altLang="lv-LV" sz="3600" dirty="0">
                <a:solidFill>
                  <a:schemeClr val="bg1"/>
                </a:solidFill>
                <a:latin typeface="Arial" panose="020B0604020202020204" pitchFamily="34" charset="0"/>
                <a:cs typeface="Arial" panose="020B0604020202020204" pitchFamily="34" charset="0"/>
              </a:rPr>
              <a:t>,</a:t>
            </a:r>
            <a:r>
              <a:rPr lang="pt-BR" altLang="lv-LV" sz="3600" dirty="0">
                <a:solidFill>
                  <a:schemeClr val="bg1"/>
                </a:solidFill>
                <a:latin typeface="Arial" panose="020B0604020202020204" pitchFamily="34" charset="0"/>
                <a:cs typeface="Arial" panose="020B0604020202020204" pitchFamily="34" charset="0"/>
              </a:rPr>
              <a:t> nevis "tīra" teorijas apguve no grāmatām.</a:t>
            </a:r>
            <a:endParaRPr lang="pt-BR" altLang="lv-LV" sz="3600" i="1" dirty="0">
              <a:solidFill>
                <a:schemeClr val="bg1"/>
              </a:solidFill>
              <a:latin typeface="Arial" panose="020B0604020202020204" pitchFamily="34" charset="0"/>
              <a:cs typeface="Arial" panose="020B0604020202020204" pitchFamily="34" charset="0"/>
            </a:endParaRPr>
          </a:p>
          <a:p>
            <a:pPr>
              <a:spcAft>
                <a:spcPts val="1200"/>
              </a:spcAft>
            </a:pPr>
            <a:r>
              <a:rPr lang="en-GB" altLang="lv-LV" sz="3600" i="1" u="sng" dirty="0" smtClean="0">
                <a:solidFill>
                  <a:schemeClr val="bg1"/>
                </a:solidFill>
                <a:latin typeface="Arial" panose="020B0604020202020204" pitchFamily="34" charset="0"/>
                <a:cs typeface="Arial" panose="020B0604020202020204" pitchFamily="34" charset="0"/>
              </a:rPr>
              <a:t>Stud7</a:t>
            </a:r>
            <a:r>
              <a:rPr lang="lv-LV" altLang="lv-LV" sz="3600" i="1" u="sng" dirty="0" smtClean="0">
                <a:solidFill>
                  <a:schemeClr val="bg1"/>
                </a:solidFill>
                <a:latin typeface="Arial" panose="020B0604020202020204" pitchFamily="34" charset="0"/>
                <a:cs typeface="Arial" panose="020B0604020202020204" pitchFamily="34" charset="0"/>
              </a:rPr>
              <a:t>Ķ</a:t>
            </a:r>
            <a:r>
              <a:rPr lang="en-GB" altLang="lv-LV" sz="3600" u="sng" dirty="0" smtClean="0">
                <a:solidFill>
                  <a:schemeClr val="bg1"/>
                </a:solidFill>
                <a:latin typeface="Arial" panose="020B0604020202020204" pitchFamily="34" charset="0"/>
                <a:cs typeface="Arial" panose="020B0604020202020204" pitchFamily="34" charset="0"/>
              </a:rPr>
              <a:t> </a:t>
            </a:r>
            <a:r>
              <a:rPr lang="en-GB" altLang="lv-LV" sz="3600" dirty="0" err="1" smtClean="0">
                <a:solidFill>
                  <a:schemeClr val="bg1"/>
                </a:solidFill>
                <a:latin typeface="Arial" panose="020B0604020202020204" pitchFamily="34" charset="0"/>
                <a:cs typeface="Arial" panose="020B0604020202020204" pitchFamily="34" charset="0"/>
              </a:rPr>
              <a:t>Slinkums</a:t>
            </a:r>
            <a:r>
              <a:rPr lang="en-GB" altLang="lv-LV" sz="3600" dirty="0" smtClean="0">
                <a:solidFill>
                  <a:schemeClr val="bg1"/>
                </a:solidFill>
                <a:latin typeface="Arial" panose="020B0604020202020204" pitchFamily="34" charset="0"/>
                <a:cs typeface="Arial" panose="020B0604020202020204" pitchFamily="34" charset="0"/>
              </a:rPr>
              <a:t>, </a:t>
            </a:r>
            <a:r>
              <a:rPr lang="en-GB" altLang="lv-LV" sz="3600" dirty="0" err="1" smtClean="0">
                <a:solidFill>
                  <a:schemeClr val="bg1"/>
                </a:solidFill>
                <a:latin typeface="Arial" panose="020B0604020202020204" pitchFamily="34" charset="0"/>
                <a:cs typeface="Arial" panose="020B0604020202020204" pitchFamily="34" charset="0"/>
              </a:rPr>
              <a:t>neinteresantas</a:t>
            </a:r>
            <a:r>
              <a:rPr lang="en-GB" altLang="lv-LV" sz="3600" dirty="0" smtClean="0">
                <a:solidFill>
                  <a:schemeClr val="bg1"/>
                </a:solidFill>
                <a:latin typeface="Arial" panose="020B0604020202020204" pitchFamily="34" charset="0"/>
                <a:cs typeface="Arial" panose="020B0604020202020204" pitchFamily="34" charset="0"/>
              </a:rPr>
              <a:t> </a:t>
            </a:r>
            <a:r>
              <a:rPr lang="en-GB" altLang="lv-LV" sz="3600" dirty="0" err="1" smtClean="0">
                <a:solidFill>
                  <a:schemeClr val="bg1"/>
                </a:solidFill>
                <a:latin typeface="Arial" panose="020B0604020202020204" pitchFamily="34" charset="0"/>
                <a:cs typeface="Arial" panose="020B0604020202020204" pitchFamily="34" charset="0"/>
              </a:rPr>
              <a:t>stundas</a:t>
            </a:r>
            <a:r>
              <a:rPr lang="en-GB" altLang="lv-LV" sz="3600" dirty="0" smtClean="0">
                <a:solidFill>
                  <a:schemeClr val="bg1"/>
                </a:solidFill>
                <a:latin typeface="Arial" panose="020B0604020202020204" pitchFamily="34" charset="0"/>
                <a:cs typeface="Arial" panose="020B0604020202020204" pitchFamily="34" charset="0"/>
              </a:rPr>
              <a:t>, jo </a:t>
            </a:r>
            <a:r>
              <a:rPr lang="en-GB" altLang="lv-LV" sz="3600" dirty="0" err="1" smtClean="0">
                <a:solidFill>
                  <a:schemeClr val="bg1"/>
                </a:solidFill>
                <a:latin typeface="Arial" panose="020B0604020202020204" pitchFamily="34" charset="0"/>
                <a:cs typeface="Arial" panose="020B0604020202020204" pitchFamily="34" charset="0"/>
              </a:rPr>
              <a:t>tādas</a:t>
            </a:r>
            <a:r>
              <a:rPr lang="en-GB" altLang="lv-LV" sz="3600" dirty="0" smtClean="0">
                <a:solidFill>
                  <a:schemeClr val="bg1"/>
                </a:solidFill>
                <a:latin typeface="Arial" panose="020B0604020202020204" pitchFamily="34" charset="0"/>
                <a:cs typeface="Arial" panose="020B0604020202020204" pitchFamily="34" charset="0"/>
              </a:rPr>
              <a:t> </a:t>
            </a:r>
            <a:r>
              <a:rPr lang="en-GB" altLang="lv-LV" sz="3600" dirty="0" err="1" smtClean="0">
                <a:solidFill>
                  <a:schemeClr val="bg1"/>
                </a:solidFill>
                <a:latin typeface="Arial" panose="020B0604020202020204" pitchFamily="34" charset="0"/>
                <a:cs typeface="Arial" panose="020B0604020202020204" pitchFamily="34" charset="0"/>
              </a:rPr>
              <a:t>nemotivē</a:t>
            </a:r>
            <a:r>
              <a:rPr lang="en-GB" altLang="lv-LV" sz="3600" dirty="0" smtClean="0">
                <a:solidFill>
                  <a:schemeClr val="bg1"/>
                </a:solidFill>
                <a:latin typeface="Arial" panose="020B0604020202020204" pitchFamily="34" charset="0"/>
                <a:cs typeface="Arial" panose="020B0604020202020204" pitchFamily="34" charset="0"/>
              </a:rPr>
              <a:t> </a:t>
            </a:r>
            <a:r>
              <a:rPr lang="en-GB" altLang="lv-LV" sz="3600" dirty="0" err="1" smtClean="0">
                <a:solidFill>
                  <a:schemeClr val="bg1"/>
                </a:solidFill>
                <a:latin typeface="Arial" panose="020B0604020202020204" pitchFamily="34" charset="0"/>
                <a:cs typeface="Arial" panose="020B0604020202020204" pitchFamily="34" charset="0"/>
              </a:rPr>
              <a:t>mācīties</a:t>
            </a:r>
            <a:r>
              <a:rPr lang="en-GB" altLang="lv-LV" sz="3600" dirty="0" smtClean="0">
                <a:solidFill>
                  <a:schemeClr val="bg1"/>
                </a:solidFill>
                <a:latin typeface="Arial" panose="020B0604020202020204" pitchFamily="34" charset="0"/>
                <a:cs typeface="Arial" panose="020B0604020202020204" pitchFamily="34" charset="0"/>
              </a:rPr>
              <a:t> </a:t>
            </a:r>
            <a:r>
              <a:rPr lang="en-GB" altLang="lv-LV" sz="3600" dirty="0" err="1" smtClean="0">
                <a:solidFill>
                  <a:schemeClr val="bg1"/>
                </a:solidFill>
                <a:latin typeface="Arial" panose="020B0604020202020204" pitchFamily="34" charset="0"/>
                <a:cs typeface="Arial" panose="020B0604020202020204" pitchFamily="34" charset="0"/>
              </a:rPr>
              <a:t>papildus</a:t>
            </a:r>
            <a:r>
              <a:rPr lang="en-GB" altLang="lv-LV" sz="3600" dirty="0" smtClean="0">
                <a:solidFill>
                  <a:schemeClr val="bg1"/>
                </a:solidFill>
                <a:latin typeface="Arial" panose="020B0604020202020204" pitchFamily="34" charset="0"/>
                <a:cs typeface="Arial" panose="020B0604020202020204" pitchFamily="34" charset="0"/>
              </a:rPr>
              <a:t>. </a:t>
            </a:r>
            <a:r>
              <a:rPr lang="en-GB" altLang="lv-LV" sz="3600" dirty="0" err="1" smtClean="0">
                <a:solidFill>
                  <a:schemeClr val="bg1"/>
                </a:solidFill>
                <a:latin typeface="Arial" panose="020B0604020202020204" pitchFamily="34" charset="0"/>
                <a:cs typeface="Arial" panose="020B0604020202020204" pitchFamily="34" charset="0"/>
              </a:rPr>
              <a:t>Tēmas</a:t>
            </a:r>
            <a:r>
              <a:rPr lang="en-GB" altLang="lv-LV" sz="3600" dirty="0" smtClean="0">
                <a:solidFill>
                  <a:schemeClr val="bg1"/>
                </a:solidFill>
                <a:latin typeface="Arial" panose="020B0604020202020204" pitchFamily="34" charset="0"/>
                <a:cs typeface="Arial" panose="020B0604020202020204" pitchFamily="34" charset="0"/>
              </a:rPr>
              <a:t>, </a:t>
            </a:r>
            <a:r>
              <a:rPr lang="en-GB" altLang="lv-LV" sz="3600" dirty="0" err="1" smtClean="0">
                <a:solidFill>
                  <a:schemeClr val="bg1"/>
                </a:solidFill>
                <a:latin typeface="Arial" panose="020B0604020202020204" pitchFamily="34" charset="0"/>
                <a:cs typeface="Arial" panose="020B0604020202020204" pitchFamily="34" charset="0"/>
              </a:rPr>
              <a:t>kas</a:t>
            </a:r>
            <a:r>
              <a:rPr lang="en-GB" altLang="lv-LV" sz="3600" dirty="0" smtClean="0">
                <a:solidFill>
                  <a:schemeClr val="bg1"/>
                </a:solidFill>
                <a:latin typeface="Arial" panose="020B0604020202020204" pitchFamily="34" charset="0"/>
                <a:cs typeface="Arial" panose="020B0604020202020204" pitchFamily="34" charset="0"/>
              </a:rPr>
              <a:t> man</a:t>
            </a:r>
            <a:r>
              <a:rPr lang="lv-LV" altLang="lv-LV" sz="3600" dirty="0" smtClean="0">
                <a:solidFill>
                  <a:schemeClr val="bg1"/>
                </a:solidFill>
                <a:latin typeface="Arial" panose="020B0604020202020204" pitchFamily="34" charset="0"/>
                <a:cs typeface="Arial" panose="020B0604020202020204" pitchFamily="34" charset="0"/>
              </a:rPr>
              <a:t>i</a:t>
            </a:r>
            <a:r>
              <a:rPr lang="en-GB" altLang="lv-LV" sz="3600" dirty="0" smtClean="0">
                <a:solidFill>
                  <a:schemeClr val="bg1"/>
                </a:solidFill>
                <a:latin typeface="Arial" panose="020B0604020202020204" pitchFamily="34" charset="0"/>
                <a:cs typeface="Arial" panose="020B0604020202020204" pitchFamily="34" charset="0"/>
              </a:rPr>
              <a:t> </a:t>
            </a:r>
            <a:r>
              <a:rPr lang="en-GB" altLang="lv-LV" sz="3600" dirty="0" err="1" smtClean="0">
                <a:solidFill>
                  <a:schemeClr val="bg1"/>
                </a:solidFill>
                <a:latin typeface="Arial" panose="020B0604020202020204" pitchFamily="34" charset="0"/>
                <a:cs typeface="Arial" panose="020B0604020202020204" pitchFamily="34" charset="0"/>
              </a:rPr>
              <a:t>pārāk</a:t>
            </a:r>
            <a:r>
              <a:rPr lang="en-GB" altLang="lv-LV" sz="3600" dirty="0" smtClean="0">
                <a:solidFill>
                  <a:schemeClr val="bg1"/>
                </a:solidFill>
                <a:latin typeface="Arial" panose="020B0604020202020204" pitchFamily="34" charset="0"/>
                <a:cs typeface="Arial" panose="020B0604020202020204" pitchFamily="34" charset="0"/>
              </a:rPr>
              <a:t> </a:t>
            </a:r>
            <a:r>
              <a:rPr lang="en-GB" altLang="lv-LV" sz="3600" dirty="0" err="1" smtClean="0">
                <a:solidFill>
                  <a:schemeClr val="bg1"/>
                </a:solidFill>
                <a:latin typeface="Arial" panose="020B0604020202020204" pitchFamily="34" charset="0"/>
                <a:cs typeface="Arial" panose="020B0604020202020204" pitchFamily="34" charset="0"/>
              </a:rPr>
              <a:t>neinteresēja</a:t>
            </a:r>
            <a:r>
              <a:rPr lang="lv-LV" altLang="lv-LV" sz="3600" dirty="0" smtClean="0">
                <a:solidFill>
                  <a:schemeClr val="bg1"/>
                </a:solidFill>
                <a:latin typeface="Arial" panose="020B0604020202020204" pitchFamily="34" charset="0"/>
                <a:cs typeface="Arial" panose="020B0604020202020204" pitchFamily="34" charset="0"/>
              </a:rPr>
              <a:t>.</a:t>
            </a:r>
            <a:endParaRPr lang="en-GB" altLang="lv-LV" sz="3600" i="1" dirty="0" smtClean="0">
              <a:solidFill>
                <a:schemeClr val="bg1"/>
              </a:solidFill>
              <a:latin typeface="Arial" panose="020B0604020202020204" pitchFamily="34" charset="0"/>
              <a:cs typeface="Arial" panose="020B0604020202020204" pitchFamily="34" charset="0"/>
            </a:endParaRPr>
          </a:p>
          <a:p>
            <a:pPr>
              <a:spcAft>
                <a:spcPts val="1200"/>
              </a:spcAft>
            </a:pPr>
            <a:r>
              <a:rPr lang="en-GB" altLang="lv-LV" sz="3600" i="1" u="sng" dirty="0" smtClean="0">
                <a:solidFill>
                  <a:schemeClr val="bg1"/>
                </a:solidFill>
                <a:latin typeface="Arial" panose="020B0604020202020204" pitchFamily="34" charset="0"/>
                <a:cs typeface="Arial" panose="020B0604020202020204" pitchFamily="34" charset="0"/>
              </a:rPr>
              <a:t>Stud9B</a:t>
            </a:r>
            <a:r>
              <a:rPr lang="en-GB" altLang="lv-LV" sz="3600" dirty="0" smtClean="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Ieskait</a:t>
            </a:r>
            <a:r>
              <a:rPr lang="lv-LV" altLang="lv-LV" sz="3600" dirty="0">
                <a:solidFill>
                  <a:schemeClr val="bg1"/>
                </a:solidFill>
                <a:latin typeface="Arial" panose="020B0604020202020204" pitchFamily="34" charset="0"/>
                <a:cs typeface="Arial" panose="020B0604020202020204" pitchFamily="34" charset="0"/>
              </a:rPr>
              <a:t>ē</a:t>
            </a:r>
            <a:r>
              <a:rPr lang="en-GB" altLang="lv-LV" sz="3600" dirty="0">
                <a:solidFill>
                  <a:schemeClr val="bg1"/>
                </a:solidFill>
                <a:latin typeface="Arial" panose="020B0604020202020204" pitchFamily="34" charset="0"/>
                <a:cs typeface="Arial" panose="020B0604020202020204" pitchFamily="34" charset="0"/>
              </a:rPr>
              <a:t>s </a:t>
            </a:r>
            <a:r>
              <a:rPr lang="en-GB" altLang="lv-LV" sz="3600" dirty="0" err="1">
                <a:solidFill>
                  <a:schemeClr val="bg1"/>
                </a:solidFill>
                <a:latin typeface="Arial" panose="020B0604020202020204" pitchFamily="34" charset="0"/>
                <a:cs typeface="Arial" panose="020B0604020202020204" pitchFamily="34" charset="0"/>
              </a:rPr>
              <a:t>netika</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prasīt</a:t>
            </a:r>
            <a:r>
              <a:rPr lang="lv-LV" altLang="lv-LV" sz="3600" dirty="0">
                <a:solidFill>
                  <a:schemeClr val="bg1"/>
                </a:solidFill>
                <a:latin typeface="Arial" panose="020B0604020202020204" pitchFamily="34" charset="0"/>
                <a:cs typeface="Arial" panose="020B0604020202020204" pitchFamily="34" charset="0"/>
              </a:rPr>
              <a:t>s apgūt</a:t>
            </a:r>
            <a:r>
              <a:rPr lang="en-GB" altLang="lv-LV" sz="3600" dirty="0">
                <a:solidFill>
                  <a:schemeClr val="bg1"/>
                </a:solidFill>
                <a:latin typeface="Arial" panose="020B0604020202020204" pitchFamily="34" charset="0"/>
                <a:cs typeface="Arial" panose="020B0604020202020204" pitchFamily="34" charset="0"/>
              </a:rPr>
              <a:t> visas </a:t>
            </a:r>
            <a:r>
              <a:rPr lang="en-GB" altLang="lv-LV" sz="3600" dirty="0" err="1">
                <a:solidFill>
                  <a:schemeClr val="bg1"/>
                </a:solidFill>
                <a:latin typeface="Arial" panose="020B0604020202020204" pitchFamily="34" charset="0"/>
                <a:cs typeface="Arial" panose="020B0604020202020204" pitchFamily="34" charset="0"/>
              </a:rPr>
              <a:t>zināšanas</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kas</a:t>
            </a:r>
            <a:r>
              <a:rPr lang="en-GB" altLang="lv-LV" sz="3600" dirty="0">
                <a:solidFill>
                  <a:schemeClr val="bg1"/>
                </a:solidFill>
                <a:latin typeface="Arial" panose="020B0604020202020204" pitchFamily="34" charset="0"/>
                <a:cs typeface="Arial" panose="020B0604020202020204" pitchFamily="34" charset="0"/>
              </a:rPr>
              <a:t> </a:t>
            </a:r>
            <a:r>
              <a:rPr lang="lv-LV" altLang="lv-LV" sz="3600" dirty="0">
                <a:solidFill>
                  <a:schemeClr val="bg1"/>
                </a:solidFill>
                <a:latin typeface="Arial" panose="020B0604020202020204" pitchFamily="34" charset="0"/>
                <a:cs typeface="Arial" panose="020B0604020202020204" pitchFamily="34" charset="0"/>
              </a:rPr>
              <a:t>nepieciešamas</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vidusskolas</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kursā</a:t>
            </a:r>
            <a:r>
              <a:rPr lang="en-GB" altLang="lv-LV" sz="3600" dirty="0">
                <a:solidFill>
                  <a:schemeClr val="bg1"/>
                </a:solidFill>
                <a:latin typeface="Arial" panose="020B0604020202020204" pitchFamily="34" charset="0"/>
                <a:cs typeface="Arial" panose="020B0604020202020204" pitchFamily="34" charset="0"/>
              </a:rPr>
              <a:t>. </a:t>
            </a:r>
            <a:r>
              <a:rPr lang="lv-LV" altLang="lv-LV" sz="3600" dirty="0">
                <a:solidFill>
                  <a:schemeClr val="bg1"/>
                </a:solidFill>
                <a:latin typeface="Arial" panose="020B0604020202020204" pitchFamily="34" charset="0"/>
                <a:cs typeface="Arial" panose="020B0604020202020204" pitchFamily="34" charset="0"/>
              </a:rPr>
              <a:t>N</a:t>
            </a:r>
            <a:r>
              <a:rPr lang="en-GB" altLang="lv-LV" sz="3600" dirty="0" err="1">
                <a:solidFill>
                  <a:schemeClr val="bg1"/>
                </a:solidFill>
                <a:latin typeface="Arial" panose="020B0604020202020204" pitchFamily="34" charset="0"/>
                <a:cs typeface="Arial" panose="020B0604020202020204" pitchFamily="34" charset="0"/>
              </a:rPr>
              <a:t>ebija</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laboratorijas</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darbu</a:t>
            </a:r>
            <a:r>
              <a:rPr lang="lv-LV" altLang="lv-LV" sz="3600" dirty="0">
                <a:solidFill>
                  <a:schemeClr val="bg1"/>
                </a:solidFill>
                <a:latin typeface="Arial" panose="020B0604020202020204" pitchFamily="34" charset="0"/>
                <a:cs typeface="Arial" panose="020B0604020202020204" pitchFamily="34" charset="0"/>
              </a:rPr>
              <a:t>, trūka</a:t>
            </a:r>
            <a:r>
              <a:rPr lang="en-GB" altLang="lv-LV" sz="3600" dirty="0">
                <a:solidFill>
                  <a:schemeClr val="bg1"/>
                </a:solidFill>
                <a:latin typeface="Arial" panose="020B0604020202020204" pitchFamily="34" charset="0"/>
                <a:cs typeface="Arial" panose="020B0604020202020204" pitchFamily="34" charset="0"/>
              </a:rPr>
              <a:t> </a:t>
            </a:r>
            <a:r>
              <a:rPr lang="lv-LV" altLang="lv-LV" sz="3600" dirty="0">
                <a:solidFill>
                  <a:schemeClr val="bg1"/>
                </a:solidFill>
                <a:latin typeface="Arial" panose="020B0604020202020204" pitchFamily="34" charset="0"/>
                <a:cs typeface="Arial" panose="020B0604020202020204" pitchFamily="34" charset="0"/>
              </a:rPr>
              <a:t>a</a:t>
            </a:r>
            <a:r>
              <a:rPr lang="en-GB" altLang="lv-LV" sz="3600" dirty="0" err="1">
                <a:solidFill>
                  <a:schemeClr val="bg1"/>
                </a:solidFill>
                <a:latin typeface="Arial" panose="020B0604020202020204" pitchFamily="34" charset="0"/>
                <a:cs typeface="Arial" panose="020B0604020202020204" pitchFamily="34" charset="0"/>
              </a:rPr>
              <a:t>prīkojum</a:t>
            </a:r>
            <a:r>
              <a:rPr lang="lv-LV" altLang="lv-LV" sz="3600" dirty="0">
                <a:solidFill>
                  <a:schemeClr val="bg1"/>
                </a:solidFill>
                <a:latin typeface="Arial" panose="020B0604020202020204" pitchFamily="34" charset="0"/>
                <a:cs typeface="Arial" panose="020B0604020202020204" pitchFamily="34" charset="0"/>
              </a:rPr>
              <a:t>s</a:t>
            </a:r>
            <a:r>
              <a:rPr lang="en-GB" altLang="lv-LV" sz="3600" dirty="0">
                <a:solidFill>
                  <a:schemeClr val="bg1"/>
                </a:solidFill>
                <a:latin typeface="Arial" panose="020B0604020202020204" pitchFamily="34" charset="0"/>
                <a:cs typeface="Arial" panose="020B0604020202020204" pitchFamily="34" charset="0"/>
              </a:rPr>
              <a:t> l</a:t>
            </a:r>
            <a:r>
              <a:rPr lang="en-GB" altLang="lv-LV" sz="3600" dirty="0" smtClean="0">
                <a:solidFill>
                  <a:schemeClr val="bg1"/>
                </a:solidFill>
                <a:latin typeface="Arial" panose="020B0604020202020204" pitchFamily="34" charset="0"/>
                <a:cs typeface="Arial" panose="020B0604020202020204" pitchFamily="34" charset="0"/>
              </a:rPr>
              <a:t>.</a:t>
            </a:r>
            <a:r>
              <a:rPr lang="lv-LV" altLang="lv-LV" sz="3600" dirty="0" smtClean="0">
                <a:solidFill>
                  <a:schemeClr val="bg1"/>
                </a:solidFill>
                <a:latin typeface="Arial" panose="020B0604020202020204" pitchFamily="34" charset="0"/>
                <a:cs typeface="Arial" panose="020B0604020202020204" pitchFamily="34" charset="0"/>
              </a:rPr>
              <a:t> </a:t>
            </a:r>
            <a:r>
              <a:rPr lang="en-GB" altLang="lv-LV" sz="3600" dirty="0" smtClean="0">
                <a:solidFill>
                  <a:schemeClr val="bg1"/>
                </a:solidFill>
                <a:latin typeface="Arial" panose="020B0604020202020204" pitchFamily="34" charset="0"/>
                <a:cs typeface="Arial" panose="020B0604020202020204" pitchFamily="34" charset="0"/>
              </a:rPr>
              <a:t>d</a:t>
            </a:r>
            <a:r>
              <a:rPr lang="en-GB" altLang="lv-LV" sz="3600" dirty="0">
                <a:solidFill>
                  <a:schemeClr val="bg1"/>
                </a:solidFill>
                <a:latin typeface="Arial" panose="020B0604020202020204" pitchFamily="34" charset="0"/>
                <a:cs typeface="Arial" panose="020B0604020202020204" pitchFamily="34" charset="0"/>
              </a:rPr>
              <a:t>.</a:t>
            </a:r>
            <a:r>
              <a:rPr lang="lv-LV" altLang="lv-LV" sz="3600" dirty="0">
                <a:solidFill>
                  <a:schemeClr val="bg1"/>
                </a:solidFill>
                <a:latin typeface="Arial" panose="020B0604020202020204" pitchFamily="34" charset="0"/>
                <a:cs typeface="Arial" panose="020B0604020202020204" pitchFamily="34" charset="0"/>
              </a:rPr>
              <a:t>, v</a:t>
            </a:r>
            <a:r>
              <a:rPr lang="en-GB" altLang="lv-LV" sz="3600" dirty="0" err="1">
                <a:solidFill>
                  <a:schemeClr val="bg1"/>
                </a:solidFill>
                <a:latin typeface="Arial" panose="020B0604020202020204" pitchFamily="34" charset="0"/>
                <a:cs typeface="Arial" panose="020B0604020202020204" pitchFamily="34" charset="0"/>
              </a:rPr>
              <a:t>eci</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preparāti</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mikroskopi</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plakāti</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utt</a:t>
            </a:r>
            <a:r>
              <a:rPr lang="en-GB" altLang="lv-LV" sz="3600" dirty="0">
                <a:solidFill>
                  <a:schemeClr val="bg1"/>
                </a:solidFill>
                <a:latin typeface="Arial" panose="020B0604020202020204" pitchFamily="34" charset="0"/>
                <a:cs typeface="Arial" panose="020B0604020202020204" pitchFamily="34" charset="0"/>
              </a:rPr>
              <a:t>.</a:t>
            </a:r>
            <a:endParaRPr lang="en-GB" altLang="lv-LV" sz="3600" i="1" dirty="0">
              <a:solidFill>
                <a:schemeClr val="bg1"/>
              </a:solidFill>
              <a:latin typeface="Arial" panose="020B0604020202020204" pitchFamily="34" charset="0"/>
              <a:cs typeface="Arial" panose="020B0604020202020204" pitchFamily="34" charset="0"/>
            </a:endParaRPr>
          </a:p>
          <a:p>
            <a:pPr>
              <a:spcAft>
                <a:spcPts val="1200"/>
              </a:spcAft>
            </a:pPr>
            <a:r>
              <a:rPr lang="en-GB" altLang="lv-LV" sz="3600" i="1" u="sng" dirty="0" smtClean="0">
                <a:solidFill>
                  <a:schemeClr val="bg1"/>
                </a:solidFill>
                <a:latin typeface="Arial" panose="020B0604020202020204" pitchFamily="34" charset="0"/>
                <a:cs typeface="Arial" panose="020B0604020202020204" pitchFamily="34" charset="0"/>
              </a:rPr>
              <a:t>Stud3</a:t>
            </a:r>
            <a:r>
              <a:rPr lang="lv-LV" altLang="lv-LV" sz="3600" i="1" u="sng" dirty="0" smtClean="0">
                <a:solidFill>
                  <a:schemeClr val="bg1"/>
                </a:solidFill>
                <a:latin typeface="Arial" panose="020B0604020202020204" pitchFamily="34" charset="0"/>
                <a:cs typeface="Arial" panose="020B0604020202020204" pitchFamily="34" charset="0"/>
              </a:rPr>
              <a:t>Ķ</a:t>
            </a:r>
            <a:r>
              <a:rPr lang="en-GB" altLang="lv-LV" sz="3600" u="sng" dirty="0" smtClean="0">
                <a:solidFill>
                  <a:schemeClr val="bg1"/>
                </a:solidFill>
                <a:latin typeface="Arial" panose="020B0604020202020204" pitchFamily="34" charset="0"/>
                <a:cs typeface="Arial" panose="020B0604020202020204" pitchFamily="34" charset="0"/>
              </a:rPr>
              <a:t>  </a:t>
            </a:r>
            <a:r>
              <a:rPr lang="lv-LV" altLang="lv-LV" sz="3600" dirty="0">
                <a:solidFill>
                  <a:schemeClr val="bg1"/>
                </a:solidFill>
                <a:latin typeface="Arial" panose="020B0604020202020204" pitchFamily="34" charset="0"/>
                <a:cs typeface="Arial" panose="020B0604020202020204" pitchFamily="34" charset="0"/>
              </a:rPr>
              <a:t>V</a:t>
            </a:r>
            <a:r>
              <a:rPr lang="en-GB" altLang="lv-LV" sz="3600" dirty="0" err="1">
                <a:solidFill>
                  <a:schemeClr val="bg1"/>
                </a:solidFill>
                <a:latin typeface="Arial" panose="020B0604020202020204" pitchFamily="34" charset="0"/>
                <a:cs typeface="Arial" panose="020B0604020202020204" pitchFamily="34" charset="0"/>
              </a:rPr>
              <a:t>idusskolā</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pirms</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mācību</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gada</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beigām</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nepaspējām</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smtClean="0">
                <a:solidFill>
                  <a:schemeClr val="bg1"/>
                </a:solidFill>
                <a:latin typeface="Arial" panose="020B0604020202020204" pitchFamily="34" charset="0"/>
                <a:cs typeface="Arial" panose="020B0604020202020204" pitchFamily="34" charset="0"/>
              </a:rPr>
              <a:t>izņemt</a:t>
            </a:r>
            <a:r>
              <a:rPr lang="en-GB" altLang="lv-LV" sz="3600" dirty="0" smtClean="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pēdējo</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tēmu</a:t>
            </a:r>
            <a:r>
              <a:rPr lang="en-GB" altLang="lv-LV" sz="3600" dirty="0">
                <a:solidFill>
                  <a:schemeClr val="bg1"/>
                </a:solidFill>
                <a:latin typeface="Arial" panose="020B0604020202020204" pitchFamily="34" charset="0"/>
                <a:cs typeface="Arial" panose="020B0604020202020204" pitchFamily="34" charset="0"/>
              </a:rPr>
              <a:t>/</a:t>
            </a:r>
            <a:r>
              <a:rPr lang="en-GB" altLang="lv-LV" sz="3600" dirty="0" err="1">
                <a:solidFill>
                  <a:schemeClr val="bg1"/>
                </a:solidFill>
                <a:latin typeface="Arial" panose="020B0604020202020204" pitchFamily="34" charset="0"/>
                <a:cs typeface="Arial" panose="020B0604020202020204" pitchFamily="34" charset="0"/>
              </a:rPr>
              <a:t>nodaļu</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Skolotājas</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novirzīšanās</a:t>
            </a:r>
            <a:r>
              <a:rPr lang="en-GB" altLang="lv-LV" sz="3600" dirty="0">
                <a:solidFill>
                  <a:schemeClr val="bg1"/>
                </a:solidFill>
                <a:latin typeface="Arial" panose="020B0604020202020204" pitchFamily="34" charset="0"/>
                <a:cs typeface="Arial" panose="020B0604020202020204" pitchFamily="34" charset="0"/>
              </a:rPr>
              <a:t> no </a:t>
            </a:r>
            <a:r>
              <a:rPr lang="en-GB" altLang="lv-LV" sz="3600" dirty="0" err="1">
                <a:solidFill>
                  <a:schemeClr val="bg1"/>
                </a:solidFill>
                <a:latin typeface="Arial" panose="020B0604020202020204" pitchFamily="34" charset="0"/>
                <a:cs typeface="Arial" panose="020B0604020202020204" pitchFamily="34" charset="0"/>
              </a:rPr>
              <a:t>tēmas</a:t>
            </a:r>
            <a:r>
              <a:rPr lang="en-GB" altLang="lv-LV" sz="3600" dirty="0">
                <a:solidFill>
                  <a:schemeClr val="bg1"/>
                </a:solidFill>
                <a:latin typeface="Arial" panose="020B0604020202020204" pitchFamily="34" charset="0"/>
                <a:cs typeface="Arial" panose="020B0604020202020204" pitchFamily="34" charset="0"/>
              </a:rPr>
              <a:t> un </a:t>
            </a:r>
            <a:r>
              <a:rPr lang="en-GB" altLang="lv-LV" sz="3600" dirty="0" err="1">
                <a:solidFill>
                  <a:schemeClr val="bg1"/>
                </a:solidFill>
                <a:latin typeface="Arial" panose="020B0604020202020204" pitchFamily="34" charset="0"/>
                <a:cs typeface="Arial" panose="020B0604020202020204" pitchFamily="34" charset="0"/>
              </a:rPr>
              <a:t>pēdējo</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mācību</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stundu</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pirms</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Ziemsvētkiem</a:t>
            </a:r>
            <a:r>
              <a:rPr lang="en-GB" altLang="lv-LV" sz="3600" dirty="0">
                <a:solidFill>
                  <a:schemeClr val="bg1"/>
                </a:solidFill>
                <a:latin typeface="Arial" panose="020B0604020202020204" pitchFamily="34" charset="0"/>
                <a:cs typeface="Arial" panose="020B0604020202020204" pitchFamily="34" charset="0"/>
              </a:rPr>
              <a:t> un </a:t>
            </a:r>
            <a:r>
              <a:rPr lang="en-GB" altLang="lv-LV" sz="3600" dirty="0" err="1">
                <a:solidFill>
                  <a:schemeClr val="bg1"/>
                </a:solidFill>
                <a:latin typeface="Arial" panose="020B0604020202020204" pitchFamily="34" charset="0"/>
                <a:cs typeface="Arial" panose="020B0604020202020204" pitchFamily="34" charset="0"/>
              </a:rPr>
              <a:t>vasaras</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brīvlaika</a:t>
            </a:r>
            <a:r>
              <a:rPr lang="en-GB" altLang="lv-LV" sz="3600" dirty="0">
                <a:solidFill>
                  <a:schemeClr val="bg1"/>
                </a:solidFill>
                <a:latin typeface="Arial" panose="020B0604020202020204" pitchFamily="34" charset="0"/>
                <a:cs typeface="Arial" panose="020B0604020202020204" pitchFamily="34" charset="0"/>
              </a:rPr>
              <a:t> - </a:t>
            </a:r>
            <a:r>
              <a:rPr lang="en-GB" altLang="lv-LV" sz="3600" dirty="0" err="1">
                <a:solidFill>
                  <a:schemeClr val="bg1"/>
                </a:solidFill>
                <a:latin typeface="Arial" panose="020B0604020202020204" pitchFamily="34" charset="0"/>
                <a:cs typeface="Arial" panose="020B0604020202020204" pitchFamily="34" charset="0"/>
              </a:rPr>
              <a:t>runāšana</a:t>
            </a:r>
            <a:r>
              <a:rPr lang="en-GB" altLang="lv-LV" sz="3600" dirty="0">
                <a:solidFill>
                  <a:schemeClr val="bg1"/>
                </a:solidFill>
                <a:latin typeface="Arial" panose="020B0604020202020204" pitchFamily="34" charset="0"/>
                <a:cs typeface="Arial" panose="020B0604020202020204" pitchFamily="34" charset="0"/>
              </a:rPr>
              <a:t> par </a:t>
            </a:r>
            <a:r>
              <a:rPr lang="en-GB" altLang="lv-LV" sz="3600" dirty="0" err="1">
                <a:solidFill>
                  <a:schemeClr val="bg1"/>
                </a:solidFill>
                <a:latin typeface="Arial" panose="020B0604020202020204" pitchFamily="34" charset="0"/>
                <a:cs typeface="Arial" panose="020B0604020202020204" pitchFamily="34" charset="0"/>
              </a:rPr>
              <a:t>visu</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izņemot</a:t>
            </a:r>
            <a:r>
              <a:rPr lang="en-GB" altLang="lv-LV" sz="3600" dirty="0">
                <a:solidFill>
                  <a:schemeClr val="bg1"/>
                </a:solidFill>
                <a:latin typeface="Arial" panose="020B0604020202020204" pitchFamily="34" charset="0"/>
                <a:cs typeface="Arial" panose="020B0604020202020204" pitchFamily="34" charset="0"/>
              </a:rPr>
              <a:t> </a:t>
            </a:r>
            <a:r>
              <a:rPr lang="en-GB" altLang="lv-LV" sz="3600" dirty="0" err="1">
                <a:solidFill>
                  <a:schemeClr val="bg1"/>
                </a:solidFill>
                <a:latin typeface="Arial" panose="020B0604020202020204" pitchFamily="34" charset="0"/>
                <a:cs typeface="Arial" panose="020B0604020202020204" pitchFamily="34" charset="0"/>
              </a:rPr>
              <a:t>ķīmiju</a:t>
            </a:r>
            <a:r>
              <a:rPr lang="en-GB" altLang="lv-LV" sz="3600" dirty="0">
                <a:solidFill>
                  <a:schemeClr val="bg1"/>
                </a:solidFill>
                <a:latin typeface="Arial" panose="020B0604020202020204" pitchFamily="34" charset="0"/>
                <a:cs typeface="Arial" panose="020B0604020202020204" pitchFamily="34" charset="0"/>
              </a:rPr>
              <a:t>. </a:t>
            </a:r>
            <a:endParaRPr lang="lv-LV" altLang="lv-LV" sz="3600" dirty="0" smtClean="0">
              <a:solidFill>
                <a:schemeClr val="bg1"/>
              </a:solidFill>
              <a:latin typeface="Arial" panose="020B0604020202020204" pitchFamily="34" charset="0"/>
              <a:cs typeface="Arial" panose="020B0604020202020204" pitchFamily="34" charset="0"/>
            </a:endParaRPr>
          </a:p>
          <a:p>
            <a:pPr>
              <a:spcAft>
                <a:spcPts val="1200"/>
              </a:spcAft>
            </a:pPr>
            <a:r>
              <a:rPr lang="en-GB" altLang="lv-LV" sz="3600" i="1" u="sng" dirty="0">
                <a:solidFill>
                  <a:schemeClr val="bg1"/>
                </a:solidFill>
              </a:rPr>
              <a:t>Stud9B </a:t>
            </a:r>
            <a:r>
              <a:rPr lang="en-GB" altLang="lv-LV" sz="3600" dirty="0" err="1">
                <a:solidFill>
                  <a:schemeClr val="bg1"/>
                </a:solidFill>
              </a:rPr>
              <a:t>Klasē</a:t>
            </a:r>
            <a:r>
              <a:rPr lang="en-GB" altLang="lv-LV" sz="3600" dirty="0">
                <a:solidFill>
                  <a:schemeClr val="bg1"/>
                </a:solidFill>
              </a:rPr>
              <a:t> </a:t>
            </a:r>
            <a:r>
              <a:rPr lang="en-GB" altLang="lv-LV" sz="3600" dirty="0" err="1">
                <a:solidFill>
                  <a:schemeClr val="bg1"/>
                </a:solidFill>
              </a:rPr>
              <a:t>nebija</a:t>
            </a:r>
            <a:r>
              <a:rPr lang="en-GB" altLang="lv-LV" sz="3600" dirty="0">
                <a:solidFill>
                  <a:schemeClr val="bg1"/>
                </a:solidFill>
              </a:rPr>
              <a:t> </a:t>
            </a:r>
            <a:r>
              <a:rPr lang="en-GB" altLang="lv-LV" sz="3600" dirty="0" err="1">
                <a:solidFill>
                  <a:schemeClr val="bg1"/>
                </a:solidFill>
              </a:rPr>
              <a:t>saprotoši</a:t>
            </a:r>
            <a:r>
              <a:rPr lang="en-GB" altLang="lv-LV" sz="3600" dirty="0">
                <a:solidFill>
                  <a:schemeClr val="bg1"/>
                </a:solidFill>
              </a:rPr>
              <a:t> </a:t>
            </a:r>
            <a:r>
              <a:rPr lang="en-GB" altLang="lv-LV" sz="3600" dirty="0" err="1" smtClean="0">
                <a:solidFill>
                  <a:schemeClr val="bg1"/>
                </a:solidFill>
              </a:rPr>
              <a:t>klasesbiedri</a:t>
            </a:r>
            <a:r>
              <a:rPr lang="lv-LV" altLang="lv-LV" sz="3600" dirty="0" smtClean="0">
                <a:solidFill>
                  <a:schemeClr val="bg1"/>
                </a:solidFill>
              </a:rPr>
              <a:t>,</a:t>
            </a:r>
            <a:r>
              <a:rPr lang="en-GB" altLang="lv-LV" sz="3600" dirty="0" smtClean="0">
                <a:solidFill>
                  <a:schemeClr val="bg1"/>
                </a:solidFill>
              </a:rPr>
              <a:t> </a:t>
            </a:r>
            <a:r>
              <a:rPr lang="en-GB" altLang="lv-LV" sz="3600" dirty="0" err="1" smtClean="0">
                <a:solidFill>
                  <a:schemeClr val="bg1"/>
                </a:solidFill>
              </a:rPr>
              <a:t>ja</a:t>
            </a:r>
            <a:r>
              <a:rPr lang="en-GB" altLang="lv-LV" sz="3600" dirty="0" smtClean="0">
                <a:solidFill>
                  <a:schemeClr val="bg1"/>
                </a:solidFill>
              </a:rPr>
              <a:t> </a:t>
            </a:r>
            <a:r>
              <a:rPr lang="en-GB" altLang="lv-LV" sz="3600" dirty="0" err="1">
                <a:solidFill>
                  <a:schemeClr val="bg1"/>
                </a:solidFill>
              </a:rPr>
              <a:t>viņiem</a:t>
            </a:r>
            <a:r>
              <a:rPr lang="en-GB" altLang="lv-LV" sz="3600" dirty="0">
                <a:solidFill>
                  <a:schemeClr val="bg1"/>
                </a:solidFill>
              </a:rPr>
              <a:t> </a:t>
            </a:r>
            <a:r>
              <a:rPr lang="en-GB" altLang="lv-LV" sz="3600" dirty="0" err="1" smtClean="0">
                <a:solidFill>
                  <a:schemeClr val="bg1"/>
                </a:solidFill>
              </a:rPr>
              <a:t>neinteresēja</a:t>
            </a:r>
            <a:r>
              <a:rPr lang="lv-LV" altLang="lv-LV" sz="3600" dirty="0" smtClean="0">
                <a:solidFill>
                  <a:schemeClr val="bg1"/>
                </a:solidFill>
              </a:rPr>
              <a:t> bioloģija</a:t>
            </a:r>
            <a:r>
              <a:rPr lang="en-GB" altLang="lv-LV" sz="3600" dirty="0" smtClean="0">
                <a:solidFill>
                  <a:schemeClr val="bg1"/>
                </a:solidFill>
              </a:rPr>
              <a:t>, </a:t>
            </a:r>
            <a:r>
              <a:rPr lang="en-GB" altLang="lv-LV" sz="3600" dirty="0">
                <a:solidFill>
                  <a:schemeClr val="bg1"/>
                </a:solidFill>
              </a:rPr>
              <a:t>tad </a:t>
            </a:r>
            <a:r>
              <a:rPr lang="en-GB" altLang="lv-LV" sz="3600" dirty="0" err="1">
                <a:solidFill>
                  <a:schemeClr val="bg1"/>
                </a:solidFill>
              </a:rPr>
              <a:t>neļāva</a:t>
            </a:r>
            <a:r>
              <a:rPr lang="en-GB" altLang="lv-LV" sz="3600" dirty="0">
                <a:solidFill>
                  <a:schemeClr val="bg1"/>
                </a:solidFill>
              </a:rPr>
              <a:t> </a:t>
            </a:r>
            <a:r>
              <a:rPr lang="en-GB" altLang="lv-LV" sz="3600" dirty="0" err="1">
                <a:solidFill>
                  <a:schemeClr val="bg1"/>
                </a:solidFill>
              </a:rPr>
              <a:t>apgūt</a:t>
            </a:r>
            <a:r>
              <a:rPr lang="en-GB" altLang="lv-LV" sz="3600" dirty="0">
                <a:solidFill>
                  <a:schemeClr val="bg1"/>
                </a:solidFill>
              </a:rPr>
              <a:t> </a:t>
            </a:r>
            <a:r>
              <a:rPr lang="en-GB" altLang="lv-LV" sz="3600" dirty="0" err="1">
                <a:solidFill>
                  <a:schemeClr val="bg1"/>
                </a:solidFill>
              </a:rPr>
              <a:t>arī</a:t>
            </a:r>
            <a:r>
              <a:rPr lang="en-GB" altLang="lv-LV" sz="3600" dirty="0">
                <a:solidFill>
                  <a:schemeClr val="bg1"/>
                </a:solidFill>
              </a:rPr>
              <a:t> </a:t>
            </a:r>
            <a:r>
              <a:rPr lang="en-GB" altLang="lv-LV" sz="3600" dirty="0" err="1">
                <a:solidFill>
                  <a:schemeClr val="bg1"/>
                </a:solidFill>
              </a:rPr>
              <a:t>citiem</a:t>
            </a:r>
            <a:r>
              <a:rPr lang="en-GB" altLang="lv-LV" sz="3600" dirty="0">
                <a:solidFill>
                  <a:schemeClr val="bg1"/>
                </a:solidFill>
              </a:rPr>
              <a:t>. </a:t>
            </a:r>
            <a:r>
              <a:rPr lang="en-GB" altLang="lv-LV" sz="3600" dirty="0" err="1">
                <a:solidFill>
                  <a:schemeClr val="bg1"/>
                </a:solidFill>
              </a:rPr>
              <a:t>Ja</a:t>
            </a:r>
            <a:r>
              <a:rPr lang="en-GB" altLang="lv-LV" sz="3600" dirty="0">
                <a:solidFill>
                  <a:schemeClr val="bg1"/>
                </a:solidFill>
              </a:rPr>
              <a:t> </a:t>
            </a:r>
            <a:r>
              <a:rPr lang="en-GB" altLang="lv-LV" sz="3600" dirty="0" err="1">
                <a:solidFill>
                  <a:schemeClr val="bg1"/>
                </a:solidFill>
              </a:rPr>
              <a:t>nav</a:t>
            </a:r>
            <a:r>
              <a:rPr lang="en-GB" altLang="lv-LV" sz="3600" dirty="0">
                <a:solidFill>
                  <a:schemeClr val="bg1"/>
                </a:solidFill>
              </a:rPr>
              <a:t> </a:t>
            </a:r>
            <a:r>
              <a:rPr lang="en-GB" altLang="lv-LV" sz="3600" dirty="0" err="1">
                <a:solidFill>
                  <a:schemeClr val="bg1"/>
                </a:solidFill>
              </a:rPr>
              <a:t>intereses</a:t>
            </a:r>
            <a:r>
              <a:rPr lang="en-GB" altLang="lv-LV" sz="3600" dirty="0">
                <a:solidFill>
                  <a:schemeClr val="bg1"/>
                </a:solidFill>
              </a:rPr>
              <a:t>, tad </a:t>
            </a:r>
            <a:r>
              <a:rPr lang="en-GB" altLang="lv-LV" sz="3600" dirty="0" err="1">
                <a:solidFill>
                  <a:schemeClr val="bg1"/>
                </a:solidFill>
              </a:rPr>
              <a:t>nav</a:t>
            </a:r>
            <a:r>
              <a:rPr lang="en-GB" altLang="lv-LV" sz="3600" dirty="0">
                <a:solidFill>
                  <a:schemeClr val="bg1"/>
                </a:solidFill>
              </a:rPr>
              <a:t> </a:t>
            </a:r>
            <a:r>
              <a:rPr lang="en-GB" altLang="lv-LV" sz="3600" dirty="0" err="1">
                <a:solidFill>
                  <a:schemeClr val="bg1"/>
                </a:solidFill>
              </a:rPr>
              <a:t>vēlmes</a:t>
            </a:r>
            <a:r>
              <a:rPr lang="en-GB" altLang="lv-LV" sz="3600" dirty="0">
                <a:solidFill>
                  <a:schemeClr val="bg1"/>
                </a:solidFill>
              </a:rPr>
              <a:t> </a:t>
            </a:r>
            <a:r>
              <a:rPr lang="en-GB" altLang="lv-LV" sz="3600" dirty="0" err="1">
                <a:solidFill>
                  <a:schemeClr val="bg1"/>
                </a:solidFill>
              </a:rPr>
              <a:t>mācīties</a:t>
            </a:r>
            <a:r>
              <a:rPr lang="en-GB" altLang="lv-LV" sz="3600" i="1" dirty="0" smtClean="0">
                <a:solidFill>
                  <a:schemeClr val="bg1"/>
                </a:solidFill>
              </a:rPr>
              <a:t>.</a:t>
            </a:r>
            <a:endParaRPr lang="en-GB" altLang="lv-LV" sz="3600" i="1" dirty="0">
              <a:solidFill>
                <a:schemeClr val="bg1"/>
              </a:solidFill>
            </a:endParaRPr>
          </a:p>
        </p:txBody>
      </p:sp>
      <p:grpSp>
        <p:nvGrpSpPr>
          <p:cNvPr id="10" name="Grupa 9"/>
          <p:cNvGrpSpPr/>
          <p:nvPr/>
        </p:nvGrpSpPr>
        <p:grpSpPr>
          <a:xfrm>
            <a:off x="6623844" y="930275"/>
            <a:ext cx="2286000" cy="9372600"/>
            <a:chOff x="7233444" y="930275"/>
            <a:chExt cx="2286000" cy="9372600"/>
          </a:xfrm>
        </p:grpSpPr>
        <p:sp>
          <p:nvSpPr>
            <p:cNvPr id="4" name="Augšupvērstā-lejupvērstā bultiņa 3"/>
            <p:cNvSpPr/>
            <p:nvPr/>
          </p:nvSpPr>
          <p:spPr>
            <a:xfrm>
              <a:off x="7233444" y="930275"/>
              <a:ext cx="2286000" cy="9372600"/>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Box 8"/>
            <p:cNvSpPr txBox="1"/>
            <p:nvPr/>
          </p:nvSpPr>
          <p:spPr>
            <a:xfrm>
              <a:off x="7924236" y="1059845"/>
              <a:ext cx="904415" cy="1569660"/>
            </a:xfrm>
            <a:prstGeom prst="rect">
              <a:avLst/>
            </a:prstGeom>
            <a:noFill/>
          </p:spPr>
          <p:txBody>
            <a:bodyPr wrap="none" rtlCol="0">
              <a:spAutoFit/>
            </a:bodyPr>
            <a:lstStyle/>
            <a:p>
              <a:r>
                <a:rPr lang="lv-LV" sz="9600" dirty="0" smtClean="0">
                  <a:solidFill>
                    <a:schemeClr val="accent1">
                      <a:lumMod val="50000"/>
                    </a:schemeClr>
                  </a:solidFill>
                  <a:latin typeface="Arial" panose="020B0604020202020204" pitchFamily="34" charset="0"/>
                  <a:cs typeface="Arial" panose="020B0604020202020204" pitchFamily="34" charset="0"/>
                </a:rPr>
                <a:t>+</a:t>
              </a:r>
              <a:endParaRPr lang="lv-LV" sz="9600" dirty="0">
                <a:solidFill>
                  <a:schemeClr val="accent1">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8071644" y="8550275"/>
              <a:ext cx="595035" cy="1569660"/>
            </a:xfrm>
            <a:prstGeom prst="rect">
              <a:avLst/>
            </a:prstGeom>
            <a:noFill/>
          </p:spPr>
          <p:txBody>
            <a:bodyPr wrap="none" rtlCol="0">
              <a:spAutoFit/>
            </a:bodyPr>
            <a:lstStyle/>
            <a:p>
              <a:r>
                <a:rPr lang="lv-LV" sz="9600" dirty="0" smtClean="0">
                  <a:solidFill>
                    <a:schemeClr val="accent1">
                      <a:lumMod val="50000"/>
                    </a:schemeClr>
                  </a:solidFill>
                  <a:latin typeface="Arial" panose="020B0604020202020204" pitchFamily="34" charset="0"/>
                  <a:cs typeface="Arial" panose="020B0604020202020204" pitchFamily="34" charset="0"/>
                </a:rPr>
                <a:t>-</a:t>
              </a:r>
              <a:endParaRPr lang="lv-LV" sz="9600" dirty="0">
                <a:solidFill>
                  <a:schemeClr val="accent1">
                    <a:lumMod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56700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p:cNvSpPr>
            <a:spLocks noGrp="1"/>
          </p:cNvSpPr>
          <p:nvPr>
            <p:ph type="body" sz="quarter" idx="10"/>
          </p:nvPr>
        </p:nvSpPr>
        <p:spPr>
          <a:xfrm>
            <a:off x="375444" y="1844675"/>
            <a:ext cx="5562600" cy="2209800"/>
          </a:xfrm>
        </p:spPr>
        <p:txBody>
          <a:bodyPr>
            <a:normAutofit/>
          </a:bodyPr>
          <a:lstStyle/>
          <a:p>
            <a:pPr>
              <a:lnSpc>
                <a:spcPct val="120000"/>
              </a:lnSpc>
            </a:pPr>
            <a:r>
              <a:rPr lang="lv-LV" sz="4800" b="1" dirty="0" smtClean="0">
                <a:solidFill>
                  <a:schemeClr val="tx2">
                    <a:lumMod val="75000"/>
                  </a:schemeClr>
                </a:solidFill>
              </a:rPr>
              <a:t>Skolas mācīšanās pieredze (2)</a:t>
            </a:r>
            <a:endParaRPr lang="lv-LV" sz="4800" b="1" dirty="0">
              <a:solidFill>
                <a:schemeClr val="tx2">
                  <a:lumMod val="75000"/>
                </a:schemeClr>
              </a:solidFill>
            </a:endParaRPr>
          </a:p>
          <a:p>
            <a:endParaRPr lang="lv-LV" sz="4800" b="1" dirty="0">
              <a:solidFill>
                <a:schemeClr val="tx2">
                  <a:lumMod val="75000"/>
                </a:schemeClr>
              </a:solidFill>
            </a:endParaRPr>
          </a:p>
        </p:txBody>
      </p:sp>
      <p:sp>
        <p:nvSpPr>
          <p:cNvPr id="3" name="Taisnstūris 2"/>
          <p:cNvSpPr/>
          <p:nvPr/>
        </p:nvSpPr>
        <p:spPr>
          <a:xfrm>
            <a:off x="9057251" y="549275"/>
            <a:ext cx="10819043" cy="9818072"/>
          </a:xfrm>
          <a:prstGeom prst="rect">
            <a:avLst/>
          </a:prstGeom>
        </p:spPr>
        <p:txBody>
          <a:bodyPr wrap="square">
            <a:spAutoFit/>
          </a:bodyPr>
          <a:lstStyle/>
          <a:p>
            <a:pPr>
              <a:spcAft>
                <a:spcPts val="1200"/>
              </a:spcAft>
            </a:pPr>
            <a:r>
              <a:rPr lang="lv-LV" altLang="lv-LV" sz="3600" i="1" u="sng" dirty="0">
                <a:solidFill>
                  <a:schemeClr val="bg1"/>
                </a:solidFill>
                <a:latin typeface="Arial" panose="020B0604020202020204" pitchFamily="34" charset="0"/>
                <a:cs typeface="Arial" panose="020B0604020202020204" pitchFamily="34" charset="0"/>
              </a:rPr>
              <a:t>Stud11B</a:t>
            </a:r>
            <a:r>
              <a:rPr lang="lv-LV" altLang="lv-LV" sz="3600" i="1" dirty="0">
                <a:solidFill>
                  <a:schemeClr val="bg1"/>
                </a:solidFill>
                <a:latin typeface="Arial" panose="020B0604020202020204" pitchFamily="34" charset="0"/>
                <a:cs typeface="Arial" panose="020B0604020202020204" pitchFamily="34" charset="0"/>
              </a:rPr>
              <a:t> </a:t>
            </a:r>
            <a:r>
              <a:rPr lang="lv-LV" altLang="lv-LV" sz="3600" dirty="0">
                <a:solidFill>
                  <a:schemeClr val="bg1"/>
                </a:solidFill>
                <a:latin typeface="Arial" panose="020B0604020202020204" pitchFamily="34" charset="0"/>
                <a:cs typeface="Arial" panose="020B0604020202020204" pitchFamily="34" charset="0"/>
              </a:rPr>
              <a:t>Skolotāja, kas bija mana klases audzinātāja, gan bioloģijas skolotāja pamudināja studēt bioloģiju. Sūtīja uz  olimpiādēm, tādēļ arī papildus </a:t>
            </a:r>
            <a:r>
              <a:rPr lang="lv-LV" altLang="lv-LV" sz="3600" dirty="0" smtClean="0">
                <a:solidFill>
                  <a:schemeClr val="bg1"/>
                </a:solidFill>
                <a:latin typeface="Arial" panose="020B0604020202020204" pitchFamily="34" charset="0"/>
                <a:cs typeface="Arial" panose="020B0604020202020204" pitchFamily="34" charset="0"/>
              </a:rPr>
              <a:t>iemācījos.</a:t>
            </a:r>
            <a:endParaRPr lang="lv-LV" altLang="lv-LV" sz="3600" dirty="0">
              <a:solidFill>
                <a:schemeClr val="bg1"/>
              </a:solidFill>
              <a:latin typeface="Arial" panose="020B0604020202020204" pitchFamily="34" charset="0"/>
              <a:cs typeface="Arial" panose="020B0604020202020204" pitchFamily="34" charset="0"/>
            </a:endParaRPr>
          </a:p>
          <a:p>
            <a:pPr>
              <a:spcAft>
                <a:spcPts val="1200"/>
              </a:spcAft>
            </a:pPr>
            <a:r>
              <a:rPr lang="lv-LV" altLang="lv-LV" sz="3600" i="1" u="sng" dirty="0">
                <a:solidFill>
                  <a:schemeClr val="bg1"/>
                </a:solidFill>
                <a:latin typeface="Arial" panose="020B0604020202020204" pitchFamily="34" charset="0"/>
                <a:cs typeface="Arial" panose="020B0604020202020204" pitchFamily="34" charset="0"/>
              </a:rPr>
              <a:t>Stud19B</a:t>
            </a:r>
            <a:r>
              <a:rPr lang="lv-LV" altLang="lv-LV" sz="3600" dirty="0">
                <a:solidFill>
                  <a:schemeClr val="bg1"/>
                </a:solidFill>
                <a:latin typeface="Arial" panose="020B0604020202020204" pitchFamily="34" charset="0"/>
                <a:cs typeface="Arial" panose="020B0604020202020204" pitchFamily="34" charset="0"/>
              </a:rPr>
              <a:t> Man bija harizmātiska un atbildīga bioloģijas skolotāja, kura veltīja savu brīvo laiku pēc mācību stundām, lai  palīdzētu skolēniem, kuriem kāda interese par bioloģiju, to apgūt. </a:t>
            </a:r>
          </a:p>
          <a:p>
            <a:pPr>
              <a:spcAft>
                <a:spcPts val="1200"/>
              </a:spcAft>
            </a:pPr>
            <a:r>
              <a:rPr lang="lv-LV" altLang="lv-LV" sz="3600" i="1" u="sng" dirty="0" smtClean="0">
                <a:solidFill>
                  <a:schemeClr val="bg1"/>
                </a:solidFill>
                <a:latin typeface="Arial" panose="020B0604020202020204" pitchFamily="34" charset="0"/>
                <a:cs typeface="Arial" panose="020B0604020202020204" pitchFamily="34" charset="0"/>
              </a:rPr>
              <a:t>Stud16Ķ</a:t>
            </a:r>
            <a:r>
              <a:rPr lang="lv-LV" altLang="lv-LV" sz="3600" dirty="0" smtClean="0">
                <a:solidFill>
                  <a:schemeClr val="bg1"/>
                </a:solidFill>
                <a:latin typeface="Arial" panose="020B0604020202020204" pitchFamily="34" charset="0"/>
                <a:cs typeface="Arial" panose="020B0604020202020204" pitchFamily="34" charset="0"/>
              </a:rPr>
              <a:t> </a:t>
            </a:r>
            <a:r>
              <a:rPr lang="lv-LV" altLang="lv-LV" sz="3600" dirty="0">
                <a:solidFill>
                  <a:schemeClr val="bg1"/>
                </a:solidFill>
                <a:latin typeface="Arial" panose="020B0604020202020204" pitchFamily="34" charset="0"/>
                <a:cs typeface="Arial" panose="020B0604020202020204" pitchFamily="34" charset="0"/>
              </a:rPr>
              <a:t>Pastāvīga ķīmijas skolotāja bija tikai 10.klasē. Kad skolotāja veselības problēmu dēļ pārtrauca darbu  skolā, ilgi nenotika ķīmijas stundas. Vēlāk darbā pieņēma jaunu skolotāju, stundās bija liels  troksnis un diemžēl bija daudz </a:t>
            </a:r>
            <a:r>
              <a:rPr lang="lv-LV" altLang="lv-LV" sz="3600" dirty="0" err="1">
                <a:solidFill>
                  <a:schemeClr val="bg1"/>
                </a:solidFill>
                <a:latin typeface="Arial" panose="020B0604020202020204" pitchFamily="34" charset="0"/>
                <a:cs typeface="Arial" panose="020B0604020202020204" pitchFamily="34" charset="0"/>
              </a:rPr>
              <a:t>klasesbiedru</a:t>
            </a:r>
            <a:r>
              <a:rPr lang="lv-LV" altLang="lv-LV" sz="3600" dirty="0">
                <a:solidFill>
                  <a:schemeClr val="bg1"/>
                </a:solidFill>
                <a:latin typeface="Arial" panose="020B0604020202020204" pitchFamily="34" charset="0"/>
                <a:cs typeface="Arial" panose="020B0604020202020204" pitchFamily="34" charset="0"/>
              </a:rPr>
              <a:t>, kuri skolotāju necienīja, tādēļ skolotāja atteicās strādāt skolā,   atkal ilgi nenotika ķīmijas stundas, pēc atkal atnāca jauna skolotāja, klasē bija liels troksnis, kas traucēja mācīties. </a:t>
            </a:r>
          </a:p>
        </p:txBody>
      </p:sp>
      <p:grpSp>
        <p:nvGrpSpPr>
          <p:cNvPr id="10" name="Grupa 9"/>
          <p:cNvGrpSpPr/>
          <p:nvPr/>
        </p:nvGrpSpPr>
        <p:grpSpPr>
          <a:xfrm>
            <a:off x="6623844" y="930275"/>
            <a:ext cx="2286000" cy="9372600"/>
            <a:chOff x="7233444" y="930275"/>
            <a:chExt cx="2286000" cy="9372600"/>
          </a:xfrm>
        </p:grpSpPr>
        <p:sp>
          <p:nvSpPr>
            <p:cNvPr id="4" name="Augšupvērstā-lejupvērstā bultiņa 3"/>
            <p:cNvSpPr/>
            <p:nvPr/>
          </p:nvSpPr>
          <p:spPr>
            <a:xfrm>
              <a:off x="7233444" y="930275"/>
              <a:ext cx="2286000" cy="9372600"/>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Box 8"/>
            <p:cNvSpPr txBox="1"/>
            <p:nvPr/>
          </p:nvSpPr>
          <p:spPr>
            <a:xfrm>
              <a:off x="7924236" y="1059845"/>
              <a:ext cx="904415" cy="1569660"/>
            </a:xfrm>
            <a:prstGeom prst="rect">
              <a:avLst/>
            </a:prstGeom>
            <a:noFill/>
          </p:spPr>
          <p:txBody>
            <a:bodyPr wrap="none" rtlCol="0">
              <a:spAutoFit/>
            </a:bodyPr>
            <a:lstStyle/>
            <a:p>
              <a:r>
                <a:rPr lang="lv-LV" sz="9600" dirty="0" smtClean="0">
                  <a:solidFill>
                    <a:schemeClr val="accent1">
                      <a:lumMod val="50000"/>
                    </a:schemeClr>
                  </a:solidFill>
                  <a:latin typeface="Arial" panose="020B0604020202020204" pitchFamily="34" charset="0"/>
                  <a:cs typeface="Arial" panose="020B0604020202020204" pitchFamily="34" charset="0"/>
                </a:rPr>
                <a:t>+</a:t>
              </a:r>
              <a:endParaRPr lang="lv-LV" sz="9600" dirty="0">
                <a:solidFill>
                  <a:schemeClr val="accent1">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8071644" y="8550275"/>
              <a:ext cx="595035" cy="1569660"/>
            </a:xfrm>
            <a:prstGeom prst="rect">
              <a:avLst/>
            </a:prstGeom>
            <a:noFill/>
          </p:spPr>
          <p:txBody>
            <a:bodyPr wrap="none" rtlCol="0">
              <a:spAutoFit/>
            </a:bodyPr>
            <a:lstStyle/>
            <a:p>
              <a:r>
                <a:rPr lang="lv-LV" sz="9600" dirty="0" smtClean="0">
                  <a:solidFill>
                    <a:schemeClr val="accent1">
                      <a:lumMod val="50000"/>
                    </a:schemeClr>
                  </a:solidFill>
                  <a:latin typeface="Arial" panose="020B0604020202020204" pitchFamily="34" charset="0"/>
                  <a:cs typeface="Arial" panose="020B0604020202020204" pitchFamily="34" charset="0"/>
                </a:rPr>
                <a:t>-</a:t>
              </a:r>
              <a:endParaRPr lang="lv-LV" sz="9600" dirty="0">
                <a:solidFill>
                  <a:schemeClr val="accent1">
                    <a:lumMod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10717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p:cNvSpPr>
            <a:spLocks noGrp="1"/>
          </p:cNvSpPr>
          <p:nvPr>
            <p:ph type="body" sz="quarter" idx="12"/>
          </p:nvPr>
        </p:nvSpPr>
        <p:spPr>
          <a:xfrm>
            <a:off x="1366044" y="1920874"/>
            <a:ext cx="3886200" cy="4835525"/>
          </a:xfrm>
        </p:spPr>
        <p:txBody>
          <a:bodyPr vert="horz" lIns="91440" tIns="45720" rIns="91440" bIns="45720" rtlCol="0">
            <a:normAutofit/>
          </a:bodyPr>
          <a:lstStyle/>
          <a:p>
            <a:r>
              <a:rPr lang="lv-LV" altLang="lv-LV" sz="4800" b="1" dirty="0" smtClean="0">
                <a:solidFill>
                  <a:schemeClr val="tx2">
                    <a:lumMod val="75000"/>
                  </a:schemeClr>
                </a:solidFill>
              </a:rPr>
              <a:t>Augstskola </a:t>
            </a:r>
            <a:r>
              <a:rPr lang="lv-LV" altLang="lv-LV" sz="4800" b="1" dirty="0" err="1" smtClean="0">
                <a:solidFill>
                  <a:schemeClr val="tx2">
                    <a:lumMod val="75000"/>
                  </a:schemeClr>
                </a:solidFill>
              </a:rPr>
              <a:t>vs</a:t>
            </a:r>
            <a:r>
              <a:rPr lang="lv-LV" altLang="lv-LV" sz="4800" b="1" dirty="0">
                <a:solidFill>
                  <a:schemeClr val="tx2">
                    <a:lumMod val="75000"/>
                  </a:schemeClr>
                </a:solidFill>
              </a:rPr>
              <a:t>. </a:t>
            </a:r>
            <a:r>
              <a:rPr lang="lv-LV" altLang="lv-LV" sz="4800" b="1" dirty="0" smtClean="0">
                <a:solidFill>
                  <a:schemeClr val="tx2">
                    <a:lumMod val="75000"/>
                  </a:schemeClr>
                </a:solidFill>
              </a:rPr>
              <a:t>skolai</a:t>
            </a:r>
            <a:endParaRPr lang="lv-LV" sz="4800" b="1" dirty="0">
              <a:solidFill>
                <a:schemeClr val="tx2">
                  <a:lumMod val="75000"/>
                </a:schemeClr>
              </a:solidFill>
            </a:endParaRPr>
          </a:p>
          <a:p>
            <a:endParaRPr lang="lv-LV" sz="4800" b="1" dirty="0">
              <a:solidFill>
                <a:schemeClr val="tx2">
                  <a:lumMod val="75000"/>
                </a:schemeClr>
              </a:solidFill>
            </a:endParaRPr>
          </a:p>
          <a:p>
            <a:endParaRPr lang="lv-LV" sz="4800" b="1" dirty="0">
              <a:solidFill>
                <a:schemeClr val="tx2">
                  <a:lumMod val="75000"/>
                </a:schemeClr>
              </a:solidFill>
            </a:endParaRPr>
          </a:p>
        </p:txBody>
      </p:sp>
      <p:sp>
        <p:nvSpPr>
          <p:cNvPr id="3" name="Attēla vietturis 2"/>
          <p:cNvSpPr>
            <a:spLocks noGrp="1"/>
          </p:cNvSpPr>
          <p:nvPr>
            <p:ph type="pic" sz="quarter" idx="13"/>
          </p:nvPr>
        </p:nvSpPr>
        <p:spPr>
          <a:xfrm>
            <a:off x="6472715" y="0"/>
            <a:ext cx="13571061" cy="11309350"/>
          </a:xfrm>
        </p:spPr>
      </p:sp>
      <p:graphicFrame>
        <p:nvGraphicFramePr>
          <p:cNvPr id="6" name="Shēma 5"/>
          <p:cNvGraphicFramePr/>
          <p:nvPr>
            <p:extLst>
              <p:ext uri="{D42A27DB-BD31-4B8C-83A1-F6EECF244321}">
                <p14:modId xmlns:p14="http://schemas.microsoft.com/office/powerpoint/2010/main" val="1962477450"/>
              </p:ext>
            </p:extLst>
          </p:nvPr>
        </p:nvGraphicFramePr>
        <p:xfrm>
          <a:off x="6090444" y="15874"/>
          <a:ext cx="13817019" cy="11293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874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p:cNvSpPr>
            <a:spLocks noGrp="1"/>
          </p:cNvSpPr>
          <p:nvPr>
            <p:ph type="body" sz="quarter" idx="10"/>
          </p:nvPr>
        </p:nvSpPr>
        <p:spPr>
          <a:xfrm>
            <a:off x="375444" y="1844675"/>
            <a:ext cx="5562600" cy="1647825"/>
          </a:xfrm>
        </p:spPr>
        <p:txBody>
          <a:bodyPr>
            <a:normAutofit/>
          </a:bodyPr>
          <a:lstStyle/>
          <a:p>
            <a:r>
              <a:rPr lang="lv-LV" altLang="lv-LV" sz="4800" b="1" dirty="0" smtClean="0">
                <a:solidFill>
                  <a:schemeClr val="tx2">
                    <a:lumMod val="75000"/>
                  </a:schemeClr>
                </a:solidFill>
              </a:rPr>
              <a:t>Secinājumi</a:t>
            </a:r>
            <a:endParaRPr lang="lv-LV" sz="4800" b="1" dirty="0">
              <a:solidFill>
                <a:schemeClr val="tx2">
                  <a:lumMod val="75000"/>
                </a:schemeClr>
              </a:solidFill>
            </a:endParaRPr>
          </a:p>
        </p:txBody>
      </p:sp>
      <p:sp>
        <p:nvSpPr>
          <p:cNvPr id="4" name="Teksta vietturis 3"/>
          <p:cNvSpPr>
            <a:spLocks noGrp="1"/>
          </p:cNvSpPr>
          <p:nvPr>
            <p:ph type="body" sz="quarter" idx="12"/>
          </p:nvPr>
        </p:nvSpPr>
        <p:spPr>
          <a:xfrm>
            <a:off x="7004844" y="549275"/>
            <a:ext cx="12649200" cy="10210800"/>
          </a:xfrm>
        </p:spPr>
        <p:txBody>
          <a:bodyPr anchor="ctr">
            <a:normAutofit fontScale="92500" lnSpcReduction="10000"/>
          </a:bodyPr>
          <a:lstStyle/>
          <a:p>
            <a:pPr marL="742950" indent="-742950">
              <a:buFont typeface="+mj-lt"/>
              <a:buAutoNum type="arabicPeriod"/>
              <a:defRPr/>
            </a:pPr>
            <a:r>
              <a:rPr lang="lv-LV" altLang="lv-LV" sz="4000" dirty="0">
                <a:solidFill>
                  <a:schemeClr val="bg1"/>
                </a:solidFill>
              </a:rPr>
              <a:t>Studentiem adaptācija studijām asociējas vairāk ar «mīkstajām» transversālajām prasmēm: personīgo </a:t>
            </a:r>
            <a:r>
              <a:rPr lang="lv-LV" altLang="lv-LV" sz="4000" dirty="0" err="1">
                <a:solidFill>
                  <a:schemeClr val="bg1"/>
                </a:solidFill>
              </a:rPr>
              <a:t>labizjūtu</a:t>
            </a:r>
            <a:r>
              <a:rPr lang="lv-LV" altLang="lv-LV" sz="4000" dirty="0">
                <a:solidFill>
                  <a:schemeClr val="bg1"/>
                </a:solidFill>
              </a:rPr>
              <a:t> un pielāgošanos augstskolas studiju videi. Tas nozīmē, ka galvenie faktori, kuri ietekmē viņu studijas pirmajā semestrī ir personīgie un institucionālie (organizatoriskie) faktori</a:t>
            </a:r>
            <a:r>
              <a:rPr lang="lv-LV" altLang="lv-LV" sz="4000" dirty="0" smtClean="0">
                <a:solidFill>
                  <a:schemeClr val="bg1"/>
                </a:solidFill>
              </a:rPr>
              <a:t>.</a:t>
            </a:r>
          </a:p>
          <a:p>
            <a:pPr marL="742950" indent="-742950">
              <a:buFont typeface="+mj-lt"/>
              <a:buAutoNum type="arabicPeriod"/>
              <a:defRPr/>
            </a:pPr>
            <a:r>
              <a:rPr lang="lv-LV" altLang="lv-LV" sz="4000" dirty="0" smtClean="0">
                <a:solidFill>
                  <a:schemeClr val="bg1"/>
                </a:solidFill>
              </a:rPr>
              <a:t>Kaut arī studenti akadēmiskos faktorus neuzskata par būtiskiem, tomēr pētījuma </a:t>
            </a:r>
            <a:r>
              <a:rPr lang="lv-LV" altLang="lv-LV" sz="4000" dirty="0">
                <a:solidFill>
                  <a:schemeClr val="bg1"/>
                </a:solidFill>
              </a:rPr>
              <a:t>rezultāti liecina, ka </a:t>
            </a:r>
            <a:r>
              <a:rPr lang="lv-LV" altLang="lv-LV" sz="4000" dirty="0" smtClean="0">
                <a:solidFill>
                  <a:schemeClr val="bg1"/>
                </a:solidFill>
              </a:rPr>
              <a:t>tieši tie nosaka atšķirības </a:t>
            </a:r>
            <a:r>
              <a:rPr lang="lv-LV" altLang="lv-LV" sz="4000" dirty="0">
                <a:solidFill>
                  <a:schemeClr val="bg1"/>
                </a:solidFill>
              </a:rPr>
              <a:t>starp </a:t>
            </a:r>
            <a:r>
              <a:rPr lang="lv-LV" altLang="lv-LV" sz="4000" dirty="0" smtClean="0">
                <a:solidFill>
                  <a:schemeClr val="bg1"/>
                </a:solidFill>
              </a:rPr>
              <a:t>A, B un C grupas studentu adaptāciju studijām</a:t>
            </a:r>
            <a:r>
              <a:rPr lang="lv-LV" altLang="lv-LV" sz="4000" dirty="0">
                <a:solidFill>
                  <a:schemeClr val="bg1"/>
                </a:solidFill>
              </a:rPr>
              <a:t>. Galvenās atšķirības </a:t>
            </a:r>
            <a:r>
              <a:rPr lang="lv-LV" altLang="lv-LV" sz="4000" dirty="0" smtClean="0">
                <a:solidFill>
                  <a:schemeClr val="bg1"/>
                </a:solidFill>
              </a:rPr>
              <a:t>vērojamas viņu prasmē </a:t>
            </a:r>
            <a:r>
              <a:rPr lang="lv-LV" altLang="lv-LV" sz="4000" dirty="0">
                <a:solidFill>
                  <a:schemeClr val="bg1"/>
                </a:solidFill>
              </a:rPr>
              <a:t>mācīties patstāvīgi </a:t>
            </a:r>
            <a:r>
              <a:rPr lang="lv-LV" altLang="lv-LV" sz="4000" dirty="0" smtClean="0">
                <a:solidFill>
                  <a:schemeClr val="bg1"/>
                </a:solidFill>
              </a:rPr>
              <a:t>un iegūto vidusskolas zināšanu līmenī.</a:t>
            </a:r>
          </a:p>
          <a:p>
            <a:pPr marL="742950" indent="-742950">
              <a:buFont typeface="+mj-lt"/>
              <a:buAutoNum type="arabicPeriod"/>
              <a:defRPr/>
            </a:pPr>
            <a:r>
              <a:rPr lang="lv-LV" altLang="lv-LV" sz="4000" dirty="0" smtClean="0">
                <a:solidFill>
                  <a:schemeClr val="bg1"/>
                </a:solidFill>
              </a:rPr>
              <a:t>Lai </a:t>
            </a:r>
            <a:r>
              <a:rPr lang="lv-LV" altLang="lv-LV" sz="4000" dirty="0">
                <a:solidFill>
                  <a:schemeClr val="bg1"/>
                </a:solidFill>
              </a:rPr>
              <a:t>gan studenti uzskata, ka viņu priekšzināšanas ir pietiekamas studijām, tomēr realitāte ir cita. Lai sekmīgi studētu, studentam vajadzētu būt vienlīdz nozīmīgām priekšzināšanām ne tikai atsevišķos (izvēlētajos) mācību priekšmetos, bet visā eksakto zinātņu blokā: bioloģijā, ķīmijā, fizikā un matemātikā. </a:t>
            </a:r>
          </a:p>
        </p:txBody>
      </p:sp>
    </p:spTree>
    <p:extLst>
      <p:ext uri="{BB962C8B-B14F-4D97-AF65-F5344CB8AC3E}">
        <p14:creationId xmlns:p14="http://schemas.microsoft.com/office/powerpoint/2010/main" val="386827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p:cNvSpPr>
            <a:spLocks noGrp="1"/>
          </p:cNvSpPr>
          <p:nvPr>
            <p:ph type="body" sz="quarter" idx="10"/>
          </p:nvPr>
        </p:nvSpPr>
        <p:spPr>
          <a:xfrm>
            <a:off x="375444" y="1844675"/>
            <a:ext cx="5562600" cy="1647825"/>
          </a:xfrm>
        </p:spPr>
        <p:txBody>
          <a:bodyPr>
            <a:normAutofit/>
          </a:bodyPr>
          <a:lstStyle/>
          <a:p>
            <a:r>
              <a:rPr lang="lv-LV" sz="4800" b="1" dirty="0" smtClean="0">
                <a:solidFill>
                  <a:schemeClr val="tx2">
                    <a:lumMod val="75000"/>
                  </a:schemeClr>
                </a:solidFill>
              </a:rPr>
              <a:t>Pētījuma publicitāte</a:t>
            </a:r>
            <a:endParaRPr lang="lv-LV" sz="4800" b="1" dirty="0">
              <a:solidFill>
                <a:schemeClr val="tx2">
                  <a:lumMod val="75000"/>
                </a:schemeClr>
              </a:solidFill>
            </a:endParaRPr>
          </a:p>
        </p:txBody>
      </p:sp>
      <p:sp>
        <p:nvSpPr>
          <p:cNvPr id="4" name="Teksta vietturis 3"/>
          <p:cNvSpPr>
            <a:spLocks noGrp="1"/>
          </p:cNvSpPr>
          <p:nvPr>
            <p:ph type="body" sz="quarter" idx="12"/>
          </p:nvPr>
        </p:nvSpPr>
        <p:spPr>
          <a:xfrm>
            <a:off x="7004844" y="549275"/>
            <a:ext cx="12877800" cy="10210800"/>
          </a:xfrm>
        </p:spPr>
        <p:txBody>
          <a:bodyPr anchor="ctr">
            <a:normAutofit fontScale="92500" lnSpcReduction="20000"/>
          </a:bodyPr>
          <a:lstStyle/>
          <a:p>
            <a:pPr>
              <a:lnSpc>
                <a:spcPct val="100000"/>
              </a:lnSpc>
              <a:spcBef>
                <a:spcPts val="600"/>
              </a:spcBef>
              <a:spcAft>
                <a:spcPts val="600"/>
              </a:spcAft>
            </a:pPr>
            <a:r>
              <a:rPr lang="en-US" altLang="lv-LV" sz="4000" dirty="0" err="1">
                <a:solidFill>
                  <a:schemeClr val="bg1"/>
                </a:solidFill>
              </a:rPr>
              <a:t>Ziņots</a:t>
            </a:r>
            <a:r>
              <a:rPr lang="en-US" altLang="lv-LV" sz="4000" dirty="0">
                <a:solidFill>
                  <a:schemeClr val="bg1"/>
                </a:solidFill>
              </a:rPr>
              <a:t> </a:t>
            </a:r>
            <a:endParaRPr lang="lv-LV" altLang="lv-LV" sz="4000" dirty="0" smtClean="0">
              <a:solidFill>
                <a:schemeClr val="bg1"/>
              </a:solidFill>
            </a:endParaRPr>
          </a:p>
          <a:p>
            <a:pPr marL="1143000" lvl="1" indent="-685800">
              <a:lnSpc>
                <a:spcPct val="100000"/>
              </a:lnSpc>
              <a:spcBef>
                <a:spcPts val="600"/>
              </a:spcBef>
              <a:spcAft>
                <a:spcPts val="600"/>
              </a:spcAft>
              <a:buFont typeface="Wingdings" panose="05000000000000000000" pitchFamily="2" charset="2"/>
              <a:buChar char="§"/>
            </a:pPr>
            <a:r>
              <a:rPr lang="en-US" altLang="lv-LV" sz="4000" dirty="0" err="1" smtClean="0">
                <a:solidFill>
                  <a:schemeClr val="bg1"/>
                </a:solidFill>
              </a:rPr>
              <a:t>BalticSte</a:t>
            </a:r>
            <a:r>
              <a:rPr lang="en-US" altLang="lv-LV" sz="4000" dirty="0" smtClean="0">
                <a:solidFill>
                  <a:schemeClr val="bg1"/>
                </a:solidFill>
              </a:rPr>
              <a:t> 2015</a:t>
            </a:r>
            <a:r>
              <a:rPr lang="lv-LV" altLang="lv-LV" sz="4000" dirty="0" smtClean="0">
                <a:solidFill>
                  <a:schemeClr val="bg1"/>
                </a:solidFill>
              </a:rPr>
              <a:t> simpozijā (Šauļi)</a:t>
            </a:r>
            <a:r>
              <a:rPr lang="en-US" altLang="lv-LV" sz="4000" dirty="0" smtClean="0">
                <a:solidFill>
                  <a:schemeClr val="bg1"/>
                </a:solidFill>
              </a:rPr>
              <a:t> </a:t>
            </a:r>
            <a:endParaRPr lang="lv-LV" altLang="lv-LV" sz="4000" dirty="0" smtClean="0">
              <a:solidFill>
                <a:schemeClr val="bg1"/>
              </a:solidFill>
            </a:endParaRPr>
          </a:p>
          <a:p>
            <a:pPr marL="1143000" lvl="1" indent="-685800">
              <a:lnSpc>
                <a:spcPct val="100000"/>
              </a:lnSpc>
              <a:spcBef>
                <a:spcPts val="600"/>
              </a:spcBef>
              <a:spcAft>
                <a:spcPts val="600"/>
              </a:spcAft>
              <a:buFont typeface="Wingdings" panose="05000000000000000000" pitchFamily="2" charset="2"/>
              <a:buChar char="§"/>
            </a:pPr>
            <a:r>
              <a:rPr lang="en-US" altLang="lv-LV" sz="4000" dirty="0" smtClean="0">
                <a:solidFill>
                  <a:schemeClr val="bg1"/>
                </a:solidFill>
              </a:rPr>
              <a:t>IOSTE 2016</a:t>
            </a:r>
            <a:r>
              <a:rPr lang="lv-LV" altLang="lv-LV" sz="4000" dirty="0" smtClean="0">
                <a:solidFill>
                  <a:schemeClr val="bg1"/>
                </a:solidFill>
              </a:rPr>
              <a:t> simpozijā</a:t>
            </a:r>
            <a:r>
              <a:rPr lang="en-US" altLang="lv-LV" sz="4000" dirty="0" smtClean="0">
                <a:solidFill>
                  <a:schemeClr val="bg1"/>
                </a:solidFill>
              </a:rPr>
              <a:t> </a:t>
            </a:r>
            <a:r>
              <a:rPr lang="lv-LV" altLang="lv-LV" sz="4000" dirty="0" smtClean="0">
                <a:solidFill>
                  <a:schemeClr val="bg1"/>
                </a:solidFill>
              </a:rPr>
              <a:t>(Braga)</a:t>
            </a:r>
          </a:p>
          <a:p>
            <a:pPr marL="1143000" lvl="1" indent="-685800">
              <a:lnSpc>
                <a:spcPct val="100000"/>
              </a:lnSpc>
              <a:spcBef>
                <a:spcPts val="600"/>
              </a:spcBef>
              <a:spcAft>
                <a:spcPts val="600"/>
              </a:spcAft>
              <a:buFont typeface="Wingdings" panose="05000000000000000000" pitchFamily="2" charset="2"/>
              <a:buChar char="§"/>
            </a:pPr>
            <a:r>
              <a:rPr lang="en-US" altLang="lv-LV" sz="4000" dirty="0" smtClean="0">
                <a:solidFill>
                  <a:schemeClr val="bg1"/>
                </a:solidFill>
              </a:rPr>
              <a:t>Rural </a:t>
            </a:r>
            <a:r>
              <a:rPr lang="en-US" altLang="lv-LV" sz="4000" dirty="0">
                <a:solidFill>
                  <a:schemeClr val="bg1"/>
                </a:solidFill>
              </a:rPr>
              <a:t>Environment. Education. Personality (REEP) </a:t>
            </a:r>
            <a:r>
              <a:rPr lang="en-US" altLang="lv-LV" sz="4000" dirty="0" smtClean="0">
                <a:solidFill>
                  <a:schemeClr val="bg1"/>
                </a:solidFill>
              </a:rPr>
              <a:t>2017 </a:t>
            </a:r>
            <a:r>
              <a:rPr lang="lv-LV" altLang="lv-LV" sz="4000" dirty="0" smtClean="0">
                <a:solidFill>
                  <a:schemeClr val="bg1"/>
                </a:solidFill>
              </a:rPr>
              <a:t> starptautiskajā konferencē (Jelgava)</a:t>
            </a:r>
          </a:p>
          <a:p>
            <a:pPr marL="1143000" lvl="1" indent="-685800">
              <a:lnSpc>
                <a:spcPct val="100000"/>
              </a:lnSpc>
              <a:spcBef>
                <a:spcPts val="600"/>
              </a:spcBef>
              <a:spcAft>
                <a:spcPts val="600"/>
              </a:spcAft>
              <a:buFont typeface="Wingdings" panose="05000000000000000000" pitchFamily="2" charset="2"/>
              <a:buChar char="§"/>
            </a:pPr>
            <a:r>
              <a:rPr lang="en-US" altLang="lv-LV" sz="4000" dirty="0" err="1" smtClean="0">
                <a:solidFill>
                  <a:schemeClr val="bg1"/>
                </a:solidFill>
              </a:rPr>
              <a:t>BalticSte</a:t>
            </a:r>
            <a:r>
              <a:rPr lang="en-US" altLang="lv-LV" sz="4000" dirty="0" smtClean="0">
                <a:solidFill>
                  <a:schemeClr val="bg1"/>
                </a:solidFill>
              </a:rPr>
              <a:t> 2017</a:t>
            </a:r>
            <a:r>
              <a:rPr lang="lv-LV" altLang="lv-LV" sz="4000" dirty="0" smtClean="0">
                <a:solidFill>
                  <a:schemeClr val="bg1"/>
                </a:solidFill>
              </a:rPr>
              <a:t> simpozijā (Šauļi)</a:t>
            </a:r>
          </a:p>
          <a:p>
            <a:pPr marL="1143000" lvl="1" indent="-685800">
              <a:lnSpc>
                <a:spcPct val="100000"/>
              </a:lnSpc>
              <a:spcBef>
                <a:spcPts val="600"/>
              </a:spcBef>
              <a:spcAft>
                <a:spcPts val="600"/>
              </a:spcAft>
              <a:buFont typeface="Wingdings" panose="05000000000000000000" pitchFamily="2" charset="2"/>
              <a:buChar char="§"/>
            </a:pPr>
            <a:r>
              <a:rPr lang="lv-LV" altLang="lv-LV" sz="4000" dirty="0" smtClean="0">
                <a:solidFill>
                  <a:schemeClr val="bg1"/>
                </a:solidFill>
              </a:rPr>
              <a:t>BF akadēmiskajā seminārā (Kolka)</a:t>
            </a:r>
          </a:p>
          <a:p>
            <a:pPr marL="1143000" lvl="1" indent="-685800">
              <a:lnSpc>
                <a:spcPct val="100000"/>
              </a:lnSpc>
              <a:spcBef>
                <a:spcPts val="600"/>
              </a:spcBef>
              <a:spcAft>
                <a:spcPts val="600"/>
              </a:spcAft>
              <a:buFont typeface="Wingdings" panose="05000000000000000000" pitchFamily="2" charset="2"/>
              <a:buChar char="§"/>
            </a:pPr>
            <a:r>
              <a:rPr lang="lv-LV" altLang="lv-LV" sz="4000" dirty="0" smtClean="0">
                <a:solidFill>
                  <a:schemeClr val="bg1"/>
                </a:solidFill>
              </a:rPr>
              <a:t>LU 76. zinātniskajā konferencē (Rīga)</a:t>
            </a:r>
            <a:endParaRPr lang="en-US" altLang="lv-LV" sz="4000" dirty="0">
              <a:solidFill>
                <a:schemeClr val="bg1"/>
              </a:solidFill>
            </a:endParaRPr>
          </a:p>
          <a:p>
            <a:pPr>
              <a:lnSpc>
                <a:spcPct val="100000"/>
              </a:lnSpc>
              <a:spcBef>
                <a:spcPts val="600"/>
              </a:spcBef>
              <a:spcAft>
                <a:spcPts val="600"/>
              </a:spcAft>
            </a:pPr>
            <a:r>
              <a:rPr lang="en-US" altLang="lv-LV" sz="4000" dirty="0" err="1">
                <a:solidFill>
                  <a:schemeClr val="bg1"/>
                </a:solidFill>
              </a:rPr>
              <a:t>Publicēts</a:t>
            </a:r>
            <a:r>
              <a:rPr lang="en-US" altLang="lv-LV" sz="4000" dirty="0">
                <a:solidFill>
                  <a:schemeClr val="bg1"/>
                </a:solidFill>
              </a:rPr>
              <a:t> </a:t>
            </a:r>
            <a:endParaRPr lang="lv-LV" altLang="lv-LV" sz="4000" dirty="0" smtClean="0">
              <a:solidFill>
                <a:schemeClr val="bg1"/>
              </a:solidFill>
            </a:endParaRPr>
          </a:p>
          <a:p>
            <a:pPr marL="1143000" lvl="1" indent="-685800">
              <a:lnSpc>
                <a:spcPct val="100000"/>
              </a:lnSpc>
              <a:spcBef>
                <a:spcPts val="600"/>
              </a:spcBef>
              <a:spcAft>
                <a:spcPts val="600"/>
              </a:spcAft>
              <a:buFont typeface="Wingdings" panose="05000000000000000000" pitchFamily="2" charset="2"/>
              <a:buChar char="§"/>
            </a:pPr>
            <a:r>
              <a:rPr lang="en-US" altLang="lv-LV" sz="4000" dirty="0" smtClean="0">
                <a:solidFill>
                  <a:schemeClr val="bg1"/>
                </a:solidFill>
              </a:rPr>
              <a:t>R</a:t>
            </a:r>
            <a:r>
              <a:rPr lang="en-US" altLang="lv-LV" sz="4000" dirty="0">
                <a:solidFill>
                  <a:schemeClr val="bg1"/>
                </a:solidFill>
              </a:rPr>
              <a:t>. </a:t>
            </a:r>
            <a:r>
              <a:rPr lang="en-US" altLang="lv-LV" sz="4000" dirty="0" err="1">
                <a:solidFill>
                  <a:schemeClr val="bg1"/>
                </a:solidFill>
              </a:rPr>
              <a:t>Birzina</a:t>
            </a:r>
            <a:r>
              <a:rPr lang="en-US" altLang="lv-LV" sz="4000" dirty="0">
                <a:solidFill>
                  <a:schemeClr val="bg1"/>
                </a:solidFill>
              </a:rPr>
              <a:t> &amp; D. </a:t>
            </a:r>
            <a:r>
              <a:rPr lang="en-US" altLang="lv-LV" sz="4000" dirty="0" err="1">
                <a:solidFill>
                  <a:schemeClr val="bg1"/>
                </a:solidFill>
              </a:rPr>
              <a:t>Cedere</a:t>
            </a:r>
            <a:r>
              <a:rPr lang="en-US" altLang="lv-LV" sz="4000" dirty="0">
                <a:solidFill>
                  <a:schemeClr val="bg1"/>
                </a:solidFill>
              </a:rPr>
              <a:t> (2017) The First Year Students’ Perceptions of Higher Studies: a Case of University of </a:t>
            </a:r>
            <a:r>
              <a:rPr lang="en-US" altLang="lv-LV" sz="4000" dirty="0" smtClean="0">
                <a:solidFill>
                  <a:schemeClr val="bg1"/>
                </a:solidFill>
              </a:rPr>
              <a:t>Latvia</a:t>
            </a:r>
            <a:r>
              <a:rPr lang="lv-LV" altLang="lv-LV" sz="4000" dirty="0" smtClean="0">
                <a:solidFill>
                  <a:schemeClr val="bg1"/>
                </a:solidFill>
              </a:rPr>
              <a:t>. </a:t>
            </a:r>
            <a:r>
              <a:rPr lang="lv-LV" altLang="lv-LV" sz="4000" dirty="0" err="1" smtClean="0">
                <a:solidFill>
                  <a:schemeClr val="bg1"/>
                </a:solidFill>
              </a:rPr>
              <a:t>In</a:t>
            </a:r>
            <a:r>
              <a:rPr lang="lv-LV" altLang="lv-LV" sz="4000" dirty="0" smtClean="0">
                <a:solidFill>
                  <a:schemeClr val="bg1"/>
                </a:solidFill>
              </a:rPr>
              <a:t> </a:t>
            </a:r>
            <a:r>
              <a:rPr lang="en-US" altLang="lv-LV" sz="4000" dirty="0">
                <a:solidFill>
                  <a:schemeClr val="bg1"/>
                </a:solidFill>
              </a:rPr>
              <a:t>V. </a:t>
            </a:r>
            <a:r>
              <a:rPr lang="en-US" altLang="lv-LV" sz="4000" dirty="0" err="1">
                <a:solidFill>
                  <a:schemeClr val="bg1"/>
                </a:solidFill>
              </a:rPr>
              <a:t>Dislere</a:t>
            </a:r>
            <a:r>
              <a:rPr lang="en-US" altLang="lv-LV" sz="4000" dirty="0">
                <a:solidFill>
                  <a:schemeClr val="bg1"/>
                </a:solidFill>
              </a:rPr>
              <a:t> (Ed.), The Proceedings of the International Scientific Conference Rural Environment. Education. Personality (REEP), </a:t>
            </a:r>
            <a:r>
              <a:rPr lang="lv-LV" altLang="lv-LV" sz="4000" dirty="0" smtClean="0">
                <a:solidFill>
                  <a:schemeClr val="bg1"/>
                </a:solidFill>
              </a:rPr>
              <a:t>10</a:t>
            </a:r>
            <a:r>
              <a:rPr lang="en-US" altLang="lv-LV" sz="4000" dirty="0" smtClean="0">
                <a:solidFill>
                  <a:schemeClr val="bg1"/>
                </a:solidFill>
              </a:rPr>
              <a:t>. </a:t>
            </a:r>
            <a:r>
              <a:rPr lang="en-US" altLang="lv-LV" sz="4000" dirty="0">
                <a:solidFill>
                  <a:schemeClr val="bg1"/>
                </a:solidFill>
              </a:rPr>
              <a:t>Jelgava: LLU TF, </a:t>
            </a:r>
            <a:r>
              <a:rPr lang="lv-LV" altLang="lv-LV" sz="4000" dirty="0" smtClean="0">
                <a:solidFill>
                  <a:schemeClr val="bg1"/>
                </a:solidFill>
              </a:rPr>
              <a:t>40</a:t>
            </a:r>
            <a:r>
              <a:rPr lang="en-US" altLang="lv-LV" sz="4000" dirty="0" smtClean="0">
                <a:solidFill>
                  <a:schemeClr val="bg1"/>
                </a:solidFill>
              </a:rPr>
              <a:t>-</a:t>
            </a:r>
            <a:r>
              <a:rPr lang="lv-LV" altLang="lv-LV" sz="4000" dirty="0" smtClean="0">
                <a:solidFill>
                  <a:schemeClr val="bg1"/>
                </a:solidFill>
              </a:rPr>
              <a:t>49</a:t>
            </a:r>
            <a:r>
              <a:rPr lang="en-US" altLang="lv-LV" sz="4000" dirty="0" smtClean="0">
                <a:solidFill>
                  <a:schemeClr val="bg1"/>
                </a:solidFill>
              </a:rPr>
              <a:t>. </a:t>
            </a:r>
            <a:endParaRPr lang="lv-LV" altLang="lv-LV" sz="4000" dirty="0" smtClean="0">
              <a:solidFill>
                <a:schemeClr val="bg1"/>
              </a:solidFill>
            </a:endParaRPr>
          </a:p>
          <a:p>
            <a:pPr>
              <a:lnSpc>
                <a:spcPct val="100000"/>
              </a:lnSpc>
              <a:spcBef>
                <a:spcPts val="600"/>
              </a:spcBef>
              <a:spcAft>
                <a:spcPts val="600"/>
              </a:spcAft>
            </a:pPr>
            <a:r>
              <a:rPr lang="en-US" altLang="lv-LV" sz="4000" dirty="0" smtClean="0">
                <a:solidFill>
                  <a:schemeClr val="bg1"/>
                </a:solidFill>
              </a:rPr>
              <a:t>P</a:t>
            </a:r>
            <a:r>
              <a:rPr lang="lv-LV" altLang="lv-LV" sz="4000" dirty="0" smtClean="0">
                <a:solidFill>
                  <a:schemeClr val="bg1"/>
                </a:solidFill>
              </a:rPr>
              <a:t>ieņemts p</a:t>
            </a:r>
            <a:r>
              <a:rPr lang="en-US" altLang="lv-LV" sz="4000" dirty="0" err="1" smtClean="0">
                <a:solidFill>
                  <a:schemeClr val="bg1"/>
                </a:solidFill>
              </a:rPr>
              <a:t>ublicē</a:t>
            </a:r>
            <a:r>
              <a:rPr lang="lv-LV" altLang="lv-LV" sz="4000" dirty="0" err="1" smtClean="0">
                <a:solidFill>
                  <a:schemeClr val="bg1"/>
                </a:solidFill>
              </a:rPr>
              <a:t>šanā</a:t>
            </a:r>
            <a:r>
              <a:rPr lang="en-US" altLang="lv-LV" sz="4000" dirty="0">
                <a:solidFill>
                  <a:schemeClr val="bg1"/>
                </a:solidFill>
              </a:rPr>
              <a:t> Journal of Baltic Science Education</a:t>
            </a:r>
            <a:endParaRPr lang="lv-LV" altLang="lv-LV" sz="4000" dirty="0">
              <a:solidFill>
                <a:schemeClr val="bg1"/>
              </a:solidFill>
            </a:endParaRPr>
          </a:p>
          <a:p>
            <a:pPr marL="1143000" lvl="1" indent="-685800">
              <a:lnSpc>
                <a:spcPct val="100000"/>
              </a:lnSpc>
              <a:spcBef>
                <a:spcPts val="600"/>
              </a:spcBef>
              <a:spcAft>
                <a:spcPts val="600"/>
              </a:spcAft>
              <a:buFont typeface="Wingdings" panose="05000000000000000000" pitchFamily="2" charset="2"/>
              <a:buChar char="§"/>
            </a:pPr>
            <a:r>
              <a:rPr lang="lv-LV" altLang="lv-LV" sz="4000" dirty="0" smtClean="0">
                <a:solidFill>
                  <a:schemeClr val="bg1"/>
                </a:solidFill>
              </a:rPr>
              <a:t>R. </a:t>
            </a:r>
            <a:r>
              <a:rPr lang="lv-LV" altLang="lv-LV" sz="4000" dirty="0" err="1" smtClean="0">
                <a:solidFill>
                  <a:schemeClr val="bg1"/>
                </a:solidFill>
              </a:rPr>
              <a:t>Birzina</a:t>
            </a:r>
            <a:r>
              <a:rPr lang="lv-LV" altLang="lv-LV" sz="4000" dirty="0" smtClean="0">
                <a:solidFill>
                  <a:schemeClr val="bg1"/>
                </a:solidFill>
              </a:rPr>
              <a:t>, D. </a:t>
            </a:r>
            <a:r>
              <a:rPr lang="lv-LV" altLang="lv-LV" sz="4000" dirty="0" err="1" smtClean="0">
                <a:solidFill>
                  <a:schemeClr val="bg1"/>
                </a:solidFill>
              </a:rPr>
              <a:t>Cedere</a:t>
            </a:r>
            <a:r>
              <a:rPr lang="lv-LV" altLang="lv-LV" sz="4000" dirty="0" smtClean="0">
                <a:solidFill>
                  <a:schemeClr val="bg1"/>
                </a:solidFill>
              </a:rPr>
              <a:t>, L. </a:t>
            </a:r>
            <a:r>
              <a:rPr lang="lv-LV" altLang="lv-LV" sz="4000" dirty="0" err="1" smtClean="0">
                <a:solidFill>
                  <a:schemeClr val="bg1"/>
                </a:solidFill>
              </a:rPr>
              <a:t>Petersone</a:t>
            </a:r>
            <a:r>
              <a:rPr lang="lv-LV" altLang="lv-LV" sz="4000" dirty="0" smtClean="0">
                <a:solidFill>
                  <a:schemeClr val="bg1"/>
                </a:solidFill>
              </a:rPr>
              <a:t>. </a:t>
            </a:r>
            <a:r>
              <a:rPr lang="en-US" altLang="lv-LV" sz="4000" dirty="0">
                <a:solidFill>
                  <a:schemeClr val="bg1"/>
                </a:solidFill>
              </a:rPr>
              <a:t>Factors influencing the first year students’ adaptation to natural science studies in higher </a:t>
            </a:r>
            <a:r>
              <a:rPr lang="en-US" altLang="lv-LV" sz="4000" dirty="0" smtClean="0">
                <a:solidFill>
                  <a:schemeClr val="bg1"/>
                </a:solidFill>
              </a:rPr>
              <a:t>education</a:t>
            </a:r>
            <a:r>
              <a:rPr lang="lv-LV" altLang="lv-LV" sz="4000" dirty="0" smtClean="0">
                <a:solidFill>
                  <a:schemeClr val="bg1"/>
                </a:solidFill>
              </a:rPr>
              <a:t>. 15 lpp.</a:t>
            </a:r>
            <a:endParaRPr lang="en-US" altLang="lv-LV" sz="4000" dirty="0">
              <a:solidFill>
                <a:schemeClr val="bg1"/>
              </a:solidFill>
            </a:endParaRPr>
          </a:p>
        </p:txBody>
      </p:sp>
    </p:spTree>
    <p:extLst>
      <p:ext uri="{BB962C8B-B14F-4D97-AF65-F5344CB8AC3E}">
        <p14:creationId xmlns:p14="http://schemas.microsoft.com/office/powerpoint/2010/main" val="3233853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081044" y="9464675"/>
            <a:ext cx="12801600" cy="1676399"/>
          </a:xfrm>
        </p:spPr>
        <p:txBody>
          <a:bodyPr>
            <a:normAutofit/>
          </a:bodyPr>
          <a:lstStyle/>
          <a:p>
            <a:r>
              <a:rPr lang="lv-LV" altLang="lv-LV" sz="4000" i="1" dirty="0">
                <a:solidFill>
                  <a:schemeClr val="tx2">
                    <a:lumMod val="50000"/>
                  </a:schemeClr>
                </a:solidFill>
                <a:latin typeface="Arial" panose="020B0604020202020204" pitchFamily="34" charset="0"/>
                <a:cs typeface="Arial" panose="020B0604020202020204" pitchFamily="34" charset="0"/>
              </a:rPr>
              <a:t>Skolā mūs mēģina iebiedēt par studijām augstskolā, taču patiesībā nav tik traki un ir visai interesanti</a:t>
            </a:r>
            <a:r>
              <a:rPr lang="lv-LV" altLang="lv-LV" sz="4000" i="1" dirty="0" smtClean="0">
                <a:solidFill>
                  <a:schemeClr val="tx2">
                    <a:lumMod val="50000"/>
                  </a:schemeClr>
                </a:solidFill>
                <a:latin typeface="Arial" panose="020B0604020202020204" pitchFamily="34" charset="0"/>
                <a:cs typeface="Arial" panose="020B0604020202020204" pitchFamily="34" charset="0"/>
              </a:rPr>
              <a:t>!</a:t>
            </a:r>
            <a:endParaRPr lang="lv-LV" sz="4000" i="1" dirty="0" smtClean="0">
              <a:solidFill>
                <a:schemeClr val="tx2">
                  <a:lumMod val="50000"/>
                </a:schemeClr>
              </a:solidFill>
              <a:latin typeface="Arial" panose="020B0604020202020204" pitchFamily="34" charset="0"/>
              <a:cs typeface="Arial" panose="020B0604020202020204" pitchFamily="34" charset="0"/>
            </a:endParaRPr>
          </a:p>
        </p:txBody>
      </p:sp>
      <p:pic>
        <p:nvPicPr>
          <p:cNvPr id="4" name="Attēla vietturis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614" b="16614"/>
          <a:stretch>
            <a:fillRect/>
          </a:stretch>
        </p:blipFill>
        <p:spPr>
          <a:xfrm>
            <a:off x="7251442" y="4206875"/>
            <a:ext cx="12402602" cy="4968875"/>
          </a:xfrm>
        </p:spPr>
      </p:pic>
      <p:sp>
        <p:nvSpPr>
          <p:cNvPr id="5" name="TextBox 4"/>
          <p:cNvSpPr txBox="1"/>
          <p:nvPr/>
        </p:nvSpPr>
        <p:spPr>
          <a:xfrm>
            <a:off x="1213644" y="4587875"/>
            <a:ext cx="4572000" cy="2554545"/>
          </a:xfrm>
          <a:prstGeom prst="rect">
            <a:avLst/>
          </a:prstGeom>
          <a:noFill/>
        </p:spPr>
        <p:txBody>
          <a:bodyPr wrap="square" rtlCol="0">
            <a:spAutoFit/>
          </a:bodyPr>
          <a:lstStyle/>
          <a:p>
            <a:r>
              <a:rPr lang="it-IT" sz="3200" dirty="0" smtClean="0">
                <a:latin typeface="Arial" panose="020B0604020202020204" pitchFamily="34" charset="0"/>
                <a:cs typeface="Arial" panose="020B0604020202020204" pitchFamily="34" charset="0"/>
              </a:rPr>
              <a:t>Rita </a:t>
            </a:r>
            <a:r>
              <a:rPr lang="it-IT" sz="3200" dirty="0">
                <a:latin typeface="Arial" panose="020B0604020202020204" pitchFamily="34" charset="0"/>
                <a:cs typeface="Arial" panose="020B0604020202020204" pitchFamily="34" charset="0"/>
              </a:rPr>
              <a:t>Birzina</a:t>
            </a:r>
          </a:p>
          <a:p>
            <a:r>
              <a:rPr lang="it-IT" sz="3200" dirty="0" smtClean="0">
                <a:latin typeface="Arial" panose="020B0604020202020204" pitchFamily="34" charset="0"/>
                <a:cs typeface="Arial" panose="020B0604020202020204" pitchFamily="34" charset="0"/>
              </a:rPr>
              <a:t>rita.birzina@lu.lv</a:t>
            </a:r>
            <a:endParaRPr lang="it-IT" sz="3200" dirty="0">
              <a:latin typeface="Arial" panose="020B0604020202020204" pitchFamily="34" charset="0"/>
              <a:cs typeface="Arial" panose="020B0604020202020204" pitchFamily="34" charset="0"/>
            </a:endParaRPr>
          </a:p>
          <a:p>
            <a:endParaRPr lang="lv-LV" sz="3200" dirty="0" smtClean="0">
              <a:latin typeface="Arial" panose="020B0604020202020204" pitchFamily="34" charset="0"/>
              <a:cs typeface="Arial" panose="020B0604020202020204" pitchFamily="34" charset="0"/>
            </a:endParaRPr>
          </a:p>
          <a:p>
            <a:r>
              <a:rPr lang="lv-LV" sz="3200" dirty="0" smtClean="0">
                <a:latin typeface="Arial" panose="020B0604020202020204" pitchFamily="34" charset="0"/>
                <a:cs typeface="Arial" panose="020B0604020202020204" pitchFamily="34" charset="0"/>
              </a:rPr>
              <a:t>Dagnija </a:t>
            </a:r>
            <a:r>
              <a:rPr lang="lv-LV" sz="3200" dirty="0" err="1" smtClean="0">
                <a:latin typeface="Arial" panose="020B0604020202020204" pitchFamily="34" charset="0"/>
                <a:cs typeface="Arial" panose="020B0604020202020204" pitchFamily="34" charset="0"/>
              </a:rPr>
              <a:t>Cēdere</a:t>
            </a:r>
            <a:endParaRPr lang="it-IT" sz="3200" dirty="0">
              <a:latin typeface="Arial" panose="020B0604020202020204" pitchFamily="34" charset="0"/>
              <a:cs typeface="Arial" panose="020B0604020202020204" pitchFamily="34" charset="0"/>
            </a:endParaRPr>
          </a:p>
          <a:p>
            <a:r>
              <a:rPr lang="lv-LV" sz="3200" dirty="0" err="1" smtClean="0">
                <a:latin typeface="Arial" panose="020B0604020202020204" pitchFamily="34" charset="0"/>
                <a:cs typeface="Arial" panose="020B0604020202020204" pitchFamily="34" charset="0"/>
              </a:rPr>
              <a:t>dagnija.cedere</a:t>
            </a:r>
            <a:r>
              <a:rPr lang="it-IT" sz="3200" dirty="0" smtClean="0">
                <a:latin typeface="Arial" panose="020B0604020202020204" pitchFamily="34" charset="0"/>
                <a:cs typeface="Arial" panose="020B0604020202020204" pitchFamily="34" charset="0"/>
              </a:rPr>
              <a:t>@lu.lv</a:t>
            </a:r>
            <a:endParaRPr lang="it-IT" sz="3200" dirty="0">
              <a:latin typeface="Arial" panose="020B0604020202020204" pitchFamily="34" charset="0"/>
              <a:cs typeface="Arial" panose="020B0604020202020204" pitchFamily="34" charset="0"/>
            </a:endParaRPr>
          </a:p>
        </p:txBody>
      </p:sp>
      <p:sp>
        <p:nvSpPr>
          <p:cNvPr id="3" name="Taisnstūris 2"/>
          <p:cNvSpPr/>
          <p:nvPr/>
        </p:nvSpPr>
        <p:spPr>
          <a:xfrm>
            <a:off x="15368335" y="3182075"/>
            <a:ext cx="4261103" cy="584775"/>
          </a:xfrm>
          <a:prstGeom prst="rect">
            <a:avLst/>
          </a:prstGeom>
        </p:spPr>
        <p:txBody>
          <a:bodyPr wrap="none">
            <a:spAutoFit/>
          </a:bodyPr>
          <a:lstStyle/>
          <a:p>
            <a:r>
              <a:rPr lang="lv-LV" sz="3200" dirty="0">
                <a:latin typeface="Arial" panose="020B0604020202020204" pitchFamily="34" charset="0"/>
                <a:cs typeface="Arial" panose="020B0604020202020204" pitchFamily="34" charset="0"/>
              </a:rPr>
              <a:t>Paldies par uzmanību!</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9100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p:cNvSpPr>
            <a:spLocks noGrp="1"/>
          </p:cNvSpPr>
          <p:nvPr>
            <p:ph type="body" sz="quarter" idx="10"/>
          </p:nvPr>
        </p:nvSpPr>
        <p:spPr>
          <a:xfrm>
            <a:off x="375444" y="1844675"/>
            <a:ext cx="5562600" cy="3048000"/>
          </a:xfrm>
        </p:spPr>
        <p:txBody>
          <a:bodyPr>
            <a:normAutofit/>
          </a:bodyPr>
          <a:lstStyle/>
          <a:p>
            <a:r>
              <a:rPr lang="lv-LV" altLang="lv-LV" sz="4800" b="1" dirty="0" smtClean="0">
                <a:solidFill>
                  <a:schemeClr val="tx2">
                    <a:lumMod val="75000"/>
                  </a:schemeClr>
                </a:solidFill>
              </a:rPr>
              <a:t>Aktualitāte</a:t>
            </a:r>
            <a:endParaRPr lang="lv-LV" sz="4800" b="1" dirty="0">
              <a:solidFill>
                <a:schemeClr val="tx2">
                  <a:lumMod val="75000"/>
                </a:schemeClr>
              </a:solidFill>
            </a:endParaRPr>
          </a:p>
        </p:txBody>
      </p:sp>
      <p:sp>
        <p:nvSpPr>
          <p:cNvPr id="4" name="Teksta vietturis 3"/>
          <p:cNvSpPr>
            <a:spLocks noGrp="1"/>
          </p:cNvSpPr>
          <p:nvPr>
            <p:ph type="body" sz="quarter" idx="12"/>
          </p:nvPr>
        </p:nvSpPr>
        <p:spPr>
          <a:xfrm>
            <a:off x="8128250" y="702839"/>
            <a:ext cx="11430000" cy="9982200"/>
          </a:xfrm>
        </p:spPr>
        <p:txBody>
          <a:bodyPr anchor="ctr">
            <a:normAutofit fontScale="77500" lnSpcReduction="20000"/>
          </a:bodyPr>
          <a:lstStyle/>
          <a:p>
            <a:pPr marL="571500" indent="-571500">
              <a:lnSpc>
                <a:spcPct val="120000"/>
              </a:lnSpc>
              <a:spcBef>
                <a:spcPts val="600"/>
              </a:spcBef>
              <a:spcAft>
                <a:spcPts val="600"/>
              </a:spcAft>
              <a:buFont typeface="Wingdings" panose="05000000000000000000" pitchFamily="2" charset="2"/>
              <a:buChar char="§"/>
            </a:pPr>
            <a:r>
              <a:rPr lang="lv-LV" altLang="lv-LV" sz="4800" dirty="0" smtClean="0">
                <a:solidFill>
                  <a:schemeClr val="bg1"/>
                </a:solidFill>
                <a:latin typeface="Arial" panose="020B0604020202020204" pitchFamily="34" charset="0"/>
                <a:cs typeface="Arial" panose="020B0604020202020204" pitchFamily="34" charset="0"/>
              </a:rPr>
              <a:t>Augstākās izglītības </a:t>
            </a:r>
            <a:r>
              <a:rPr lang="lv-LV" altLang="lv-LV" sz="4800" dirty="0" err="1" smtClean="0">
                <a:solidFill>
                  <a:schemeClr val="bg1"/>
                </a:solidFill>
                <a:latin typeface="Arial" panose="020B0604020202020204" pitchFamily="34" charset="0"/>
                <a:cs typeface="Arial" panose="020B0604020202020204" pitchFamily="34" charset="0"/>
              </a:rPr>
              <a:t>masifikācija</a:t>
            </a:r>
            <a:endParaRPr lang="lv-LV" altLang="lv-LV" sz="4800" dirty="0" smtClean="0">
              <a:solidFill>
                <a:schemeClr val="bg1"/>
              </a:solidFill>
              <a:latin typeface="Arial" panose="020B0604020202020204" pitchFamily="34" charset="0"/>
              <a:cs typeface="Arial" panose="020B0604020202020204" pitchFamily="34" charset="0"/>
            </a:endParaRPr>
          </a:p>
          <a:p>
            <a:pPr marL="571500" indent="-571500">
              <a:lnSpc>
                <a:spcPct val="120000"/>
              </a:lnSpc>
              <a:spcBef>
                <a:spcPts val="600"/>
              </a:spcBef>
              <a:spcAft>
                <a:spcPts val="600"/>
              </a:spcAft>
              <a:buFont typeface="Wingdings" panose="05000000000000000000" pitchFamily="2" charset="2"/>
              <a:buChar char="§"/>
            </a:pPr>
            <a:r>
              <a:rPr lang="lv-LV" altLang="lv-LV" sz="4800" dirty="0" smtClean="0">
                <a:solidFill>
                  <a:schemeClr val="bg1"/>
                </a:solidFill>
                <a:latin typeface="Arial" panose="020B0604020202020204" pitchFamily="34" charset="0"/>
                <a:cs typeface="Arial" panose="020B0604020202020204" pitchFamily="34" charset="0"/>
              </a:rPr>
              <a:t>Studentu skaita proporcija dabaszinātnēs un sociālajās zinātnēs </a:t>
            </a:r>
            <a:endParaRPr lang="lv-LV" altLang="lv-LV" sz="4800" dirty="0">
              <a:solidFill>
                <a:schemeClr val="bg1"/>
              </a:solidFill>
              <a:latin typeface="Arial" panose="020B0604020202020204" pitchFamily="34" charset="0"/>
              <a:cs typeface="Arial" panose="020B0604020202020204" pitchFamily="34" charset="0"/>
            </a:endParaRPr>
          </a:p>
          <a:p>
            <a:pPr marL="571500" indent="-571500">
              <a:lnSpc>
                <a:spcPct val="120000"/>
              </a:lnSpc>
              <a:spcBef>
                <a:spcPts val="600"/>
              </a:spcBef>
              <a:spcAft>
                <a:spcPts val="600"/>
              </a:spcAft>
              <a:buFont typeface="Wingdings" panose="05000000000000000000" pitchFamily="2" charset="2"/>
              <a:buChar char="§"/>
            </a:pPr>
            <a:r>
              <a:rPr lang="lv-LV" altLang="lv-LV" sz="4800" dirty="0" smtClean="0">
                <a:solidFill>
                  <a:schemeClr val="bg1"/>
                </a:solidFill>
                <a:latin typeface="Arial" panose="020B0604020202020204" pitchFamily="34" charset="0"/>
                <a:cs typeface="Arial" panose="020B0604020202020204" pitchFamily="34" charset="0"/>
              </a:rPr>
              <a:t>Studentu adaptācija studijām</a:t>
            </a:r>
            <a:r>
              <a:rPr lang="lv-LV" altLang="lv-LV" sz="4800" dirty="0">
                <a:solidFill>
                  <a:schemeClr val="bg1"/>
                </a:solidFill>
                <a:latin typeface="Arial" panose="020B0604020202020204" pitchFamily="34" charset="0"/>
                <a:cs typeface="Arial" panose="020B0604020202020204" pitchFamily="34" charset="0"/>
              </a:rPr>
              <a:t>. </a:t>
            </a:r>
            <a:r>
              <a:rPr lang="lv-LV" altLang="lv-LV" sz="4800" dirty="0" smtClean="0">
                <a:solidFill>
                  <a:schemeClr val="bg1"/>
                </a:solidFill>
                <a:latin typeface="Arial" panose="020B0604020202020204" pitchFamily="34" charset="0"/>
                <a:cs typeface="Arial" panose="020B0604020202020204" pitchFamily="34" charset="0"/>
              </a:rPr>
              <a:t>1/3 studentu </a:t>
            </a:r>
            <a:r>
              <a:rPr lang="lv-LV" altLang="lv-LV" sz="4800" dirty="0">
                <a:solidFill>
                  <a:schemeClr val="bg1"/>
                </a:solidFill>
                <a:latin typeface="Arial" panose="020B0604020202020204" pitchFamily="34" charset="0"/>
                <a:cs typeface="Arial" panose="020B0604020202020204" pitchFamily="34" charset="0"/>
              </a:rPr>
              <a:t>OECD valstīs nepabeidz savas </a:t>
            </a:r>
            <a:r>
              <a:rPr lang="lv-LV" altLang="lv-LV" sz="4800" dirty="0" smtClean="0">
                <a:solidFill>
                  <a:schemeClr val="bg1"/>
                </a:solidFill>
                <a:latin typeface="Arial" panose="020B0604020202020204" pitchFamily="34" charset="0"/>
                <a:cs typeface="Arial" panose="020B0604020202020204" pitchFamily="34" charset="0"/>
              </a:rPr>
              <a:t>studijas. Trūkst </a:t>
            </a:r>
            <a:r>
              <a:rPr lang="lv-LV" altLang="lv-LV" sz="4800" dirty="0">
                <a:solidFill>
                  <a:schemeClr val="bg1"/>
                </a:solidFill>
                <a:latin typeface="Arial" panose="020B0604020202020204" pitchFamily="34" charset="0"/>
                <a:cs typeface="Arial" panose="020B0604020202020204" pitchFamily="34" charset="0"/>
              </a:rPr>
              <a:t>sistemātisku </a:t>
            </a:r>
            <a:r>
              <a:rPr lang="lv-LV" altLang="lv-LV" sz="4800" dirty="0" smtClean="0">
                <a:solidFill>
                  <a:schemeClr val="bg1"/>
                </a:solidFill>
                <a:latin typeface="Arial" panose="020B0604020202020204" pitchFamily="34" charset="0"/>
                <a:cs typeface="Arial" panose="020B0604020202020204" pitchFamily="34" charset="0"/>
              </a:rPr>
              <a:t>datu par </a:t>
            </a:r>
            <a:r>
              <a:rPr lang="lv-LV" altLang="lv-LV" sz="4800" dirty="0">
                <a:solidFill>
                  <a:schemeClr val="bg1"/>
                </a:solidFill>
                <a:latin typeface="Arial" panose="020B0604020202020204" pitchFamily="34" charset="0"/>
                <a:cs typeface="Arial" panose="020B0604020202020204" pitchFamily="34" charset="0"/>
              </a:rPr>
              <a:t>studiju </a:t>
            </a:r>
            <a:r>
              <a:rPr lang="lv-LV" altLang="lv-LV" sz="4800" dirty="0" smtClean="0">
                <a:solidFill>
                  <a:schemeClr val="bg1"/>
                </a:solidFill>
                <a:latin typeface="Arial" panose="020B0604020202020204" pitchFamily="34" charset="0"/>
                <a:cs typeface="Arial" panose="020B0604020202020204" pitchFamily="34" charset="0"/>
              </a:rPr>
              <a:t>pabeigšanu </a:t>
            </a:r>
            <a:r>
              <a:rPr lang="lv-LV" altLang="lv-LV" sz="4800" dirty="0">
                <a:solidFill>
                  <a:schemeClr val="bg1"/>
                </a:solidFill>
                <a:latin typeface="Arial" panose="020B0604020202020204" pitchFamily="34" charset="0"/>
                <a:cs typeface="Arial" panose="020B0604020202020204" pitchFamily="34" charset="0"/>
              </a:rPr>
              <a:t>Eiropā: tikai 12 no 35 Eiropas valstīm regulāri ziņo par valsts </a:t>
            </a:r>
            <a:r>
              <a:rPr lang="lv-LV" altLang="lv-LV" sz="4800" dirty="0" smtClean="0">
                <a:solidFill>
                  <a:schemeClr val="bg1"/>
                </a:solidFill>
                <a:latin typeface="Arial" panose="020B0604020202020204" pitchFamily="34" charset="0"/>
                <a:cs typeface="Arial" panose="020B0604020202020204" pitchFamily="34" charset="0"/>
              </a:rPr>
              <a:t>rādītājiem. Nepabeigšanas </a:t>
            </a:r>
            <a:r>
              <a:rPr lang="lv-LV" altLang="lv-LV" sz="4800" dirty="0">
                <a:solidFill>
                  <a:schemeClr val="bg1"/>
                </a:solidFill>
                <a:latin typeface="Arial" panose="020B0604020202020204" pitchFamily="34" charset="0"/>
                <a:cs typeface="Arial" panose="020B0604020202020204" pitchFamily="34" charset="0"/>
              </a:rPr>
              <a:t>rādītāji Eiropas valstīs joprojām ir ļoti atšķirīgi </a:t>
            </a:r>
            <a:r>
              <a:rPr lang="lv-LV" altLang="lv-LV" sz="4800" dirty="0" smtClean="0">
                <a:solidFill>
                  <a:schemeClr val="bg1"/>
                </a:solidFill>
                <a:latin typeface="Arial" panose="020B0604020202020204" pitchFamily="34" charset="0"/>
                <a:cs typeface="Arial" panose="020B0604020202020204" pitchFamily="34" charset="0"/>
              </a:rPr>
              <a:t>(10</a:t>
            </a:r>
            <a:r>
              <a:rPr lang="lv-LV" altLang="lv-LV" sz="4800" dirty="0">
                <a:solidFill>
                  <a:schemeClr val="bg1"/>
                </a:solidFill>
                <a:latin typeface="Arial" panose="020B0604020202020204" pitchFamily="34" charset="0"/>
                <a:cs typeface="Arial" panose="020B0604020202020204" pitchFamily="34" charset="0"/>
              </a:rPr>
              <a:t>% –60%).</a:t>
            </a:r>
            <a:endParaRPr lang="lv-LV" altLang="lv-LV" sz="4800" dirty="0" smtClean="0">
              <a:solidFill>
                <a:schemeClr val="bg1"/>
              </a:solidFill>
              <a:latin typeface="Arial" panose="020B0604020202020204" pitchFamily="34" charset="0"/>
              <a:cs typeface="Arial" panose="020B0604020202020204" pitchFamily="34" charset="0"/>
            </a:endParaRPr>
          </a:p>
          <a:p>
            <a:pPr marL="571500" indent="-571500">
              <a:lnSpc>
                <a:spcPct val="120000"/>
              </a:lnSpc>
              <a:spcBef>
                <a:spcPts val="600"/>
              </a:spcBef>
              <a:spcAft>
                <a:spcPts val="600"/>
              </a:spcAft>
              <a:buFont typeface="Wingdings" panose="05000000000000000000" pitchFamily="2" charset="2"/>
              <a:buChar char="§"/>
            </a:pPr>
            <a:r>
              <a:rPr lang="lv-LV" altLang="lv-LV" sz="4800" dirty="0" smtClean="0">
                <a:solidFill>
                  <a:schemeClr val="bg1"/>
                </a:solidFill>
                <a:latin typeface="Arial" panose="020B0604020202020204" pitchFamily="34" charset="0"/>
                <a:cs typeface="Arial" panose="020B0604020202020204" pitchFamily="34" charset="0"/>
              </a:rPr>
              <a:t>LU </a:t>
            </a:r>
            <a:r>
              <a:rPr lang="lv-LV" altLang="lv-LV" sz="4800" dirty="0">
                <a:solidFill>
                  <a:schemeClr val="bg1"/>
                </a:solidFill>
                <a:latin typeface="Arial" panose="020B0604020202020204" pitchFamily="34" charset="0"/>
                <a:cs typeface="Arial" panose="020B0604020202020204" pitchFamily="34" charset="0"/>
              </a:rPr>
              <a:t>stratēģija 2017: dabaszinātnēs paredzētas tikai budžeta vietas un </a:t>
            </a:r>
            <a:r>
              <a:rPr lang="lv-LV" altLang="lv-LV" sz="4800" dirty="0" smtClean="0">
                <a:solidFill>
                  <a:schemeClr val="bg1"/>
                </a:solidFill>
                <a:latin typeface="Arial" panose="020B0604020202020204" pitchFamily="34" charset="0"/>
                <a:cs typeface="Arial" panose="020B0604020202020204" pitchFamily="34" charset="0"/>
              </a:rPr>
              <a:t>LU īstenota </a:t>
            </a:r>
            <a:r>
              <a:rPr lang="lv-LV" altLang="lv-LV" sz="4800" dirty="0">
                <a:solidFill>
                  <a:schemeClr val="bg1"/>
                </a:solidFill>
                <a:latin typeface="Arial" panose="020B0604020202020204" pitchFamily="34" charset="0"/>
                <a:cs typeface="Arial" panose="020B0604020202020204" pitchFamily="34" charset="0"/>
              </a:rPr>
              <a:t>kuratoru </a:t>
            </a:r>
            <a:r>
              <a:rPr lang="lv-LV" altLang="lv-LV" sz="4800" dirty="0" smtClean="0">
                <a:solidFill>
                  <a:schemeClr val="bg1"/>
                </a:solidFill>
                <a:latin typeface="Arial" panose="020B0604020202020204" pitchFamily="34" charset="0"/>
                <a:cs typeface="Arial" panose="020B0604020202020204" pitchFamily="34" charset="0"/>
              </a:rPr>
              <a:t>kustība</a:t>
            </a:r>
          </a:p>
          <a:p>
            <a:pPr marL="571500" indent="-571500">
              <a:lnSpc>
                <a:spcPct val="120000"/>
              </a:lnSpc>
              <a:spcBef>
                <a:spcPts val="600"/>
              </a:spcBef>
              <a:spcAft>
                <a:spcPts val="600"/>
              </a:spcAft>
              <a:buFont typeface="Wingdings" panose="05000000000000000000" pitchFamily="2" charset="2"/>
              <a:buChar char="§"/>
            </a:pPr>
            <a:r>
              <a:rPr lang="lv-LV" altLang="lv-LV" sz="4800" dirty="0" smtClean="0">
                <a:solidFill>
                  <a:schemeClr val="bg1"/>
                </a:solidFill>
                <a:latin typeface="Arial" panose="020B0604020202020204" pitchFamily="34" charset="0"/>
                <a:cs typeface="Arial" panose="020B0604020202020204" pitchFamily="34" charset="0"/>
              </a:rPr>
              <a:t>BF iestājās 70 studenti, </a:t>
            </a:r>
            <a:r>
              <a:rPr lang="lv-LV" altLang="lv-LV" sz="4800" dirty="0">
                <a:solidFill>
                  <a:schemeClr val="bg1"/>
                </a:solidFill>
                <a:latin typeface="Arial" panose="020B0604020202020204" pitchFamily="34" charset="0"/>
                <a:cs typeface="Arial" panose="020B0604020202020204" pitchFamily="34" charset="0"/>
              </a:rPr>
              <a:t>bet II semestrī palika 53, atbirums - 30%, </a:t>
            </a:r>
            <a:r>
              <a:rPr lang="lv-LV" altLang="lv-LV" sz="4800" dirty="0" smtClean="0">
                <a:solidFill>
                  <a:schemeClr val="bg1"/>
                </a:solidFill>
                <a:latin typeface="Arial" panose="020B0604020202020204" pitchFamily="34" charset="0"/>
                <a:cs typeface="Arial" panose="020B0604020202020204" pitchFamily="34" charset="0"/>
              </a:rPr>
              <a:t>ĶF </a:t>
            </a:r>
            <a:r>
              <a:rPr lang="lv-LV" altLang="lv-LV" sz="4800" dirty="0">
                <a:solidFill>
                  <a:schemeClr val="bg1"/>
                </a:solidFill>
                <a:latin typeface="Arial" panose="020B0604020202020204" pitchFamily="34" charset="0"/>
                <a:cs typeface="Arial" panose="020B0604020202020204" pitchFamily="34" charset="0"/>
              </a:rPr>
              <a:t>iestājās</a:t>
            </a:r>
            <a:r>
              <a:rPr lang="lv-LV" altLang="lv-LV" sz="4800" dirty="0" smtClean="0">
                <a:solidFill>
                  <a:schemeClr val="bg1"/>
                </a:solidFill>
                <a:latin typeface="Arial" panose="020B0604020202020204" pitchFamily="34" charset="0"/>
                <a:cs typeface="Arial" panose="020B0604020202020204" pitchFamily="34" charset="0"/>
              </a:rPr>
              <a:t> </a:t>
            </a:r>
            <a:r>
              <a:rPr lang="lv-LV" altLang="lv-LV" sz="4800" dirty="0">
                <a:solidFill>
                  <a:schemeClr val="bg1"/>
                </a:solidFill>
                <a:latin typeface="Arial" panose="020B0604020202020204" pitchFamily="34" charset="0"/>
                <a:cs typeface="Arial" panose="020B0604020202020204" pitchFamily="34" charset="0"/>
              </a:rPr>
              <a:t>60 </a:t>
            </a:r>
            <a:r>
              <a:rPr lang="lv-LV" altLang="lv-LV" sz="4800" dirty="0" smtClean="0">
                <a:solidFill>
                  <a:schemeClr val="bg1"/>
                </a:solidFill>
                <a:latin typeface="Arial" panose="020B0604020202020204" pitchFamily="34" charset="0"/>
                <a:cs typeface="Arial" panose="020B0604020202020204" pitchFamily="34" charset="0"/>
              </a:rPr>
              <a:t>studenti, </a:t>
            </a:r>
            <a:r>
              <a:rPr lang="lv-LV" altLang="lv-LV" sz="4800" dirty="0">
                <a:solidFill>
                  <a:schemeClr val="bg1"/>
                </a:solidFill>
                <a:latin typeface="Arial" panose="020B0604020202020204" pitchFamily="34" charset="0"/>
                <a:cs typeface="Arial" panose="020B0604020202020204" pitchFamily="34" charset="0"/>
              </a:rPr>
              <a:t>palika 46, atbirums -  25% (LUIS, 2017)</a:t>
            </a:r>
          </a:p>
          <a:p>
            <a:endParaRPr lang="lv-LV" dirty="0"/>
          </a:p>
        </p:txBody>
      </p:sp>
    </p:spTree>
    <p:extLst>
      <p:ext uri="{BB962C8B-B14F-4D97-AF65-F5344CB8AC3E}">
        <p14:creationId xmlns:p14="http://schemas.microsoft.com/office/powerpoint/2010/main" val="3124701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061244" y="320675"/>
            <a:ext cx="17449800" cy="1315745"/>
          </a:xfrm>
        </p:spPr>
        <p:txBody>
          <a:bodyPr/>
          <a:lstStyle/>
          <a:p>
            <a:r>
              <a:rPr lang="lv-LV" dirty="0" smtClean="0">
                <a:solidFill>
                  <a:schemeClr val="tx2">
                    <a:lumMod val="75000"/>
                  </a:schemeClr>
                </a:solidFill>
              </a:rPr>
              <a:t>Studentu skaits tematiskajās grupās</a:t>
            </a:r>
            <a:endParaRPr lang="lv-LV" dirty="0">
              <a:solidFill>
                <a:schemeClr val="tx2">
                  <a:lumMod val="75000"/>
                </a:schemeClr>
              </a:solidFill>
            </a:endParaRPr>
          </a:p>
        </p:txBody>
      </p:sp>
      <p:pic>
        <p:nvPicPr>
          <p:cNvPr id="11" name="Attēls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1768475"/>
            <a:ext cx="9783540" cy="8726118"/>
          </a:xfrm>
          <a:prstGeom prst="rect">
            <a:avLst/>
          </a:prstGeom>
        </p:spPr>
      </p:pic>
      <p:cxnSp>
        <p:nvCxnSpPr>
          <p:cNvPr id="8" name="Taisns savienotājs 7"/>
          <p:cNvCxnSpPr/>
          <p:nvPr/>
        </p:nvCxnSpPr>
        <p:spPr>
          <a:xfrm>
            <a:off x="9214644" y="5883275"/>
            <a:ext cx="96700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23644" y="10494593"/>
            <a:ext cx="10924850" cy="369332"/>
          </a:xfrm>
          <a:prstGeom prst="rect">
            <a:avLst/>
          </a:prstGeom>
          <a:noFill/>
        </p:spPr>
        <p:txBody>
          <a:bodyPr wrap="none" rtlCol="0">
            <a:spAutoFit/>
          </a:bodyPr>
          <a:lstStyle/>
          <a:p>
            <a:r>
              <a:rPr lang="lv-LV" dirty="0"/>
              <a:t>https://ec.europa.eu/eurostat/statistics-explained/index.php?title=Tertiary_education_statistics#Graduates</a:t>
            </a:r>
          </a:p>
        </p:txBody>
      </p:sp>
      <p:pic>
        <p:nvPicPr>
          <p:cNvPr id="7" name="Attēls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6" y="2835275"/>
            <a:ext cx="9258300" cy="6172200"/>
          </a:xfrm>
          <a:prstGeom prst="rect">
            <a:avLst/>
          </a:prstGeom>
        </p:spPr>
      </p:pic>
    </p:spTree>
    <p:extLst>
      <p:ext uri="{BB962C8B-B14F-4D97-AF65-F5344CB8AC3E}">
        <p14:creationId xmlns:p14="http://schemas.microsoft.com/office/powerpoint/2010/main" val="1751615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3720876" y="396875"/>
            <a:ext cx="12663933" cy="1107996"/>
          </a:xfrm>
        </p:spPr>
        <p:txBody>
          <a:bodyPr/>
          <a:lstStyle/>
          <a:p>
            <a:pPr eaLnBrk="1" hangingPunct="1"/>
            <a:r>
              <a:rPr lang="lv-LV" altLang="lv-LV" sz="7200" dirty="0" smtClean="0">
                <a:solidFill>
                  <a:schemeClr val="tx2">
                    <a:lumMod val="75000"/>
                  </a:schemeClr>
                </a:solidFill>
                <a:latin typeface="Arial" panose="020B0604020202020204" pitchFamily="34" charset="0"/>
              </a:rPr>
              <a:t>Kāpēc pārtrauc studijas LU</a:t>
            </a:r>
          </a:p>
        </p:txBody>
      </p:sp>
      <p:pic>
        <p:nvPicPr>
          <p:cNvPr id="122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275" y="1788030"/>
            <a:ext cx="15079133" cy="9521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481844" y="10531475"/>
            <a:ext cx="6416180" cy="461665"/>
          </a:xfrm>
          <a:prstGeom prst="rect">
            <a:avLst/>
          </a:prstGeom>
          <a:noFill/>
        </p:spPr>
        <p:txBody>
          <a:bodyPr wrap="none" rtlCol="0">
            <a:spAutoFit/>
          </a:bodyPr>
          <a:lstStyle/>
          <a:p>
            <a:r>
              <a:rPr lang="lv-LV" sz="2400" dirty="0" smtClean="0"/>
              <a:t>LU Akadēmiskā departamenta pētījums, 2015</a:t>
            </a:r>
            <a:endParaRPr lang="lv-LV" sz="2400" dirty="0"/>
          </a:p>
        </p:txBody>
      </p:sp>
    </p:spTree>
    <p:extLst>
      <p:ext uri="{BB962C8B-B14F-4D97-AF65-F5344CB8AC3E}">
        <p14:creationId xmlns:p14="http://schemas.microsoft.com/office/powerpoint/2010/main" val="3824108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p:cNvPicPr>
            <a:picLocks noChangeAspect="1"/>
          </p:cNvPicPr>
          <p:nvPr/>
        </p:nvPicPr>
        <p:blipFill>
          <a:blip r:embed="rId2"/>
          <a:stretch>
            <a:fillRect/>
          </a:stretch>
        </p:blipFill>
        <p:spPr>
          <a:xfrm>
            <a:off x="9289982" y="347449"/>
            <a:ext cx="9083717" cy="10865911"/>
          </a:xfrm>
          <a:prstGeom prst="rect">
            <a:avLst/>
          </a:prstGeom>
        </p:spPr>
      </p:pic>
      <p:sp>
        <p:nvSpPr>
          <p:cNvPr id="2" name="Teksta vietturis 1"/>
          <p:cNvSpPr>
            <a:spLocks noGrp="1"/>
          </p:cNvSpPr>
          <p:nvPr>
            <p:ph type="body" sz="quarter" idx="10"/>
          </p:nvPr>
        </p:nvSpPr>
        <p:spPr>
          <a:xfrm>
            <a:off x="375444" y="1844675"/>
            <a:ext cx="5562600" cy="1647825"/>
          </a:xfrm>
        </p:spPr>
        <p:txBody>
          <a:bodyPr>
            <a:normAutofit/>
          </a:bodyPr>
          <a:lstStyle/>
          <a:p>
            <a:r>
              <a:rPr lang="lv-LV" altLang="lv-LV" sz="4800" b="1" dirty="0" smtClean="0">
                <a:solidFill>
                  <a:schemeClr val="tx2">
                    <a:lumMod val="75000"/>
                  </a:schemeClr>
                </a:solidFill>
              </a:rPr>
              <a:t>Teorētiskais pamatojums (1)</a:t>
            </a:r>
            <a:endParaRPr lang="lv-LV" sz="4800" b="1" dirty="0">
              <a:solidFill>
                <a:schemeClr val="tx2">
                  <a:lumMod val="75000"/>
                </a:schemeClr>
              </a:solidFill>
            </a:endParaRPr>
          </a:p>
        </p:txBody>
      </p:sp>
      <p:sp>
        <p:nvSpPr>
          <p:cNvPr id="6" name="TextBox 5"/>
          <p:cNvSpPr txBox="1"/>
          <p:nvPr/>
        </p:nvSpPr>
        <p:spPr>
          <a:xfrm>
            <a:off x="17997487" y="10416892"/>
            <a:ext cx="1636713" cy="368300"/>
          </a:xfrm>
          <a:prstGeom prst="rect">
            <a:avLst/>
          </a:prstGeom>
          <a:noFill/>
        </p:spPr>
        <p:txBody>
          <a:bodyPr>
            <a:spAutoFit/>
          </a:bodyPr>
          <a:lstStyle/>
          <a:p>
            <a:pPr>
              <a:defRPr/>
            </a:pPr>
            <a:r>
              <a:rPr lang="en-GB" dirty="0"/>
              <a:t>(</a:t>
            </a:r>
            <a:r>
              <a:rPr lang="en-GB" dirty="0">
                <a:latin typeface="+mn-lt"/>
              </a:rPr>
              <a:t>Quinn, 2013)</a:t>
            </a:r>
            <a:endParaRPr lang="lv-LV" dirty="0">
              <a:latin typeface="+mn-lt"/>
            </a:endParaRPr>
          </a:p>
        </p:txBody>
      </p:sp>
      <p:sp>
        <p:nvSpPr>
          <p:cNvPr id="8" name="Oval 24"/>
          <p:cNvSpPr>
            <a:spLocks noChangeArrowheads="1"/>
          </p:cNvSpPr>
          <p:nvPr/>
        </p:nvSpPr>
        <p:spPr bwMode="auto">
          <a:xfrm>
            <a:off x="9289982" y="6721475"/>
            <a:ext cx="2712139" cy="25908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lv-LV" altLang="lv-LV" sz="1800">
              <a:solidFill>
                <a:schemeClr val="tx1"/>
              </a:solidFill>
              <a:latin typeface="Arial" panose="020B0604020202020204" pitchFamily="34" charset="0"/>
            </a:endParaRPr>
          </a:p>
        </p:txBody>
      </p:sp>
      <p:sp>
        <p:nvSpPr>
          <p:cNvPr id="9" name="Oval 25"/>
          <p:cNvSpPr>
            <a:spLocks noChangeArrowheads="1"/>
          </p:cNvSpPr>
          <p:nvPr/>
        </p:nvSpPr>
        <p:spPr bwMode="auto">
          <a:xfrm>
            <a:off x="12491244" y="8474075"/>
            <a:ext cx="2685066" cy="2739285"/>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lv-LV" altLang="lv-LV" sz="1800">
              <a:solidFill>
                <a:schemeClr val="tx1"/>
              </a:solidFill>
              <a:latin typeface="Arial" panose="020B0604020202020204" pitchFamily="34" charset="0"/>
            </a:endParaRPr>
          </a:p>
        </p:txBody>
      </p:sp>
      <p:sp>
        <p:nvSpPr>
          <p:cNvPr id="10" name="Oval 23"/>
          <p:cNvSpPr>
            <a:spLocks noChangeArrowheads="1"/>
          </p:cNvSpPr>
          <p:nvPr/>
        </p:nvSpPr>
        <p:spPr bwMode="auto">
          <a:xfrm>
            <a:off x="15665433" y="6721475"/>
            <a:ext cx="2708266" cy="25908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lv-LV" altLang="lv-LV" sz="1800">
              <a:solidFill>
                <a:schemeClr val="tx1"/>
              </a:solidFill>
              <a:latin typeface="Arial" panose="020B0604020202020204" pitchFamily="34" charset="0"/>
            </a:endParaRPr>
          </a:p>
        </p:txBody>
      </p:sp>
    </p:spTree>
    <p:extLst>
      <p:ext uri="{BB962C8B-B14F-4D97-AF65-F5344CB8AC3E}">
        <p14:creationId xmlns:p14="http://schemas.microsoft.com/office/powerpoint/2010/main" val="99025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p:cNvSpPr>
            <a:spLocks noGrp="1"/>
          </p:cNvSpPr>
          <p:nvPr>
            <p:ph type="body" sz="quarter" idx="10"/>
          </p:nvPr>
        </p:nvSpPr>
        <p:spPr>
          <a:xfrm>
            <a:off x="375444" y="1844675"/>
            <a:ext cx="5562600" cy="1647825"/>
          </a:xfrm>
        </p:spPr>
        <p:txBody>
          <a:bodyPr>
            <a:normAutofit/>
          </a:bodyPr>
          <a:lstStyle/>
          <a:p>
            <a:r>
              <a:rPr lang="lv-LV" altLang="lv-LV" sz="4800" b="1" dirty="0" smtClean="0">
                <a:solidFill>
                  <a:schemeClr val="tx2">
                    <a:lumMod val="75000"/>
                  </a:schemeClr>
                </a:solidFill>
              </a:rPr>
              <a:t>Teorētiskais pamatojums (2)</a:t>
            </a:r>
            <a:endParaRPr lang="lv-LV" sz="4800" b="1" dirty="0">
              <a:solidFill>
                <a:schemeClr val="tx2">
                  <a:lumMod val="75000"/>
                </a:schemeClr>
              </a:solidFill>
            </a:endParaRPr>
          </a:p>
        </p:txBody>
      </p:sp>
      <p:sp>
        <p:nvSpPr>
          <p:cNvPr id="8" name="TextBox 7"/>
          <p:cNvSpPr txBox="1"/>
          <p:nvPr/>
        </p:nvSpPr>
        <p:spPr>
          <a:xfrm>
            <a:off x="15844044" y="10455275"/>
            <a:ext cx="3970337" cy="338137"/>
          </a:xfrm>
          <a:prstGeom prst="rect">
            <a:avLst/>
          </a:prstGeom>
          <a:noFill/>
        </p:spPr>
        <p:txBody>
          <a:bodyPr>
            <a:spAutoFit/>
          </a:bodyPr>
          <a:lstStyle/>
          <a:p>
            <a:pPr algn="r">
              <a:defRPr/>
            </a:pPr>
            <a:r>
              <a:rPr lang="lv-LV" sz="1600" dirty="0" err="1">
                <a:solidFill>
                  <a:schemeClr val="tx1">
                    <a:lumMod val="50000"/>
                    <a:lumOff val="50000"/>
                  </a:schemeClr>
                </a:solidFill>
                <a:latin typeface="+mn-lt"/>
              </a:rPr>
              <a:t>Adapted</a:t>
            </a:r>
            <a:r>
              <a:rPr lang="lv-LV" sz="1600" dirty="0">
                <a:solidFill>
                  <a:schemeClr val="tx1">
                    <a:lumMod val="50000"/>
                    <a:lumOff val="50000"/>
                  </a:schemeClr>
                </a:solidFill>
                <a:latin typeface="+mn-lt"/>
              </a:rPr>
              <a:t> </a:t>
            </a:r>
            <a:r>
              <a:rPr lang="lv-LV" sz="1600" dirty="0" err="1">
                <a:solidFill>
                  <a:schemeClr val="tx1">
                    <a:lumMod val="50000"/>
                    <a:lumOff val="50000"/>
                  </a:schemeClr>
                </a:solidFill>
                <a:latin typeface="+mn-lt"/>
              </a:rPr>
              <a:t>Quin</a:t>
            </a:r>
            <a:r>
              <a:rPr lang="lv-LV" sz="1600" dirty="0">
                <a:solidFill>
                  <a:schemeClr val="tx1">
                    <a:lumMod val="50000"/>
                    <a:lumOff val="50000"/>
                  </a:schemeClr>
                </a:solidFill>
                <a:latin typeface="+mn-lt"/>
              </a:rPr>
              <a:t>, 2013, </a:t>
            </a:r>
            <a:r>
              <a:rPr lang="lv-LV" sz="1600" dirty="0" err="1">
                <a:solidFill>
                  <a:schemeClr val="tx1">
                    <a:lumMod val="50000"/>
                    <a:lumOff val="50000"/>
                  </a:schemeClr>
                </a:solidFill>
                <a:latin typeface="+mn-lt"/>
              </a:rPr>
              <a:t>MacKeracher</a:t>
            </a:r>
            <a:r>
              <a:rPr lang="lv-LV" sz="1600" dirty="0">
                <a:solidFill>
                  <a:schemeClr val="tx1">
                    <a:lumMod val="50000"/>
                    <a:lumOff val="50000"/>
                  </a:schemeClr>
                </a:solidFill>
                <a:latin typeface="+mn-lt"/>
              </a:rPr>
              <a:t>, 2006</a:t>
            </a:r>
          </a:p>
        </p:txBody>
      </p:sp>
      <p:pic>
        <p:nvPicPr>
          <p:cNvPr id="3" name="Attēls 2"/>
          <p:cNvPicPr>
            <a:picLocks noChangeAspect="1"/>
          </p:cNvPicPr>
          <p:nvPr/>
        </p:nvPicPr>
        <p:blipFill>
          <a:blip r:embed="rId2"/>
          <a:stretch>
            <a:fillRect/>
          </a:stretch>
        </p:blipFill>
        <p:spPr>
          <a:xfrm>
            <a:off x="6547644" y="1616075"/>
            <a:ext cx="13716788" cy="8617466"/>
          </a:xfrm>
          <a:prstGeom prst="rect">
            <a:avLst/>
          </a:prstGeom>
        </p:spPr>
      </p:pic>
    </p:spTree>
    <p:extLst>
      <p:ext uri="{BB962C8B-B14F-4D97-AF65-F5344CB8AC3E}">
        <p14:creationId xmlns:p14="http://schemas.microsoft.com/office/powerpoint/2010/main" val="4017828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p:cNvSpPr>
            <a:spLocks noGrp="1"/>
          </p:cNvSpPr>
          <p:nvPr>
            <p:ph type="body" sz="quarter" idx="10"/>
          </p:nvPr>
        </p:nvSpPr>
        <p:spPr>
          <a:xfrm>
            <a:off x="375444" y="1844675"/>
            <a:ext cx="5562600" cy="1647825"/>
          </a:xfrm>
        </p:spPr>
        <p:txBody>
          <a:bodyPr>
            <a:normAutofit/>
          </a:bodyPr>
          <a:lstStyle/>
          <a:p>
            <a:r>
              <a:rPr lang="lv-LV" altLang="lv-LV" sz="4800" b="1" dirty="0">
                <a:solidFill>
                  <a:schemeClr val="tx2">
                    <a:lumMod val="75000"/>
                  </a:schemeClr>
                </a:solidFill>
              </a:rPr>
              <a:t>Pētījuma mērķis un jautājums</a:t>
            </a:r>
            <a:endParaRPr lang="lv-LV" sz="4800" b="1" dirty="0">
              <a:solidFill>
                <a:schemeClr val="tx2">
                  <a:lumMod val="75000"/>
                </a:schemeClr>
              </a:solidFill>
            </a:endParaRPr>
          </a:p>
        </p:txBody>
      </p:sp>
      <p:sp>
        <p:nvSpPr>
          <p:cNvPr id="4" name="Teksta vietturis 3"/>
          <p:cNvSpPr>
            <a:spLocks noGrp="1"/>
          </p:cNvSpPr>
          <p:nvPr>
            <p:ph type="body" sz="quarter" idx="12"/>
          </p:nvPr>
        </p:nvSpPr>
        <p:spPr>
          <a:xfrm>
            <a:off x="7766844" y="777875"/>
            <a:ext cx="11430000" cy="9982200"/>
          </a:xfrm>
        </p:spPr>
        <p:txBody>
          <a:bodyPr anchor="ctr">
            <a:normAutofit fontScale="92500" lnSpcReduction="10000"/>
          </a:bodyPr>
          <a:lstStyle/>
          <a:p>
            <a:r>
              <a:rPr lang="lv-LV" altLang="lv-LV" sz="4800" b="1" dirty="0">
                <a:solidFill>
                  <a:schemeClr val="bg1"/>
                </a:solidFill>
              </a:rPr>
              <a:t>Mērķis</a:t>
            </a:r>
          </a:p>
          <a:p>
            <a:pPr marL="685800" indent="-685800">
              <a:buFont typeface="Wingdings" panose="05000000000000000000" pitchFamily="2" charset="2"/>
              <a:buChar char="§"/>
            </a:pPr>
            <a:r>
              <a:rPr lang="lv-LV" altLang="lv-LV" sz="4800" dirty="0" smtClean="0">
                <a:solidFill>
                  <a:schemeClr val="bg1"/>
                </a:solidFill>
              </a:rPr>
              <a:t>Noskaidrot, </a:t>
            </a:r>
            <a:r>
              <a:rPr lang="lv-LV" altLang="lv-LV" sz="4800" dirty="0">
                <a:solidFill>
                  <a:schemeClr val="bg1"/>
                </a:solidFill>
              </a:rPr>
              <a:t>kāpēc pirmā kursa studentiem ir grūtības ar adaptāciju studijām</a:t>
            </a:r>
          </a:p>
          <a:p>
            <a:endParaRPr lang="lv-LV" altLang="lv-LV" sz="4800" b="1" dirty="0" smtClean="0">
              <a:solidFill>
                <a:schemeClr val="bg1"/>
              </a:solidFill>
            </a:endParaRPr>
          </a:p>
          <a:p>
            <a:r>
              <a:rPr lang="lv-LV" altLang="lv-LV" sz="4800" b="1" dirty="0" smtClean="0">
                <a:solidFill>
                  <a:schemeClr val="bg1"/>
                </a:solidFill>
              </a:rPr>
              <a:t>Pētījuma jautājumi</a:t>
            </a:r>
            <a:endParaRPr lang="lv-LV" altLang="lv-LV" sz="4800" b="1" dirty="0">
              <a:solidFill>
                <a:schemeClr val="bg1"/>
              </a:solidFill>
            </a:endParaRPr>
          </a:p>
          <a:p>
            <a:pPr marL="914400" indent="-914400">
              <a:spcAft>
                <a:spcPts val="1200"/>
              </a:spcAft>
              <a:buFont typeface="+mj-lt"/>
              <a:buAutoNum type="arabicPeriod"/>
            </a:pPr>
            <a:r>
              <a:rPr lang="lv-LV" altLang="lv-LV" sz="4800" dirty="0">
                <a:solidFill>
                  <a:schemeClr val="bg1"/>
                </a:solidFill>
              </a:rPr>
              <a:t>Kādi ir galvenie faktori, kuri ietekmē pirmkursnieka studijas?</a:t>
            </a:r>
          </a:p>
          <a:p>
            <a:pPr marL="914400" indent="-914400">
              <a:spcAft>
                <a:spcPts val="1200"/>
              </a:spcAft>
              <a:buFont typeface="+mj-lt"/>
              <a:buAutoNum type="arabicPeriod"/>
            </a:pPr>
            <a:r>
              <a:rPr lang="lv-LV" altLang="lv-LV" sz="4800" dirty="0">
                <a:solidFill>
                  <a:schemeClr val="bg1"/>
                </a:solidFill>
              </a:rPr>
              <a:t>Kādas atšķirības ir starp studentiem, kuri demonstrē augstu sniegumu, un studentiem, kuru snieguma līmenis ir vidējs un zems? </a:t>
            </a:r>
          </a:p>
          <a:p>
            <a:pPr marL="914400" indent="-914400">
              <a:spcAft>
                <a:spcPts val="1200"/>
              </a:spcAft>
              <a:buFont typeface="+mj-lt"/>
              <a:buAutoNum type="arabicPeriod"/>
            </a:pPr>
            <a:r>
              <a:rPr lang="lv-LV" altLang="lv-LV" sz="4800" dirty="0" smtClean="0">
                <a:solidFill>
                  <a:schemeClr val="bg1"/>
                </a:solidFill>
              </a:rPr>
              <a:t>Kāda </a:t>
            </a:r>
            <a:r>
              <a:rPr lang="lv-LV" altLang="lv-LV" sz="4800" dirty="0">
                <a:solidFill>
                  <a:schemeClr val="bg1"/>
                </a:solidFill>
              </a:rPr>
              <a:t>ir studenta </a:t>
            </a:r>
            <a:r>
              <a:rPr lang="lv-LV" altLang="lv-LV" sz="4800" dirty="0" smtClean="0">
                <a:solidFill>
                  <a:schemeClr val="bg1"/>
                </a:solidFill>
              </a:rPr>
              <a:t>mācīšanās pieredze skolā?  </a:t>
            </a:r>
            <a:endParaRPr lang="lv-LV" altLang="lv-LV" sz="4800" dirty="0">
              <a:solidFill>
                <a:schemeClr val="bg1"/>
              </a:solidFill>
            </a:endParaRPr>
          </a:p>
          <a:p>
            <a:pPr marL="914400" indent="-914400">
              <a:spcAft>
                <a:spcPts val="1200"/>
              </a:spcAft>
              <a:buFont typeface="+mj-lt"/>
              <a:buAutoNum type="arabicPeriod"/>
            </a:pPr>
            <a:r>
              <a:rPr lang="lv-LV" altLang="lv-LV" sz="4800" dirty="0" smtClean="0">
                <a:solidFill>
                  <a:schemeClr val="bg1"/>
                </a:solidFill>
              </a:rPr>
              <a:t>Ar </a:t>
            </a:r>
            <a:r>
              <a:rPr lang="lv-LV" altLang="lv-LV" sz="4800" dirty="0">
                <a:solidFill>
                  <a:schemeClr val="bg1"/>
                </a:solidFill>
              </a:rPr>
              <a:t>ko atšķiras studēšana augstskolā no mācīšanās skolā? </a:t>
            </a:r>
          </a:p>
          <a:p>
            <a:pPr>
              <a:spcBef>
                <a:spcPts val="600"/>
              </a:spcBef>
              <a:spcAft>
                <a:spcPts val="600"/>
              </a:spcAft>
            </a:pPr>
            <a:endParaRPr lang="lv-LV" dirty="0"/>
          </a:p>
        </p:txBody>
      </p:sp>
    </p:spTree>
    <p:extLst>
      <p:ext uri="{BB962C8B-B14F-4D97-AF65-F5344CB8AC3E}">
        <p14:creationId xmlns:p14="http://schemas.microsoft.com/office/powerpoint/2010/main" val="4253505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p:cNvSpPr>
            <a:spLocks noGrp="1"/>
          </p:cNvSpPr>
          <p:nvPr>
            <p:ph type="body" sz="quarter" idx="10"/>
          </p:nvPr>
        </p:nvSpPr>
        <p:spPr>
          <a:xfrm>
            <a:off x="375444" y="1844675"/>
            <a:ext cx="5562600" cy="1647825"/>
          </a:xfrm>
        </p:spPr>
        <p:txBody>
          <a:bodyPr>
            <a:normAutofit/>
          </a:bodyPr>
          <a:lstStyle/>
          <a:p>
            <a:r>
              <a:rPr lang="lv-LV" altLang="lv-LV" sz="4800" b="1" dirty="0" smtClean="0">
                <a:solidFill>
                  <a:schemeClr val="tx2">
                    <a:lumMod val="75000"/>
                  </a:schemeClr>
                </a:solidFill>
              </a:rPr>
              <a:t>Pētījuma metodes</a:t>
            </a:r>
            <a:endParaRPr lang="lv-LV" altLang="lv-LV" sz="4800" b="1" dirty="0">
              <a:solidFill>
                <a:schemeClr val="tx2">
                  <a:lumMod val="75000"/>
                </a:schemeClr>
              </a:solidFill>
            </a:endParaRPr>
          </a:p>
        </p:txBody>
      </p:sp>
      <p:sp>
        <p:nvSpPr>
          <p:cNvPr id="3" name="Taisnstūris 2"/>
          <p:cNvSpPr/>
          <p:nvPr/>
        </p:nvSpPr>
        <p:spPr>
          <a:xfrm>
            <a:off x="7157243" y="625475"/>
            <a:ext cx="12552645" cy="9906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lv-LV" sz="4000" b="1" dirty="0" smtClean="0">
                <a:latin typeface="Arial" panose="020B0604020202020204" pitchFamily="34" charset="0"/>
                <a:cs typeface="Arial" panose="020B0604020202020204" pitchFamily="34" charset="0"/>
              </a:rPr>
              <a:t>Aptauja</a:t>
            </a:r>
            <a:r>
              <a:rPr lang="lv-LV" sz="3600" dirty="0" smtClean="0">
                <a:latin typeface="Arial" panose="020B0604020202020204" pitchFamily="34" charset="0"/>
                <a:cs typeface="Arial" panose="020B0604020202020204" pitchFamily="34" charset="0"/>
              </a:rPr>
              <a:t> </a:t>
            </a:r>
            <a:r>
              <a:rPr lang="lv-LV" sz="2800" dirty="0" smtClean="0">
                <a:latin typeface="Arial" panose="020B0604020202020204" pitchFamily="34" charset="0"/>
                <a:cs typeface="Arial" panose="020B0604020202020204" pitchFamily="34" charset="0"/>
              </a:rPr>
              <a:t>(tiešsaistes anketa </a:t>
            </a:r>
            <a:r>
              <a:rPr lang="lv-LV" sz="2800" i="1" dirty="0" err="1" smtClean="0">
                <a:latin typeface="Arial" panose="020B0604020202020204" pitchFamily="34" charset="0"/>
                <a:cs typeface="Arial" panose="020B0604020202020204" pitchFamily="34" charset="0"/>
              </a:rPr>
              <a:t>QuestionPro</a:t>
            </a:r>
            <a:r>
              <a:rPr lang="lv-LV" sz="2800" i="1" dirty="0" smtClean="0">
                <a:latin typeface="Arial" panose="020B0604020202020204" pitchFamily="34" charset="0"/>
                <a:cs typeface="Arial" panose="020B0604020202020204" pitchFamily="34" charset="0"/>
              </a:rPr>
              <a:t> </a:t>
            </a:r>
            <a:r>
              <a:rPr lang="lv-LV" sz="2800" dirty="0" smtClean="0">
                <a:latin typeface="Arial" panose="020B0604020202020204" pitchFamily="34" charset="0"/>
                <a:cs typeface="Arial" panose="020B0604020202020204" pitchFamily="34" charset="0"/>
              </a:rPr>
              <a:t>platformā)</a:t>
            </a:r>
            <a:endParaRPr lang="lv-LV" sz="2800" dirty="0">
              <a:latin typeface="Arial" panose="020B0604020202020204" pitchFamily="34" charset="0"/>
              <a:cs typeface="Arial" panose="020B0604020202020204" pitchFamily="34" charset="0"/>
            </a:endParaRPr>
          </a:p>
        </p:txBody>
      </p:sp>
      <p:pic>
        <p:nvPicPr>
          <p:cNvPr id="6" name="Attēls 5"/>
          <p:cNvPicPr>
            <a:picLocks noChangeAspect="1"/>
          </p:cNvPicPr>
          <p:nvPr/>
        </p:nvPicPr>
        <p:blipFill>
          <a:blip r:embed="rId3"/>
          <a:stretch>
            <a:fillRect/>
          </a:stretch>
        </p:blipFill>
        <p:spPr>
          <a:xfrm>
            <a:off x="7081044" y="1616075"/>
            <a:ext cx="12680439" cy="2971800"/>
          </a:xfrm>
          <a:prstGeom prst="rect">
            <a:avLst/>
          </a:prstGeom>
        </p:spPr>
      </p:pic>
      <p:sp>
        <p:nvSpPr>
          <p:cNvPr id="8" name="Taisnstūris 7"/>
          <p:cNvSpPr/>
          <p:nvPr/>
        </p:nvSpPr>
        <p:spPr>
          <a:xfrm>
            <a:off x="7132637" y="7026275"/>
            <a:ext cx="9397207" cy="91950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lv-LV" sz="3200" b="1" dirty="0" smtClean="0">
                <a:latin typeface="Arial" panose="020B0604020202020204" pitchFamily="34" charset="0"/>
                <a:cs typeface="Arial" panose="020B0604020202020204" pitchFamily="34" charset="0"/>
              </a:rPr>
              <a:t>Datu apstrādes metodes</a:t>
            </a:r>
            <a:endParaRPr lang="lv-LV" sz="3200" dirty="0">
              <a:latin typeface="Arial" panose="020B0604020202020204" pitchFamily="34" charset="0"/>
              <a:cs typeface="Arial" panose="020B0604020202020204" pitchFamily="34" charset="0"/>
            </a:endParaRPr>
          </a:p>
        </p:txBody>
      </p:sp>
      <p:sp>
        <p:nvSpPr>
          <p:cNvPr id="9" name="Taisnstūris 8"/>
          <p:cNvSpPr/>
          <p:nvPr/>
        </p:nvSpPr>
        <p:spPr>
          <a:xfrm>
            <a:off x="7081044" y="8093075"/>
            <a:ext cx="9372598" cy="294391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514350" indent="-514350">
              <a:buAutoNum type="arabicPeriod"/>
            </a:pPr>
            <a:r>
              <a:rPr lang="lv-LV" sz="2800" dirty="0" smtClean="0">
                <a:latin typeface="Arial" panose="020B0604020202020204" pitchFamily="34" charset="0"/>
                <a:cs typeface="Arial" panose="020B0604020202020204" pitchFamily="34" charset="0"/>
              </a:rPr>
              <a:t>Aprakstošā statistika (</a:t>
            </a:r>
            <a:r>
              <a:rPr lang="lv-LV" sz="2800" i="1" dirty="0">
                <a:latin typeface="Arial" panose="020B0604020202020204" pitchFamily="34" charset="0"/>
                <a:cs typeface="Arial" panose="020B0604020202020204" pitchFamily="34" charset="0"/>
              </a:rPr>
              <a:t>M</a:t>
            </a:r>
            <a:r>
              <a:rPr lang="lv-LV" sz="2800" i="1" dirty="0" smtClean="0">
                <a:latin typeface="Arial" panose="020B0604020202020204" pitchFamily="34" charset="0"/>
                <a:cs typeface="Arial" panose="020B0604020202020204" pitchFamily="34" charset="0"/>
              </a:rPr>
              <a:t>, SD</a:t>
            </a:r>
            <a:r>
              <a:rPr lang="lv-LV" sz="2800" dirty="0" smtClean="0">
                <a:latin typeface="Arial" panose="020B0604020202020204" pitchFamily="34" charset="0"/>
                <a:cs typeface="Arial" panose="020B0604020202020204" pitchFamily="34" charset="0"/>
              </a:rPr>
              <a:t>, mediāna, moda)</a:t>
            </a:r>
          </a:p>
          <a:p>
            <a:pPr marL="514350" indent="-514350">
              <a:buAutoNum type="arabicPeriod"/>
            </a:pPr>
            <a:r>
              <a:rPr lang="lv-LV" sz="2800" dirty="0" err="1">
                <a:latin typeface="Arial" panose="020B0604020202020204" pitchFamily="34" charset="0"/>
                <a:cs typeface="Arial" panose="020B0604020202020204" pitchFamily="34" charset="0"/>
              </a:rPr>
              <a:t>Cohen's</a:t>
            </a:r>
            <a:r>
              <a:rPr lang="lv-LV" sz="2800" dirty="0">
                <a:latin typeface="Arial" panose="020B0604020202020204" pitchFamily="34" charset="0"/>
                <a:cs typeface="Arial" panose="020B0604020202020204" pitchFamily="34" charset="0"/>
              </a:rPr>
              <a:t> </a:t>
            </a:r>
            <a:r>
              <a:rPr lang="lv-LV" sz="2800" i="1" dirty="0">
                <a:latin typeface="Arial" panose="020B0604020202020204" pitchFamily="34" charset="0"/>
                <a:cs typeface="Arial" panose="020B0604020202020204" pitchFamily="34" charset="0"/>
              </a:rPr>
              <a:t>d</a:t>
            </a:r>
            <a:r>
              <a:rPr lang="lv-LV" sz="2800" dirty="0">
                <a:latin typeface="Arial" panose="020B0604020202020204" pitchFamily="34" charset="0"/>
                <a:cs typeface="Arial" panose="020B0604020202020204" pitchFamily="34" charset="0"/>
              </a:rPr>
              <a:t>, </a:t>
            </a:r>
            <a:r>
              <a:rPr lang="lv-LV" sz="2800" dirty="0" err="1">
                <a:latin typeface="Arial" panose="020B0604020202020204" pitchFamily="34" charset="0"/>
                <a:cs typeface="Arial" panose="020B0604020202020204" pitchFamily="34" charset="0"/>
              </a:rPr>
              <a:t>Hedges</a:t>
            </a:r>
            <a:r>
              <a:rPr lang="lv-LV" sz="2800" dirty="0">
                <a:latin typeface="Arial" panose="020B0604020202020204" pitchFamily="34" charset="0"/>
                <a:cs typeface="Arial" panose="020B0604020202020204" pitchFamily="34" charset="0"/>
              </a:rPr>
              <a:t>' </a:t>
            </a:r>
            <a:r>
              <a:rPr lang="lv-LV" sz="2800" i="1" dirty="0" smtClean="0">
                <a:latin typeface="Arial" panose="020B0604020202020204" pitchFamily="34" charset="0"/>
                <a:cs typeface="Arial" panose="020B0604020202020204" pitchFamily="34" charset="0"/>
              </a:rPr>
              <a:t>g</a:t>
            </a:r>
          </a:p>
          <a:p>
            <a:pPr marL="514350" indent="-514350">
              <a:buAutoNum type="arabicPeriod"/>
            </a:pPr>
            <a:r>
              <a:rPr lang="lv-LV" sz="2800" dirty="0" err="1" smtClean="0">
                <a:latin typeface="Arial" panose="020B0604020202020204" pitchFamily="34" charset="0"/>
                <a:cs typeface="Arial" panose="020B0604020202020204" pitchFamily="34" charset="0"/>
              </a:rPr>
              <a:t>Spīrmena</a:t>
            </a:r>
            <a:r>
              <a:rPr lang="lv-LV" sz="2800" dirty="0" smtClean="0">
                <a:latin typeface="Arial" panose="020B0604020202020204" pitchFamily="34" charset="0"/>
                <a:cs typeface="Arial" panose="020B0604020202020204" pitchFamily="34" charset="0"/>
              </a:rPr>
              <a:t> rangu korelācijas koeficients</a:t>
            </a:r>
          </a:p>
          <a:p>
            <a:pPr marL="514350" indent="-514350">
              <a:buAutoNum type="arabicPeriod"/>
            </a:pPr>
            <a:r>
              <a:rPr lang="lv-LV" sz="2800" dirty="0" err="1" smtClean="0">
                <a:latin typeface="Arial" panose="020B0604020202020204" pitchFamily="34" charset="0"/>
                <a:cs typeface="Arial" panose="020B0604020202020204" pitchFamily="34" charset="0"/>
              </a:rPr>
              <a:t>Kronbaha</a:t>
            </a:r>
            <a:r>
              <a:rPr lang="lv-LV" sz="2800" dirty="0" smtClean="0">
                <a:latin typeface="Arial" panose="020B0604020202020204" pitchFamily="34" charset="0"/>
                <a:cs typeface="Arial" panose="020B0604020202020204" pitchFamily="34" charset="0"/>
              </a:rPr>
              <a:t> </a:t>
            </a:r>
            <a:r>
              <a:rPr lang="lv-LV" sz="2800" dirty="0" smtClean="0">
                <a:latin typeface="Arial" panose="020B0604020202020204" pitchFamily="34" charset="0"/>
                <a:cs typeface="Arial" panose="020B0604020202020204" pitchFamily="34" charset="0"/>
                <a:sym typeface="Symbol" panose="05050102010706020507" pitchFamily="18" charset="2"/>
              </a:rPr>
              <a:t> koeficients</a:t>
            </a:r>
          </a:p>
          <a:p>
            <a:pPr marL="514350" indent="-514350">
              <a:buAutoNum type="arabicPeriod"/>
            </a:pPr>
            <a:r>
              <a:rPr lang="lv-LV" sz="2800" dirty="0" smtClean="0">
                <a:latin typeface="Arial" panose="020B0604020202020204" pitchFamily="34" charset="0"/>
                <a:cs typeface="Arial" panose="020B0604020202020204" pitchFamily="34" charset="0"/>
              </a:rPr>
              <a:t>Manna-</a:t>
            </a:r>
            <a:r>
              <a:rPr lang="lv-LV" sz="2800" dirty="0" err="1" smtClean="0">
                <a:latin typeface="Arial" panose="020B0604020202020204" pitchFamily="34" charset="0"/>
                <a:cs typeface="Arial" panose="020B0604020202020204" pitchFamily="34" charset="0"/>
              </a:rPr>
              <a:t>Vitnija</a:t>
            </a:r>
            <a:r>
              <a:rPr lang="lv-LV" sz="2800" dirty="0" smtClean="0">
                <a:latin typeface="Arial" panose="020B0604020202020204" pitchFamily="34" charset="0"/>
                <a:cs typeface="Arial" panose="020B0604020202020204" pitchFamily="34" charset="0"/>
              </a:rPr>
              <a:t> tests</a:t>
            </a:r>
          </a:p>
          <a:p>
            <a:pPr marL="514350" indent="-514350">
              <a:buAutoNum type="arabicPeriod"/>
            </a:pPr>
            <a:r>
              <a:rPr lang="lv-LV" sz="2800" dirty="0" err="1" smtClean="0">
                <a:latin typeface="Arial" panose="020B0604020202020204" pitchFamily="34" charset="0"/>
                <a:cs typeface="Arial" panose="020B0604020202020204" pitchFamily="34" charset="0"/>
              </a:rPr>
              <a:t>Kruskala-Vallisa</a:t>
            </a:r>
            <a:r>
              <a:rPr lang="lv-LV" sz="2800" dirty="0" smtClean="0">
                <a:latin typeface="Arial" panose="020B0604020202020204" pitchFamily="34" charset="0"/>
                <a:cs typeface="Arial" panose="020B0604020202020204" pitchFamily="34" charset="0"/>
              </a:rPr>
              <a:t> tests</a:t>
            </a:r>
            <a:endParaRPr lang="lv-LV" sz="2800" dirty="0">
              <a:latin typeface="Arial" panose="020B0604020202020204" pitchFamily="34" charset="0"/>
              <a:cs typeface="Arial" panose="020B0604020202020204" pitchFamily="34" charset="0"/>
            </a:endParaRPr>
          </a:p>
        </p:txBody>
      </p:sp>
      <p:sp>
        <p:nvSpPr>
          <p:cNvPr id="10" name="Taisnstūris 9"/>
          <p:cNvSpPr/>
          <p:nvPr/>
        </p:nvSpPr>
        <p:spPr>
          <a:xfrm>
            <a:off x="7081044" y="4892675"/>
            <a:ext cx="12628845" cy="18288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lv-LV" sz="2800" dirty="0" smtClean="0">
                <a:latin typeface="Arial" panose="020B0604020202020204" pitchFamily="34" charset="0"/>
                <a:cs typeface="Arial" panose="020B0604020202020204" pitchFamily="34" charset="0"/>
              </a:rPr>
              <a:t>Izmantojot sekmju vērtējumu, studenti tika iedalīti 3 grupās:</a:t>
            </a:r>
          </a:p>
          <a:p>
            <a:pPr marL="514350" indent="-514350">
              <a:buFont typeface="+mj-lt"/>
              <a:buAutoNum type="arabicPeriod"/>
            </a:pPr>
            <a:r>
              <a:rPr lang="lv-LV" sz="2800" dirty="0" smtClean="0">
                <a:latin typeface="Arial" panose="020B0604020202020204" pitchFamily="34" charset="0"/>
                <a:cs typeface="Arial" panose="020B0604020202020204" pitchFamily="34" charset="0"/>
              </a:rPr>
              <a:t>A grupa - studenti ar augstu vērtējumu (8-10)</a:t>
            </a:r>
          </a:p>
          <a:p>
            <a:pPr marL="514350" indent="-514350">
              <a:buFont typeface="+mj-lt"/>
              <a:buAutoNum type="arabicPeriod"/>
            </a:pPr>
            <a:r>
              <a:rPr lang="lv-LV" sz="2800" dirty="0" smtClean="0">
                <a:latin typeface="Arial" panose="020B0604020202020204" pitchFamily="34" charset="0"/>
                <a:cs typeface="Arial" panose="020B0604020202020204" pitchFamily="34" charset="0"/>
              </a:rPr>
              <a:t>B grupa - studenti ar vidēju vērtējumu (6-7)</a:t>
            </a:r>
          </a:p>
          <a:p>
            <a:pPr marL="514350" indent="-514350">
              <a:buFont typeface="+mj-lt"/>
              <a:buAutoNum type="arabicPeriod"/>
            </a:pPr>
            <a:r>
              <a:rPr lang="lv-LV" sz="2800" dirty="0" smtClean="0">
                <a:latin typeface="Arial" panose="020B0604020202020204" pitchFamily="34" charset="0"/>
                <a:cs typeface="Arial" panose="020B0604020202020204" pitchFamily="34" charset="0"/>
              </a:rPr>
              <a:t>C grupa - studenti ar zemu vērtējumu (4-5)</a:t>
            </a:r>
            <a:endParaRPr lang="lv-LV" sz="2800" dirty="0">
              <a:latin typeface="Arial" panose="020B0604020202020204" pitchFamily="34" charset="0"/>
              <a:cs typeface="Arial" panose="020B0604020202020204" pitchFamily="34" charset="0"/>
            </a:endParaRPr>
          </a:p>
        </p:txBody>
      </p:sp>
      <p:sp>
        <p:nvSpPr>
          <p:cNvPr id="12" name="Teksta vietturis 1"/>
          <p:cNvSpPr>
            <a:spLocks noGrp="1"/>
          </p:cNvSpPr>
          <p:nvPr>
            <p:ph type="body" sz="quarter" idx="10"/>
          </p:nvPr>
        </p:nvSpPr>
        <p:spPr>
          <a:xfrm>
            <a:off x="375444" y="4892675"/>
            <a:ext cx="5562600" cy="1647825"/>
          </a:xfrm>
        </p:spPr>
        <p:txBody>
          <a:bodyPr>
            <a:normAutofit/>
          </a:bodyPr>
          <a:lstStyle/>
          <a:p>
            <a:r>
              <a:rPr lang="lv-LV" altLang="lv-LV" sz="4800" b="1" dirty="0" smtClean="0">
                <a:solidFill>
                  <a:schemeClr val="tx2">
                    <a:lumMod val="75000"/>
                  </a:schemeClr>
                </a:solidFill>
              </a:rPr>
              <a:t>Pētījuma izlase</a:t>
            </a:r>
            <a:endParaRPr lang="lv-LV" altLang="lv-LV" sz="4800" b="1" dirty="0">
              <a:solidFill>
                <a:schemeClr val="tx2">
                  <a:lumMod val="75000"/>
                </a:schemeClr>
              </a:solidFill>
            </a:endParaRPr>
          </a:p>
        </p:txBody>
      </p:sp>
      <p:pic>
        <p:nvPicPr>
          <p:cNvPr id="5" name="Attēls 4"/>
          <p:cNvPicPr>
            <a:picLocks noChangeAspect="1"/>
          </p:cNvPicPr>
          <p:nvPr/>
        </p:nvPicPr>
        <p:blipFill>
          <a:blip r:embed="rId4"/>
          <a:stretch>
            <a:fillRect/>
          </a:stretch>
        </p:blipFill>
        <p:spPr>
          <a:xfrm>
            <a:off x="114300" y="5807075"/>
            <a:ext cx="6395244" cy="2062331"/>
          </a:xfrm>
          <a:prstGeom prst="rect">
            <a:avLst/>
          </a:prstGeom>
        </p:spPr>
      </p:pic>
    </p:spTree>
    <p:extLst>
      <p:ext uri="{BB962C8B-B14F-4D97-AF65-F5344CB8AC3E}">
        <p14:creationId xmlns:p14="http://schemas.microsoft.com/office/powerpoint/2010/main" val="417334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366044" y="4206875"/>
            <a:ext cx="17373600" cy="6553200"/>
          </a:xfrm>
        </p:spPr>
        <p:txBody>
          <a:bodyPr/>
          <a:lstStyle/>
          <a:p>
            <a:r>
              <a:rPr lang="lv-LV" altLang="lv-LV" sz="6600" dirty="0" smtClean="0">
                <a:solidFill>
                  <a:schemeClr val="bg1"/>
                </a:solidFill>
              </a:rPr>
              <a:t>Pētījuma rezultāti</a:t>
            </a:r>
            <a:endParaRPr lang="en-US" sz="6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420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PF Handbook Pro"/>
        <a:ea typeface=""/>
        <a:cs typeface=""/>
      </a:majorFont>
      <a:minorFont>
        <a:latin typeface="PF Handbook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1768</TotalTime>
  <Words>1379</Words>
  <Application>Microsoft Office PowerPoint</Application>
  <PresentationFormat>Pielāgots</PresentationFormat>
  <Paragraphs>212</Paragraphs>
  <Slides>19</Slides>
  <Notes>6</Notes>
  <HiddenSlides>0</HiddenSlides>
  <MMClips>0</MMClips>
  <ScaleCrop>false</ScaleCrop>
  <HeadingPairs>
    <vt:vector size="6" baseType="variant">
      <vt:variant>
        <vt:lpstr>Lietotie fonti</vt:lpstr>
      </vt:variant>
      <vt:variant>
        <vt:i4>9</vt:i4>
      </vt:variant>
      <vt:variant>
        <vt:lpstr>Dizains</vt:lpstr>
      </vt:variant>
      <vt:variant>
        <vt:i4>1</vt:i4>
      </vt:variant>
      <vt:variant>
        <vt:lpstr>Slaidu virsraksti</vt:lpstr>
      </vt:variant>
      <vt:variant>
        <vt:i4>19</vt:i4>
      </vt:variant>
    </vt:vector>
  </HeadingPairs>
  <TitlesOfParts>
    <vt:vector size="29" baseType="lpstr">
      <vt:lpstr>Arial</vt:lpstr>
      <vt:lpstr>Arial (null)</vt:lpstr>
      <vt:lpstr>Arial Narrow</vt:lpstr>
      <vt:lpstr>Calibri</vt:lpstr>
      <vt:lpstr>Courier New</vt:lpstr>
      <vt:lpstr>PF Handbook Pro</vt:lpstr>
      <vt:lpstr>Symbol</vt:lpstr>
      <vt:lpstr>Times New Roman</vt:lpstr>
      <vt:lpstr>Wingdings</vt:lpstr>
      <vt:lpstr>Office Theme</vt:lpstr>
      <vt:lpstr>PowerPoint prezentācija</vt:lpstr>
      <vt:lpstr>PowerPoint prezentācija</vt:lpstr>
      <vt:lpstr>Studentu skaits tematiskajās grupās</vt:lpstr>
      <vt:lpstr>Kāpēc pārtrauc studijas LU</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EDIS NOBIS EXCEATIAE  PORPORUM DERIT</dc:title>
  <dc:creator>Sergey</dc:creator>
  <cp:lastModifiedBy>User</cp:lastModifiedBy>
  <cp:revision>170</cp:revision>
  <cp:lastPrinted>2019-02-26T13:01:03Z</cp:lastPrinted>
  <dcterms:created xsi:type="dcterms:W3CDTF">2018-05-23T10:57:02Z</dcterms:created>
  <dcterms:modified xsi:type="dcterms:W3CDTF">2019-02-26T13:12:34Z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2018-05-10T00:00:00Z</vt:filetime>
  </property>
  <property fmtid="{D5CDD505-2E9C-101B-9397-08002B2CF9AE}" pid="3" name="Creator">
    <vt:lpwstr>Adobe InDesign CC 13.0 (Macintosh)</vt:lpwstr>
  </property>
  <property fmtid="{D5CDD505-2E9C-101B-9397-08002B2CF9AE}" pid="4" name="LastSaved">
    <vt:filetime>2018-05-23T00:00:00Z</vt:filetime>
  </property>
</Properties>
</file>