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63" r:id="rId4"/>
    <p:sldId id="264" r:id="rId5"/>
    <p:sldId id="260" r:id="rId6"/>
    <p:sldId id="259" r:id="rId7"/>
    <p:sldId id="262" r:id="rId8"/>
    <p:sldId id="265" r:id="rId9"/>
    <p:sldId id="266" r:id="rId10"/>
    <p:sldId id="272" r:id="rId11"/>
    <p:sldId id="269" r:id="rId12"/>
    <p:sldId id="270" r:id="rId13"/>
    <p:sldId id="267" r:id="rId14"/>
    <p:sldId id="268" r:id="rId15"/>
    <p:sldId id="273" r:id="rId16"/>
    <p:sldId id="261" r:id="rId17"/>
    <p:sldId id="275" r:id="rId18"/>
    <p:sldId id="274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6"/>
  </p:normalViewPr>
  <p:slideViewPr>
    <p:cSldViewPr snapToGrid="0" snapToObjects="1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0F4BE-3EBE-3A4C-9AB3-175525A5C4AE}" type="datetimeFigureOut">
              <a:rPr lang="en-US" smtClean="0"/>
              <a:t>2/26/19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3B236-5C28-BB45-9236-8ED9A3BA8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97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23B236-5C28-BB45-9236-8ED9A3BA8B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5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EAAC6-B14B-E54D-AA4F-ED91F166D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ED74AE-D735-1A4A-B227-27509F7A2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9E63C-4A8D-AE42-90BC-2158C5CB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F910-6F12-6048-AB06-FCBA12BC6E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57B5F-635F-1144-8A05-B32C9E117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E34D1-5A43-944B-B076-27E81CFEA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493F-8A4E-DC44-B827-91F43F78C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3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1FB06-2D6F-5147-A7BD-52ED171E4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04592D-B886-5644-8243-BCD0010EA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0D909-9FC8-FD49-81F3-84C52F1B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F910-6F12-6048-AB06-FCBA12BC6E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D7EFD-2FAA-FA48-9839-024094F2B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E3622-0B21-1B4F-BF84-26ECB757F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493F-8A4E-DC44-B827-91F43F78C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8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2277E5-7365-0B4D-AA6E-08A5A67BF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D3EFB7-E1E6-A847-A35E-6DA484C66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10EA9-AEC8-9848-A052-1FE6B82A7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F910-6F12-6048-AB06-FCBA12BC6E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819FF-8043-4042-B8D8-CAA8AF644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B699B-09B6-AD43-80FF-11C273482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493F-8A4E-DC44-B827-91F43F78C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4D9B3-99E0-1B4C-89BE-9B63703E3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FC65F-782A-E64C-B78F-E557E83D8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32FF2-136E-9A46-960A-0930A9127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F910-6F12-6048-AB06-FCBA12BC6E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1DCCA-BF72-F64E-A7E5-C33718707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DD911-0AEC-E449-8AE8-335A053B6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493F-8A4E-DC44-B827-91F43F78C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251B2-451B-2248-AFAE-E6F767C69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DCFD6-DD5A-714E-8C1B-575DC16AE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DEFFA-2F19-EC4E-9748-D29D88561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F910-6F12-6048-AB06-FCBA12BC6E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C5BA2-EB02-1A4F-AD08-E03E2DC91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25825-62CB-674A-A512-72F899351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493F-8A4E-DC44-B827-91F43F78C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7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EE6C7-A316-5F4F-ACB7-A727F351A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D7808-49C0-574F-A967-D58C4C1BCF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207E3-1175-4D4A-AB98-B95A8E12D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A690A-31A6-944D-B11F-53F727043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F910-6F12-6048-AB06-FCBA12BC6E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15757-1EFD-3844-870D-7A464D3B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6D4EA-0726-ED43-90F2-F3D46B70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493F-8A4E-DC44-B827-91F43F78C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3F76-CDAB-C541-BF19-F6AD15810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C7114-2A0A-8143-B96F-1D7838254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0BF16-C982-C94A-8D9A-9483F25B0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56D7D7-6E92-F948-BFDB-911477A46F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B17935-523E-9D47-9DFD-9D8097992F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A65D9F-9BA5-C34A-9E13-89AE81FFF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F910-6F12-6048-AB06-FCBA12BC6E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0F1979-612D-9643-B91B-BB4B2AF19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0E6196-8CE8-1246-88BD-B661AE2B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493F-8A4E-DC44-B827-91F43F78C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0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4EDE0-3AFB-A74C-86AF-2A8FD2BEA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20A561-8235-B84F-BB50-E29647B4D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F910-6F12-6048-AB06-FCBA12BC6E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D04053-853F-7E4F-A7AB-A535D1406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025D0-58A3-8E43-870A-6D704FEA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493F-8A4E-DC44-B827-91F43F78C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8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A71603-C7CC-1C42-AEC3-263E0711F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F910-6F12-6048-AB06-FCBA12BC6E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ECCFE4-7C29-8E4F-B916-05B766D0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369A3-1EF9-0E40-85B0-BF56C50A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493F-8A4E-DC44-B827-91F43F78C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2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2D560-2774-2745-A1F7-B26F52CEA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5E32B-4884-C644-845B-2E26F4032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46FCC5-1B6B-E84B-B131-3BC2211F3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15DB4-9B00-824F-8DCE-BC56831D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F910-6F12-6048-AB06-FCBA12BC6E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84582-70B5-6E46-8B41-117D2F851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CD878-43DB-9949-AAD0-19E7DA6B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493F-8A4E-DC44-B827-91F43F78C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1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93FCF-5C60-EA4E-9514-611E60E3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D5C7D0-91B0-6949-A8D1-D37E8E6397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E53871-9E11-314E-AAAD-818003BFC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76584-16D6-0D4D-95A6-B7F684E9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F910-6F12-6048-AB06-FCBA12BC6E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B00954-A3CA-4148-A60E-CE5412862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BEBA31-72C4-9C4B-B29C-8C1DA1EF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493F-8A4E-DC44-B827-91F43F78C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6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EE5C75-F668-2745-8D1F-EAC72AE29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3401D-DFF0-E54B-83B0-EC1DE33E7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B89FF-665E-6C4D-8D38-E2AFCC352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F910-6F12-6048-AB06-FCBA12BC6E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9FF1C-19FD-7444-B8D2-DD6F7EF916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67ED8-EB31-9145-8CA8-08279B483A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2493F-8A4E-DC44-B827-91F43F78C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96C3-5628-0741-B5A8-4626BF93D5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Izglītības</a:t>
            </a:r>
            <a:r>
              <a:rPr lang="en-US" b="1" dirty="0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efektivitāte</a:t>
            </a:r>
            <a:endParaRPr lang="en-US" b="1" dirty="0">
              <a:solidFill>
                <a:srgbClr val="00B57D"/>
              </a:solidFill>
              <a:latin typeface="Pluto Sans" panose="02000000000000000000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39C0F1-A4ED-9640-9577-E010CBF489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problēmas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potenciāli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risinājumi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12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C0E9A9-BB74-A640-9E4E-DB0ADF79B907}"/>
              </a:ext>
            </a:extLst>
          </p:cNvPr>
          <p:cNvSpPr txBox="1"/>
          <p:nvPr/>
        </p:nvSpPr>
        <p:spPr>
          <a:xfrm>
            <a:off x="4583711" y="1045407"/>
            <a:ext cx="30246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B57D"/>
                </a:solidFill>
              </a:rPr>
              <a:t>Izglītības</a:t>
            </a:r>
            <a:r>
              <a:rPr lang="en-US" sz="4000" b="1" dirty="0">
                <a:solidFill>
                  <a:srgbClr val="00B57D"/>
                </a:solidFill>
              </a:rPr>
              <a:t> </a:t>
            </a:r>
            <a:r>
              <a:rPr lang="en-US" sz="4000" b="1" dirty="0" err="1">
                <a:solidFill>
                  <a:srgbClr val="00B57D"/>
                </a:solidFill>
              </a:rPr>
              <a:t>mīti</a:t>
            </a:r>
            <a:endParaRPr lang="en-US" sz="4000" b="1" dirty="0">
              <a:solidFill>
                <a:srgbClr val="00B57D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A87B208-19CB-CB45-BF19-32FF62083924}"/>
              </a:ext>
            </a:extLst>
          </p:cNvPr>
          <p:cNvSpPr txBox="1">
            <a:spLocks/>
          </p:cNvSpPr>
          <p:nvPr/>
        </p:nvSpPr>
        <p:spPr>
          <a:xfrm>
            <a:off x="938985" y="1923803"/>
            <a:ext cx="10314030" cy="414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18A39B1-1776-5A4B-87DB-05EE74F27B11}"/>
              </a:ext>
            </a:extLst>
          </p:cNvPr>
          <p:cNvSpPr txBox="1">
            <a:spLocks/>
          </p:cNvSpPr>
          <p:nvPr/>
        </p:nvSpPr>
        <p:spPr>
          <a:xfrm>
            <a:off x="1091385" y="2076203"/>
            <a:ext cx="10314030" cy="414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Mācīšanās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stili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Klašu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izmērs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kā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būtiskākais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elements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Algas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piesaistītas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sekmēm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 Endowment Foundation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090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C0E9A9-BB74-A640-9E4E-DB0ADF79B907}"/>
              </a:ext>
            </a:extLst>
          </p:cNvPr>
          <p:cNvSpPr txBox="1"/>
          <p:nvPr/>
        </p:nvSpPr>
        <p:spPr>
          <a:xfrm>
            <a:off x="4205646" y="1045407"/>
            <a:ext cx="3780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B57D"/>
                </a:solidFill>
              </a:rPr>
              <a:t>Nepieciešamības</a:t>
            </a:r>
            <a:endParaRPr lang="en-US" sz="4000" b="1" dirty="0">
              <a:solidFill>
                <a:srgbClr val="00B57D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07A9EC4-3BFE-AE41-809D-7794B3CDC7C4}"/>
              </a:ext>
            </a:extLst>
          </p:cNvPr>
          <p:cNvSpPr txBox="1">
            <a:spLocks/>
          </p:cNvSpPr>
          <p:nvPr/>
        </p:nvSpPr>
        <p:spPr>
          <a:xfrm>
            <a:off x="938985" y="1923803"/>
            <a:ext cx="10314030" cy="414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Konteksts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(PD,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ārējs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spiediens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Skolas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organizācijas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kultūra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vadītājs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datu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kultūra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Dati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pieejamība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kvalitāte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Komanda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attieksme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datu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pratība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sadarbība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Schildkamp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Poortman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unpub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087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DFA41EDA-3258-8C4B-AAA9-12B02A069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69" y="0"/>
            <a:ext cx="116040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550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96C3-5628-0741-B5A8-4626BF93D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89617"/>
          </a:xfrm>
        </p:spPr>
        <p:txBody>
          <a:bodyPr/>
          <a:lstStyle/>
          <a:p>
            <a:r>
              <a:rPr lang="en-US" b="1" dirty="0" err="1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Kā</a:t>
            </a:r>
            <a:r>
              <a:rPr lang="en-US" b="1" dirty="0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ieviest</a:t>
            </a:r>
            <a:r>
              <a:rPr lang="en-US" b="1" dirty="0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efektīvāku</a:t>
            </a:r>
            <a:r>
              <a:rPr lang="en-US" b="1" dirty="0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izglītību</a:t>
            </a:r>
            <a:r>
              <a:rPr lang="en-US" b="1" dirty="0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praksē</a:t>
            </a:r>
            <a:r>
              <a:rPr lang="en-US" b="1" dirty="0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06287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C0E9A9-BB74-A640-9E4E-DB0ADF79B907}"/>
              </a:ext>
            </a:extLst>
          </p:cNvPr>
          <p:cNvSpPr txBox="1"/>
          <p:nvPr/>
        </p:nvSpPr>
        <p:spPr>
          <a:xfrm>
            <a:off x="2837726" y="1045407"/>
            <a:ext cx="65165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B57D"/>
                </a:solidFill>
              </a:rPr>
              <a:t>Labāka</a:t>
            </a:r>
            <a:r>
              <a:rPr lang="en-US" sz="4000" b="1" dirty="0">
                <a:solidFill>
                  <a:srgbClr val="00B57D"/>
                </a:solidFill>
              </a:rPr>
              <a:t> </a:t>
            </a:r>
            <a:r>
              <a:rPr lang="en-US" sz="4000" b="1" dirty="0" err="1">
                <a:solidFill>
                  <a:srgbClr val="00B57D"/>
                </a:solidFill>
              </a:rPr>
              <a:t>profesionālā</a:t>
            </a:r>
            <a:r>
              <a:rPr lang="en-US" sz="4000" b="1" dirty="0">
                <a:solidFill>
                  <a:srgbClr val="00B57D"/>
                </a:solidFill>
              </a:rPr>
              <a:t> </a:t>
            </a:r>
            <a:r>
              <a:rPr lang="en-US" sz="4000" b="1" dirty="0" err="1">
                <a:solidFill>
                  <a:srgbClr val="00B57D"/>
                </a:solidFill>
              </a:rPr>
              <a:t>pilnveide</a:t>
            </a:r>
            <a:endParaRPr lang="en-US" sz="4000" b="1" dirty="0">
              <a:solidFill>
                <a:srgbClr val="00B57D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A87B208-19CB-CB45-BF19-32FF62083924}"/>
              </a:ext>
            </a:extLst>
          </p:cNvPr>
          <p:cNvSpPr txBox="1">
            <a:spLocks/>
          </p:cNvSpPr>
          <p:nvPr/>
        </p:nvSpPr>
        <p:spPr>
          <a:xfrm>
            <a:off x="938985" y="1923803"/>
            <a:ext cx="10314030" cy="414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Skaidra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sasaiste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mācību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darbu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Komanda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nevis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individuāls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skolotājs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Ilgstošs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apmācību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process (1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mācību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gads+)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Schildkamp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Poortman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unpub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110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B86DC60-3B10-F243-81D1-112AC4E3E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8868"/>
            <a:ext cx="12192000" cy="56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756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C0E9A9-BB74-A640-9E4E-DB0ADF79B907}"/>
              </a:ext>
            </a:extLst>
          </p:cNvPr>
          <p:cNvSpPr txBox="1"/>
          <p:nvPr/>
        </p:nvSpPr>
        <p:spPr>
          <a:xfrm>
            <a:off x="4907164" y="1045407"/>
            <a:ext cx="2377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57D"/>
                </a:solidFill>
              </a:rPr>
              <a:t>Par Edurio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A87B208-19CB-CB45-BF19-32FF62083924}"/>
              </a:ext>
            </a:extLst>
          </p:cNvPr>
          <p:cNvSpPr txBox="1">
            <a:spLocks/>
          </p:cNvSpPr>
          <p:nvPr/>
        </p:nvSpPr>
        <p:spPr>
          <a:xfrm>
            <a:off x="938985" y="1923803"/>
            <a:ext cx="10314030" cy="382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Izglītības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kvalitātes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platforma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650+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skolu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pirmsskolu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Latvijā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350+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skolu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Lielbritānijā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IKVD, VISC, UCL IoE</a:t>
            </a:r>
          </a:p>
        </p:txBody>
      </p:sp>
    </p:spTree>
    <p:extLst>
      <p:ext uri="{BB962C8B-B14F-4D97-AF65-F5344CB8AC3E}">
        <p14:creationId xmlns:p14="http://schemas.microsoft.com/office/powerpoint/2010/main" val="3382094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C0E9A9-BB74-A640-9E4E-DB0ADF79B907}"/>
              </a:ext>
            </a:extLst>
          </p:cNvPr>
          <p:cNvSpPr txBox="1"/>
          <p:nvPr/>
        </p:nvSpPr>
        <p:spPr>
          <a:xfrm>
            <a:off x="4907164" y="1045407"/>
            <a:ext cx="2377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57D"/>
                </a:solidFill>
              </a:rPr>
              <a:t>Par Edurio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A87B208-19CB-CB45-BF19-32FF62083924}"/>
              </a:ext>
            </a:extLst>
          </p:cNvPr>
          <p:cNvSpPr txBox="1">
            <a:spLocks/>
          </p:cNvSpPr>
          <p:nvPr/>
        </p:nvSpPr>
        <p:spPr>
          <a:xfrm>
            <a:off x="938985" y="1923803"/>
            <a:ext cx="10314030" cy="382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Izglītības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kvalitātes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platforma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650+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skolu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pirmsskolu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Latvijā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350+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skolu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Lielbritānijā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IKVD, VISC, UCL IoE</a:t>
            </a:r>
          </a:p>
        </p:txBody>
      </p:sp>
    </p:spTree>
    <p:extLst>
      <p:ext uri="{BB962C8B-B14F-4D97-AF65-F5344CB8AC3E}">
        <p14:creationId xmlns:p14="http://schemas.microsoft.com/office/powerpoint/2010/main" val="1481837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C0E9A9-BB74-A640-9E4E-DB0ADF79B907}"/>
              </a:ext>
            </a:extLst>
          </p:cNvPr>
          <p:cNvSpPr txBox="1"/>
          <p:nvPr/>
        </p:nvSpPr>
        <p:spPr>
          <a:xfrm>
            <a:off x="4831500" y="1045407"/>
            <a:ext cx="2529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B57D"/>
                </a:solidFill>
              </a:rPr>
              <a:t>Lasāmviela</a:t>
            </a:r>
            <a:endParaRPr lang="en-US" sz="4000" b="1" dirty="0">
              <a:solidFill>
                <a:srgbClr val="00B57D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A87B208-19CB-CB45-BF19-32FF62083924}"/>
              </a:ext>
            </a:extLst>
          </p:cNvPr>
          <p:cNvSpPr txBox="1">
            <a:spLocks/>
          </p:cNvSpPr>
          <p:nvPr/>
        </p:nvSpPr>
        <p:spPr>
          <a:xfrm>
            <a:off x="938985" y="1923803"/>
            <a:ext cx="10314030" cy="382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edurio.com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schoolimprovement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educationendowmentfoundation.org.uk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visible-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learning.org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165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C0E9A9-BB74-A640-9E4E-DB0ADF79B907}"/>
              </a:ext>
            </a:extLst>
          </p:cNvPr>
          <p:cNvSpPr txBox="1"/>
          <p:nvPr/>
        </p:nvSpPr>
        <p:spPr>
          <a:xfrm>
            <a:off x="3400730" y="1045407"/>
            <a:ext cx="53905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err="1">
                <a:solidFill>
                  <a:srgbClr val="00B57D"/>
                </a:solidFill>
              </a:rPr>
              <a:t>Paldies</a:t>
            </a:r>
            <a:r>
              <a:rPr lang="en-US" sz="8000" b="1" dirty="0">
                <a:solidFill>
                  <a:srgbClr val="00B57D"/>
                </a:solidFill>
              </a:rPr>
              <a:t>!</a:t>
            </a:r>
          </a:p>
          <a:p>
            <a:pPr algn="ctr"/>
            <a:endParaRPr lang="en-US" sz="4000" b="1" dirty="0">
              <a:solidFill>
                <a:srgbClr val="00B57D"/>
              </a:solidFill>
            </a:endParaRPr>
          </a:p>
          <a:p>
            <a:pPr algn="ctr"/>
            <a:r>
              <a:rPr lang="en-US" sz="4000" dirty="0" err="1"/>
              <a:t>janis.strods@edurio.com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4647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C0E9A9-BB74-A640-9E4E-DB0ADF79B907}"/>
              </a:ext>
            </a:extLst>
          </p:cNvPr>
          <p:cNvSpPr txBox="1"/>
          <p:nvPr/>
        </p:nvSpPr>
        <p:spPr>
          <a:xfrm>
            <a:off x="5003082" y="1045407"/>
            <a:ext cx="2185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B57D"/>
                </a:solidFill>
              </a:rPr>
              <a:t>Struktūra</a:t>
            </a:r>
            <a:endParaRPr lang="en-US" sz="4000" b="1" dirty="0">
              <a:solidFill>
                <a:srgbClr val="00B57D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A87B208-19CB-CB45-BF19-32FF62083924}"/>
              </a:ext>
            </a:extLst>
          </p:cNvPr>
          <p:cNvSpPr txBox="1">
            <a:spLocks/>
          </p:cNvSpPr>
          <p:nvPr/>
        </p:nvSpPr>
        <p:spPr>
          <a:xfrm>
            <a:off x="938985" y="1923803"/>
            <a:ext cx="10314030" cy="382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izglītība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Kāpēc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efektīva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izglītība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svarīga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Kā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ieviest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efektīvu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izglītību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praksē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0008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96C3-5628-0741-B5A8-4626BF93D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89617"/>
          </a:xfrm>
        </p:spPr>
        <p:txBody>
          <a:bodyPr/>
          <a:lstStyle/>
          <a:p>
            <a:r>
              <a:rPr lang="en-US" b="1" dirty="0" err="1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Kas</a:t>
            </a:r>
            <a:r>
              <a:rPr lang="en-US" b="1" dirty="0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ir</a:t>
            </a:r>
            <a:r>
              <a:rPr lang="en-US" b="1" dirty="0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laba</a:t>
            </a:r>
            <a:r>
              <a:rPr lang="en-US" b="1" dirty="0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izglītība</a:t>
            </a:r>
            <a:r>
              <a:rPr lang="en-US" b="1" dirty="0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60124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6A87B208-19CB-CB45-BF19-32FF62083924}"/>
              </a:ext>
            </a:extLst>
          </p:cNvPr>
          <p:cNvSpPr txBox="1">
            <a:spLocks/>
          </p:cNvSpPr>
          <p:nvPr/>
        </p:nvSpPr>
        <p:spPr>
          <a:xfrm>
            <a:off x="938985" y="1923803"/>
            <a:ext cx="10314030" cy="414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Produktivitāte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3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productivity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Efektivitāte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3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effectiveness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Vienlīdzība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3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equity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Izdevīgums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3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efficiency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Scheerens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(2016)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26D4CC-B632-D74D-A6B1-5E0DCDFEFA1B}"/>
              </a:ext>
            </a:extLst>
          </p:cNvPr>
          <p:cNvSpPr txBox="1"/>
          <p:nvPr/>
        </p:nvSpPr>
        <p:spPr>
          <a:xfrm>
            <a:off x="3276755" y="1045407"/>
            <a:ext cx="5638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B57D"/>
                </a:solidFill>
              </a:rPr>
              <a:t>Labas</a:t>
            </a:r>
            <a:r>
              <a:rPr lang="en-US" sz="4000" b="1" dirty="0">
                <a:solidFill>
                  <a:srgbClr val="00B57D"/>
                </a:solidFill>
              </a:rPr>
              <a:t> </a:t>
            </a:r>
            <a:r>
              <a:rPr lang="en-US" sz="4000" b="1" dirty="0" err="1">
                <a:solidFill>
                  <a:srgbClr val="00B57D"/>
                </a:solidFill>
              </a:rPr>
              <a:t>izglītības</a:t>
            </a:r>
            <a:r>
              <a:rPr lang="en-US" sz="4000" b="1" dirty="0">
                <a:solidFill>
                  <a:srgbClr val="00B57D"/>
                </a:solidFill>
              </a:rPr>
              <a:t> </a:t>
            </a:r>
            <a:r>
              <a:rPr lang="en-US" sz="4000" b="1" dirty="0" err="1">
                <a:solidFill>
                  <a:srgbClr val="00B57D"/>
                </a:solidFill>
              </a:rPr>
              <a:t>definīcijas</a:t>
            </a:r>
            <a:endParaRPr lang="en-US" sz="4000" b="1" dirty="0">
              <a:solidFill>
                <a:srgbClr val="00B5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504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F5B9D87C-7175-C74C-B593-80A5B8462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1866"/>
            <a:ext cx="12192000" cy="577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16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BC149443-9D6E-B34E-AF9E-406E46BA8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317" y="0"/>
            <a:ext cx="6703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99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C0E9A9-BB74-A640-9E4E-DB0ADF79B907}"/>
              </a:ext>
            </a:extLst>
          </p:cNvPr>
          <p:cNvSpPr txBox="1"/>
          <p:nvPr/>
        </p:nvSpPr>
        <p:spPr>
          <a:xfrm>
            <a:off x="3879675" y="1045407"/>
            <a:ext cx="44326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B57D"/>
                </a:solidFill>
              </a:rPr>
              <a:t>Efektivitātes</a:t>
            </a:r>
            <a:r>
              <a:rPr lang="en-US" sz="4000" b="1" dirty="0">
                <a:solidFill>
                  <a:srgbClr val="00B57D"/>
                </a:solidFill>
              </a:rPr>
              <a:t> </a:t>
            </a:r>
            <a:r>
              <a:rPr lang="en-US" sz="4000" b="1" dirty="0" err="1">
                <a:solidFill>
                  <a:srgbClr val="00B57D"/>
                </a:solidFill>
              </a:rPr>
              <a:t>rādītāji</a:t>
            </a:r>
            <a:endParaRPr lang="en-US" sz="4000" b="1" dirty="0">
              <a:solidFill>
                <a:srgbClr val="00B57D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A87B208-19CB-CB45-BF19-32FF62083924}"/>
              </a:ext>
            </a:extLst>
          </p:cNvPr>
          <p:cNvSpPr txBox="1">
            <a:spLocks/>
          </p:cNvSpPr>
          <p:nvPr/>
        </p:nvSpPr>
        <p:spPr>
          <a:xfrm>
            <a:off x="938985" y="1923803"/>
            <a:ext cx="10314030" cy="414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Atgriezeniskā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saite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Metakognīcija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mācīšanās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mācīties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Uz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apguvi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orientēta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mācīšanās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(mastery learning)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Mācību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darba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vadība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930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96C3-5628-0741-B5A8-4626BF93D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89617"/>
          </a:xfrm>
        </p:spPr>
        <p:txBody>
          <a:bodyPr/>
          <a:lstStyle/>
          <a:p>
            <a:r>
              <a:rPr lang="en-US" b="1" dirty="0" err="1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Kāpēc</a:t>
            </a:r>
            <a:r>
              <a:rPr lang="en-US" b="1" dirty="0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efektivitāte</a:t>
            </a:r>
            <a:r>
              <a:rPr lang="en-US" b="1" dirty="0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ir</a:t>
            </a:r>
            <a:r>
              <a:rPr lang="en-US" b="1" dirty="0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svarīga</a:t>
            </a:r>
            <a:r>
              <a:rPr lang="en-US" b="1" dirty="0">
                <a:solidFill>
                  <a:srgbClr val="00B57D"/>
                </a:solidFill>
                <a:latin typeface="Pluto Sans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81371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C0E9A9-BB74-A640-9E4E-DB0ADF79B907}"/>
              </a:ext>
            </a:extLst>
          </p:cNvPr>
          <p:cNvSpPr txBox="1"/>
          <p:nvPr/>
        </p:nvSpPr>
        <p:spPr>
          <a:xfrm>
            <a:off x="5016231" y="1045407"/>
            <a:ext cx="21595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B57D"/>
                </a:solidFill>
              </a:rPr>
              <a:t>Ieguvumi</a:t>
            </a:r>
            <a:endParaRPr lang="en-US" sz="4000" b="1" dirty="0">
              <a:solidFill>
                <a:srgbClr val="00B57D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A87B208-19CB-CB45-BF19-32FF62083924}"/>
              </a:ext>
            </a:extLst>
          </p:cNvPr>
          <p:cNvSpPr txBox="1">
            <a:spLocks/>
          </p:cNvSpPr>
          <p:nvPr/>
        </p:nvSpPr>
        <p:spPr>
          <a:xfrm>
            <a:off x="938985" y="1923803"/>
            <a:ext cx="10314030" cy="414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Augstāki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skolēnu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sasniegumi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Lielāka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atdeve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no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ieguldītā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darba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Ietaupīti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resursi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Konstruktīva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pieeja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profesijai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009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246</Words>
  <Application>Microsoft Macintosh PowerPoint</Application>
  <PresentationFormat>Widescreen</PresentationFormat>
  <Paragraphs>64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Open Sans</vt:lpstr>
      <vt:lpstr>Pluto Sans</vt:lpstr>
      <vt:lpstr>Office Theme</vt:lpstr>
      <vt:lpstr>Izglītības efektivitāte</vt:lpstr>
      <vt:lpstr>PowerPoint Presentation</vt:lpstr>
      <vt:lpstr>Kas ir laba izglītība?</vt:lpstr>
      <vt:lpstr>PowerPoint Presentation</vt:lpstr>
      <vt:lpstr>PowerPoint Presentation</vt:lpstr>
      <vt:lpstr>PowerPoint Presentation</vt:lpstr>
      <vt:lpstr>PowerPoint Presentation</vt:lpstr>
      <vt:lpstr>Kāpēc efektivitāte ir svarīga?</vt:lpstr>
      <vt:lpstr>PowerPoint Presentation</vt:lpstr>
      <vt:lpstr>PowerPoint Presentation</vt:lpstr>
      <vt:lpstr>PowerPoint Presentation</vt:lpstr>
      <vt:lpstr>PowerPoint Presentation</vt:lpstr>
      <vt:lpstr>Kā ieviest efektīvāku izglītību praksē?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Jānis Strods</dc:creator>
  <cp:lastModifiedBy>Jānis Strods</cp:lastModifiedBy>
  <cp:revision>15</cp:revision>
  <dcterms:created xsi:type="dcterms:W3CDTF">2019-02-26T06:08:39Z</dcterms:created>
  <dcterms:modified xsi:type="dcterms:W3CDTF">2019-02-26T13:58:31Z</dcterms:modified>
</cp:coreProperties>
</file>