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(null)" ContentType="image/x-emf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89" r:id="rId3"/>
    <p:sldId id="278" r:id="rId4"/>
    <p:sldId id="290" r:id="rId5"/>
    <p:sldId id="279" r:id="rId6"/>
    <p:sldId id="291" r:id="rId7"/>
    <p:sldId id="302" r:id="rId8"/>
    <p:sldId id="303" r:id="rId9"/>
    <p:sldId id="304" r:id="rId10"/>
    <p:sldId id="305" r:id="rId11"/>
    <p:sldId id="283" r:id="rId12"/>
    <p:sldId id="306" r:id="rId13"/>
    <p:sldId id="284" r:id="rId14"/>
    <p:sldId id="307" r:id="rId15"/>
    <p:sldId id="308" r:id="rId16"/>
    <p:sldId id="309" r:id="rId17"/>
    <p:sldId id="287" r:id="rId18"/>
    <p:sldId id="298" r:id="rId19"/>
    <p:sldId id="288" r:id="rId20"/>
    <p:sldId id="310" r:id="rId21"/>
  </p:sldIdLst>
  <p:sldSz cx="20105688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58" userDrawn="1">
          <p15:clr>
            <a:srgbClr val="A4A3A4"/>
          </p15:clr>
        </p15:guide>
        <p15:guide id="2" pos="37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C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5" autoAdjust="0"/>
    <p:restoredTop sz="94645" autoAdjust="0"/>
  </p:normalViewPr>
  <p:slideViewPr>
    <p:cSldViewPr>
      <p:cViewPr varScale="1">
        <p:scale>
          <a:sx n="86" d="100"/>
          <a:sy n="86" d="100"/>
        </p:scale>
        <p:origin x="544" y="232"/>
      </p:cViewPr>
      <p:guideLst>
        <p:guide orient="horz" pos="1258"/>
        <p:guide pos="37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B457D-1FD7-4999-990C-8EBF61B3321C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D0A03-7A96-48F0-88E2-5167137E9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478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(null)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(null)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(null)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(null)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(null)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(null)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(null)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(null)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(null)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550" b="0" i="0">
                <a:solidFill>
                  <a:srgbClr val="ACC0C6"/>
                </a:solidFill>
                <a:latin typeface="Arial (null)"/>
                <a:cs typeface="Arial (null)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84" y="2601151"/>
            <a:ext cx="8745975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4429" y="2601151"/>
            <a:ext cx="8745975" cy="654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1589" y="794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0105688" cy="11307763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736761" y="718526"/>
            <a:ext cx="9533010" cy="3269274"/>
          </a:xfrm>
        </p:spPr>
        <p:txBody>
          <a:bodyPr>
            <a:normAutofit/>
          </a:bodyPr>
          <a:lstStyle>
            <a:lvl1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1pPr>
            <a:lvl2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2pPr>
            <a:lvl3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3pPr>
            <a:lvl4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4pPr>
            <a:lvl5pPr>
              <a:lnSpc>
                <a:spcPct val="76000"/>
              </a:lnSpc>
              <a:defRPr sz="4250" b="1" spc="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64919D-7D18-5942-ABB8-0870C2E0C5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584" y="8489950"/>
            <a:ext cx="3308480" cy="2819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472444" y="7712075"/>
            <a:ext cx="4038600" cy="3124200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42244" y="1387474"/>
            <a:ext cx="10640670" cy="8275793"/>
          </a:xfrm>
        </p:spPr>
        <p:txBody>
          <a:bodyPr numCol="2" spcCol="180000">
            <a:noAutofit/>
          </a:bodyPr>
          <a:lstStyle>
            <a:lvl1pPr>
              <a:defRPr sz="1950" b="1"/>
            </a:lvl1pPr>
            <a:lvl2pPr>
              <a:defRPr sz="1950" b="1"/>
            </a:lvl2pPr>
            <a:lvl3pPr>
              <a:defRPr sz="1950" b="1"/>
            </a:lvl3pPr>
            <a:lvl4pPr>
              <a:defRPr sz="1950" b="1"/>
            </a:lvl4pPr>
            <a:lvl5pPr>
              <a:defRPr sz="1950" b="1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E322ED5-A418-5F42-ACB8-3B3ADDF3A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444" y="1387474"/>
            <a:ext cx="4298577" cy="1066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298818" y="1"/>
            <a:ext cx="6806565" cy="11308715"/>
          </a:xfrm>
          <a:custGeom>
            <a:avLst/>
            <a:gdLst/>
            <a:ahLst/>
            <a:cxnLst/>
            <a:rect l="l" t="t" r="r" b="b"/>
            <a:pathLst>
              <a:path w="6806565" h="11308715">
                <a:moveTo>
                  <a:pt x="0" y="11308556"/>
                </a:moveTo>
                <a:lnTo>
                  <a:pt x="6806075" y="11308556"/>
                </a:lnTo>
                <a:lnTo>
                  <a:pt x="6806075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14396244" y="1387475"/>
            <a:ext cx="4572000" cy="6228724"/>
          </a:xfrm>
        </p:spPr>
        <p:txBody>
          <a:bodyPr numCol="1" spcCol="180000">
            <a:noAutofit/>
          </a:bodyPr>
          <a:lstStyle>
            <a:lvl1pPr algn="l">
              <a:defRPr sz="1950" b="0">
                <a:solidFill>
                  <a:schemeClr val="bg1"/>
                </a:solidFill>
              </a:defRPr>
            </a:lvl1pPr>
            <a:lvl2pPr algn="l">
              <a:defRPr sz="1950" b="0">
                <a:solidFill>
                  <a:schemeClr val="bg1"/>
                </a:solidFill>
              </a:defRPr>
            </a:lvl2pPr>
            <a:lvl3pPr algn="l">
              <a:defRPr sz="1950" b="0">
                <a:solidFill>
                  <a:schemeClr val="bg1"/>
                </a:solidFill>
              </a:defRPr>
            </a:lvl3pPr>
            <a:lvl4pPr algn="l">
              <a:defRPr sz="1950" b="0">
                <a:solidFill>
                  <a:schemeClr val="bg1"/>
                </a:solidFill>
              </a:defRPr>
            </a:lvl4pPr>
            <a:lvl5pPr algn="l">
              <a:defRPr sz="1950"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571625" y="1570038"/>
            <a:ext cx="6215063" cy="4143375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8027988" y="1570038"/>
            <a:ext cx="4051300" cy="5508625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1571625" y="5989638"/>
            <a:ext cx="6203950" cy="3748087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7"/>
          </p:nvPr>
        </p:nvSpPr>
        <p:spPr>
          <a:xfrm>
            <a:off x="8027988" y="7288213"/>
            <a:ext cx="4038600" cy="2449512"/>
          </a:xfrm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CF62A2-8562-C04B-ADAB-6BE781D77B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1310" y="9003673"/>
            <a:ext cx="5029200" cy="19202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older 2"/>
          <p:cNvSpPr>
            <a:spLocks noGrp="1"/>
          </p:cNvSpPr>
          <p:nvPr>
            <p:ph type="title" hasCustomPrompt="1"/>
          </p:nvPr>
        </p:nvSpPr>
        <p:spPr>
          <a:xfrm>
            <a:off x="3720878" y="4401826"/>
            <a:ext cx="12663933" cy="131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0" i="0" baseline="0">
                <a:solidFill>
                  <a:srgbClr val="ACC0C6"/>
                </a:solidFill>
                <a:latin typeface="Arial (null)"/>
                <a:cs typeface="Arial (null)"/>
              </a:defRPr>
            </a:lvl1pPr>
          </a:lstStyle>
          <a:p>
            <a:r>
              <a:rPr lang="lt-LT" kern="0" spc="-150" dirty="0">
                <a:latin typeface="PF Handbook Pro" panose="02000506090000020004" pitchFamily="2" charset="0"/>
              </a:rPr>
              <a:t>Click to add text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D92F70-4CAB-6E48-8D34-7B320C905A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78" y="2759075"/>
            <a:ext cx="4912659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47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766344" y="5121275"/>
            <a:ext cx="8991600" cy="3886200"/>
          </a:xfrm>
        </p:spPr>
        <p:txBody>
          <a:bodyPr>
            <a:noAutofit/>
          </a:bodyPr>
          <a:lstStyle>
            <a:lvl1pPr>
              <a:defRPr sz="2600" b="0" i="0" baseline="0">
                <a:latin typeface="Arial (null)"/>
              </a:defRPr>
            </a:lvl1pPr>
            <a:lvl2pPr>
              <a:defRPr sz="2600" b="0" i="0" baseline="0">
                <a:latin typeface="Arial (null)"/>
              </a:defRPr>
            </a:lvl2pPr>
            <a:lvl3pPr>
              <a:defRPr sz="2600" b="0" i="0" baseline="0">
                <a:latin typeface="Arial (null)"/>
              </a:defRPr>
            </a:lvl3pPr>
            <a:lvl4pPr>
              <a:defRPr sz="2600" b="0" i="0" baseline="0">
                <a:latin typeface="Arial (null)"/>
              </a:defRPr>
            </a:lvl4pPr>
            <a:lvl5pPr>
              <a:defRPr sz="2600" b="0" i="0" baseline="0">
                <a:latin typeface="Arial (null)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728244" y="3281941"/>
            <a:ext cx="9067800" cy="1600200"/>
          </a:xfrm>
        </p:spPr>
        <p:txBody>
          <a:bodyPr>
            <a:noAutofit/>
          </a:bodyPr>
          <a:lstStyle>
            <a:lvl1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1pPr>
            <a:lvl2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2pPr>
            <a:lvl3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3pPr>
            <a:lvl4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4pPr>
            <a:lvl5pPr>
              <a:lnSpc>
                <a:spcPct val="76000"/>
              </a:lnSpc>
              <a:defRPr sz="660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DA57CB-B7AB-F348-BB4E-DD7CF2900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444" y="9007475"/>
            <a:ext cx="4298577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430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6597179" y="1"/>
            <a:ext cx="13508786" cy="11308715"/>
          </a:xfrm>
          <a:custGeom>
            <a:avLst/>
            <a:gdLst/>
            <a:ahLst/>
            <a:cxnLst/>
            <a:rect l="l" t="t" r="r" b="b"/>
            <a:pathLst>
              <a:path w="13507719" h="11308715">
                <a:moveTo>
                  <a:pt x="0" y="11308556"/>
                </a:moveTo>
                <a:lnTo>
                  <a:pt x="13507442" y="11308556"/>
                </a:lnTo>
                <a:lnTo>
                  <a:pt x="13507442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sz="1800" b="0" i="0" dirty="0">
              <a:latin typeface="Arial (null)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18444" y="1844675"/>
            <a:ext cx="41910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7669213" cy="2286000"/>
          </a:xfrm>
        </p:spPr>
        <p:txBody>
          <a:bodyPr>
            <a:noAutofit/>
          </a:bodyPr>
          <a:lstStyle>
            <a:lvl1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1pPr>
            <a:lvl2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2pPr>
            <a:lvl3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3pPr>
            <a:lvl4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4pPr>
            <a:lvl5pPr>
              <a:lnSpc>
                <a:spcPct val="76000"/>
              </a:lnSpc>
              <a:defRPr sz="6750" b="1" baseline="0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919244" y="4235450"/>
            <a:ext cx="82296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85EB8E-F072-474F-8573-AA1CD820ED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57" y="7483475"/>
            <a:ext cx="3543209" cy="3476356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pos="1005" userDrawn="1">
          <p15:clr>
            <a:srgbClr val="FBAE40"/>
          </p15:clr>
        </p15:guide>
        <p15:guide id="2" orient="horz" pos="121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027" y="9159875"/>
            <a:ext cx="4901636" cy="721119"/>
          </a:xfrm>
          <a:prstGeom prst="rect">
            <a:avLst/>
          </a:prstGeom>
        </p:spPr>
      </p:pic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28345" y="3097010"/>
            <a:ext cx="11049000" cy="2209800"/>
          </a:xfrm>
        </p:spPr>
        <p:txBody>
          <a:bodyPr>
            <a:noAutofit/>
          </a:bodyPr>
          <a:lstStyle>
            <a:lvl1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 algn="ctr"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2886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0" y="11308556"/>
                </a:moveTo>
                <a:lnTo>
                  <a:pt x="20104099" y="11308556"/>
                </a:lnTo>
                <a:lnTo>
                  <a:pt x="20104099" y="0"/>
                </a:lnTo>
                <a:lnTo>
                  <a:pt x="0" y="0"/>
                </a:lnTo>
                <a:lnTo>
                  <a:pt x="0" y="11308556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506" y="4512560"/>
            <a:ext cx="10271125" cy="2819400"/>
          </a:xfrm>
        </p:spPr>
        <p:txBody>
          <a:bodyPr>
            <a:noAutofit/>
          </a:bodyPr>
          <a:lstStyle>
            <a:lvl1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3B2641-2498-D245-808E-8095513D3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44" y="2301875"/>
            <a:ext cx="5456789" cy="208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07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/>
          <p:cNvSpPr/>
          <p:nvPr userDrawn="1"/>
        </p:nvSpPr>
        <p:spPr>
          <a:xfrm>
            <a:off x="794" y="3544570"/>
            <a:ext cx="20104100" cy="7748905"/>
          </a:xfrm>
          <a:custGeom>
            <a:avLst/>
            <a:gdLst/>
            <a:ahLst/>
            <a:cxnLst/>
            <a:rect l="l" t="t" r="r" b="b"/>
            <a:pathLst>
              <a:path w="20104100" h="7748905">
                <a:moveTo>
                  <a:pt x="0" y="7748455"/>
                </a:moveTo>
                <a:lnTo>
                  <a:pt x="20104099" y="7748455"/>
                </a:lnTo>
                <a:lnTo>
                  <a:pt x="20104099" y="0"/>
                </a:lnTo>
                <a:lnTo>
                  <a:pt x="0" y="0"/>
                </a:lnTo>
                <a:lnTo>
                  <a:pt x="0" y="7748455"/>
                </a:lnTo>
                <a:close/>
              </a:path>
            </a:pathLst>
          </a:custGeom>
          <a:solidFill>
            <a:srgbClr val="005293"/>
          </a:solidFill>
        </p:spPr>
        <p:txBody>
          <a:bodyPr wrap="square" lIns="0" tIns="0" rIns="0" bIns="0" rtlCol="0"/>
          <a:lstStyle/>
          <a:p>
            <a:endParaRPr b="0" i="0" dirty="0">
              <a:latin typeface="Arial (null)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506" y="4206875"/>
            <a:ext cx="12707938" cy="4572000"/>
          </a:xfrm>
        </p:spPr>
        <p:txBody>
          <a:bodyPr>
            <a:noAutofit/>
          </a:bodyPr>
          <a:lstStyle>
            <a:lvl1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1pPr>
            <a:lvl2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2pPr>
            <a:lvl3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3pPr>
            <a:lvl4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4pPr>
            <a:lvl5pPr>
              <a:lnSpc>
                <a:spcPts val="9300"/>
              </a:lnSpc>
              <a:defRPr sz="8550" b="1">
                <a:solidFill>
                  <a:srgbClr val="ACC0C6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24BFF-FBAB-064E-8213-30313C88AA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844" y="1997075"/>
            <a:ext cx="4912659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3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4320044" y="1387475"/>
            <a:ext cx="5334000" cy="1647825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3254375"/>
            <a:ext cx="20105688" cy="8054975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6819F2-79C2-3247-BE28-6A7BE1162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44" y="1539875"/>
            <a:ext cx="4224700" cy="104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5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1366044" y="1920875"/>
            <a:ext cx="3886200" cy="4800600"/>
          </a:xfrm>
        </p:spPr>
        <p:txBody>
          <a:bodyPr>
            <a:normAutofit/>
          </a:bodyPr>
          <a:lstStyle>
            <a:lvl1pPr>
              <a:lnSpc>
                <a:spcPct val="101000"/>
              </a:lnSpc>
              <a:defRPr sz="1950"/>
            </a:lvl1pPr>
            <a:lvl2pPr>
              <a:lnSpc>
                <a:spcPct val="101000"/>
              </a:lnSpc>
              <a:defRPr sz="1950"/>
            </a:lvl2pPr>
            <a:lvl3pPr>
              <a:lnSpc>
                <a:spcPct val="101000"/>
              </a:lnSpc>
              <a:defRPr sz="1950"/>
            </a:lvl3pPr>
            <a:lvl4pPr>
              <a:lnSpc>
                <a:spcPct val="101000"/>
              </a:lnSpc>
              <a:defRPr sz="1950"/>
            </a:lvl4pPr>
            <a:lvl5pPr>
              <a:lnSpc>
                <a:spcPct val="101000"/>
              </a:lnSpc>
              <a:defRPr sz="19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34627" y="0"/>
            <a:ext cx="13571061" cy="1130935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EDEA4D-EF97-5D4B-9B57-0107CCDD77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57" y="7483475"/>
            <a:ext cx="3543209" cy="347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02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720878" y="4401826"/>
            <a:ext cx="12663933" cy="13157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550" b="1" i="0">
                <a:solidFill>
                  <a:srgbClr val="ACC0C6"/>
                </a:solidFill>
                <a:latin typeface="Arial Narrow"/>
                <a:cs typeface="Arial Narrow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934" y="10517697"/>
            <a:ext cx="64338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85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fld id="{1D8BD707-D9CF-40AE-B4C6-C98DA3205C09}" type="datetimeFigureOut">
              <a:rPr lang="en-US" smtClean="0"/>
              <a:pPr/>
              <a:t>10/18/18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6097" y="10517697"/>
            <a:ext cx="462430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b="0" i="0">
                <a:solidFill>
                  <a:schemeClr val="tx1">
                    <a:tint val="75000"/>
                  </a:schemeClr>
                </a:solidFill>
                <a:latin typeface="Arial (null)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382713" y="3009900"/>
            <a:ext cx="17340262" cy="7177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2" r:id="rId2"/>
    <p:sldLayoutId id="2147483671" r:id="rId3"/>
    <p:sldLayoutId id="2147483662" r:id="rId4"/>
    <p:sldLayoutId id="2147483670" r:id="rId5"/>
    <p:sldLayoutId id="2147483669" r:id="rId6"/>
    <p:sldLayoutId id="2147483668" r:id="rId7"/>
    <p:sldLayoutId id="2147483667" r:id="rId8"/>
    <p:sldLayoutId id="2147483666" r:id="rId9"/>
    <p:sldLayoutId id="2147483664" r:id="rId10"/>
    <p:sldLayoutId id="2147483665" r:id="rId11"/>
    <p:sldLayoutId id="2147483661" r:id="rId12"/>
  </p:sldLayoutIdLst>
  <p:txStyles>
    <p:titleStyle>
      <a:lvl1pPr>
        <a:defRPr>
          <a:latin typeface="PF Handbook Pro" panose="02000506090000020004" pitchFamily="2" charset="0"/>
          <a:ea typeface="+mj-ea"/>
          <a:cs typeface="+mj-cs"/>
        </a:defRPr>
      </a:lvl1pPr>
    </p:titleStyle>
    <p:bodyStyle>
      <a:lvl1pPr marL="0">
        <a:defRPr b="0" i="0">
          <a:latin typeface="Arial (null)"/>
          <a:ea typeface="+mn-ea"/>
          <a:cs typeface="+mn-cs"/>
        </a:defRPr>
      </a:lvl1pPr>
      <a:lvl2pPr marL="457200">
        <a:defRPr b="0" i="0">
          <a:latin typeface="Arial (null)"/>
          <a:ea typeface="+mn-ea"/>
          <a:cs typeface="+mn-cs"/>
        </a:defRPr>
      </a:lvl2pPr>
      <a:lvl3pPr marL="914400">
        <a:defRPr b="0" i="0">
          <a:latin typeface="Arial (null)"/>
          <a:ea typeface="+mn-ea"/>
          <a:cs typeface="+mn-cs"/>
        </a:defRPr>
      </a:lvl3pPr>
      <a:lvl4pPr marL="1371600">
        <a:defRPr b="0" i="0">
          <a:latin typeface="Arial (null)"/>
          <a:ea typeface="+mn-ea"/>
          <a:cs typeface="+mn-cs"/>
        </a:defRPr>
      </a:lvl4pPr>
      <a:lvl5pPr marL="1828800">
        <a:defRPr b="0" i="0">
          <a:latin typeface="Arial (null)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11" y="4401826"/>
            <a:ext cx="12663933" cy="1015663"/>
          </a:xfrm>
        </p:spPr>
        <p:txBody>
          <a:bodyPr/>
          <a:lstStyle/>
          <a:p>
            <a:r>
              <a:rPr lang="pt-BR" sz="6600" b="1" spc="-1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</a:t>
            </a:r>
            <a:endParaRPr lang="en-US" sz="66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3372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6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058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14320044" y="1387476"/>
            <a:ext cx="5334000" cy="1447800"/>
          </a:xfrm>
        </p:spPr>
        <p:txBody>
          <a:bodyPr numCol="1"/>
          <a:lstStyle/>
          <a:p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795" y="3254352"/>
            <a:ext cx="20104099" cy="80542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2556512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939" y="3254375"/>
            <a:ext cx="20105688" cy="8054975"/>
          </a:xfrm>
        </p:spPr>
      </p:sp>
    </p:spTree>
    <p:extLst>
      <p:ext uri="{BB962C8B-B14F-4D97-AF65-F5344CB8AC3E}">
        <p14:creationId xmlns:p14="http://schemas.microsoft.com/office/powerpoint/2010/main" val="3029100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numCol="1"/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lv-LV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Senimet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 re pro is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6534627" y="0"/>
            <a:ext cx="13570267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3518952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534627" y="0"/>
            <a:ext cx="13571061" cy="11309350"/>
          </a:xfrm>
        </p:spPr>
      </p:sp>
    </p:spTree>
    <p:extLst>
      <p:ext uri="{BB962C8B-B14F-4D97-AF65-F5344CB8AC3E}">
        <p14:creationId xmlns:p14="http://schemas.microsoft.com/office/powerpoint/2010/main" val="1554233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 numCol="1"/>
          <a:lstStyle/>
          <a:p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3600" spc="-15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600" spc="-150" dirty="0" err="1"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endParaRPr lang="en-US" sz="3600" spc="-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649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044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 numCol="1"/>
          <a:lstStyle/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cs typeface="Arial"/>
              </a:rPr>
              <a:t>Edis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nobis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exceatiae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porporum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derit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volore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,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solectis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eatecab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iur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venecti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ut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offic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temolora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cus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perehent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doluptas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minimus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nem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hil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ut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eossit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eum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quibus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.</a:t>
            </a:r>
            <a:endParaRPr lang="en-US" sz="1800" dirty="0">
              <a:cs typeface="Arial"/>
            </a:endParaRPr>
          </a:p>
          <a:p>
            <a:pPr marL="12700">
              <a:spcBef>
                <a:spcPts val="35"/>
              </a:spcBef>
            </a:pPr>
            <a:r>
              <a:rPr lang="en-US" sz="1800" dirty="0" err="1">
                <a:solidFill>
                  <a:srgbClr val="001E32"/>
                </a:solidFill>
                <a:cs typeface="Arial"/>
              </a:rPr>
              <a:t>Senimet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ilit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landi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</a:t>
            </a:r>
            <a:r>
              <a:rPr lang="en-US" sz="1800" dirty="0" err="1">
                <a:solidFill>
                  <a:srgbClr val="001E32"/>
                </a:solidFill>
                <a:cs typeface="Arial"/>
              </a:rPr>
              <a:t>autes</a:t>
            </a:r>
            <a:r>
              <a:rPr lang="en-US" sz="1800" dirty="0">
                <a:solidFill>
                  <a:srgbClr val="001E32"/>
                </a:solidFill>
                <a:cs typeface="Arial"/>
              </a:rPr>
              <a:t> rem re pro is</a:t>
            </a:r>
            <a:endParaRPr lang="en-US" sz="1800" dirty="0">
              <a:cs typeface="Arial"/>
            </a:endParaRP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2700" marR="324485">
              <a:lnSpc>
                <a:spcPct val="108500"/>
              </a:lnSpc>
              <a:spcBef>
                <a:spcPts val="95"/>
              </a:spcBef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Faciaspe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 pore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fugit,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utempor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itaqui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harchit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odignatur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Undento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erchillut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cuscia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volupic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utendiate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alissim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exerchi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liquassint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porectu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dolorpores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rem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illande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voloriatiam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nihicient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exerspis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niscitates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tisquam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vellit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et ex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dolupienda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5527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dolentionem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estiundia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velignam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voluptaquiat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accaesed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verecta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6195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inciist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ibusae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cuptiur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minulpa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nonsequod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omnihilitas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ipsusaeptam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accabor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epudaest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tem.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24485">
              <a:lnSpc>
                <a:spcPct val="108500"/>
              </a:lnSpc>
              <a:spcBef>
                <a:spcPts val="95"/>
              </a:spcBef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Faciaspe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 pore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fugit,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utempor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itaqui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harchit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que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odignatur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508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Undento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erchillut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cuscia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quiatis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volupic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quodit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utendiate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alissim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exerchi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liquassint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porectu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ribeatum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dolorpores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eosti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officid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rem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illande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autatem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voloriatiam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nihicient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exerspis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dolendam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niscitates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tisquam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optate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vellit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et ex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dolupienda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255270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dolentionem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estiundia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velignam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estibus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simodis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voluptaquiat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accaesed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moluptatia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debita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sum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verecta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ssinvel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ignitatur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sandis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cusda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 marR="36195">
              <a:lnSpc>
                <a:spcPct val="108500"/>
              </a:lnSpc>
            </a:pP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Ehent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inciist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ibusae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cuptiur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quae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minulpa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fuga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Et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nonsequod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omnimpe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diorum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vid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utem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quam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restior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optur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veruptatus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omnihilitas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soluptae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haria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ipsusaeptam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omnihici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accabor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epudaest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tem.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Itatus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nonecat</a:t>
            </a:r>
            <a:r>
              <a:rPr lang="en-US" sz="1800" b="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2242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150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12700" marR="140335">
              <a:lnSpc>
                <a:spcPct val="101499"/>
              </a:lnSpc>
              <a:spcBef>
                <a:spcPts val="90"/>
              </a:spcBef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Edis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nobis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exceatiae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porporum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derit</a:t>
            </a:r>
            <a:r>
              <a:rPr lang="en-US" dirty="0">
                <a:solidFill>
                  <a:srgbClr val="FFFFFF"/>
                </a:solidFill>
                <a:cs typeface="Arial"/>
              </a:rPr>
              <a:t>, ne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volore</a:t>
            </a:r>
            <a:r>
              <a:rPr lang="en-US" dirty="0">
                <a:solidFill>
                  <a:srgbClr val="FFFFFF"/>
                </a:solidFill>
                <a:cs typeface="Arial"/>
              </a:rPr>
              <a:t>,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solectis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eatecab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iur</a:t>
            </a:r>
            <a:r>
              <a:rPr lang="en-US" dirty="0">
                <a:solidFill>
                  <a:srgbClr val="FFFFFF"/>
                </a:solidFill>
                <a:cs typeface="Arial"/>
              </a:rPr>
              <a:t> re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venecti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offic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temolora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cus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exceperatem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que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perehent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doluptas</a:t>
            </a:r>
            <a:r>
              <a:rPr lang="en-US" dirty="0">
                <a:solidFill>
                  <a:srgbClr val="FFFFFF"/>
                </a:solidFill>
                <a:cs typeface="Arial"/>
              </a:rPr>
              <a:t> mil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minimus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di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nem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hil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imoluptatur</a:t>
            </a:r>
            <a:r>
              <a:rPr lang="en-US" dirty="0">
                <a:solidFill>
                  <a:srgbClr val="FFFFFF"/>
                </a:solidFill>
                <a:cs typeface="Arial"/>
              </a:rPr>
              <a:t>? Quid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eossit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quibus</a:t>
            </a:r>
            <a:r>
              <a:rPr lang="en-US" dirty="0">
                <a:solidFill>
                  <a:srgbClr val="FFFFFF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  <a:p>
            <a:pPr marL="12700" marR="5080">
              <a:lnSpc>
                <a:spcPct val="101499"/>
              </a:lnSpc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Senimet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ilit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landi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autes</a:t>
            </a:r>
            <a:r>
              <a:rPr lang="en-US" dirty="0">
                <a:solidFill>
                  <a:srgbClr val="FFFFFF"/>
                </a:solidFill>
                <a:cs typeface="Arial"/>
              </a:rPr>
              <a:t> rem re pro is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ullibusa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veligen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diatibus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quam quos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volorunt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erisi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offictur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sam</a:t>
            </a:r>
            <a:r>
              <a:rPr lang="en-US" dirty="0">
                <a:solidFill>
                  <a:srgbClr val="FFFFFF"/>
                </a:solidFill>
                <a:cs typeface="Arial"/>
              </a:rPr>
              <a:t>,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ommolor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eiciet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liquatestrum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velis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eseque</a:t>
            </a:r>
            <a:r>
              <a:rPr lang="en-US" dirty="0">
                <a:solidFill>
                  <a:srgbClr val="FFFFFF"/>
                </a:solidFill>
                <a:cs typeface="Arial"/>
              </a:rPr>
              <a:t> con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pelessit</a:t>
            </a:r>
            <a:r>
              <a:rPr lang="en-US" dirty="0">
                <a:solidFill>
                  <a:srgbClr val="FFFFFF"/>
                </a:solidFill>
                <a:cs typeface="Arial"/>
              </a:rPr>
              <a:t> 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fugias</a:t>
            </a:r>
            <a:r>
              <a:rPr lang="en-US" dirty="0">
                <a:solidFill>
                  <a:srgbClr val="FFFFFF"/>
                </a:solidFill>
                <a:cs typeface="Arial"/>
              </a:rPr>
              <a:t> qui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consequi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nis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dirty="0" err="1">
                <a:solidFill>
                  <a:srgbClr val="FFFFFF"/>
                </a:solidFill>
                <a:cs typeface="Arial"/>
              </a:rPr>
              <a:t>quis</a:t>
            </a:r>
            <a:r>
              <a:rPr lang="en-US" dirty="0">
                <a:solidFill>
                  <a:srgbClr val="FFFFFF"/>
                </a:solidFill>
                <a:cs typeface="Arial"/>
              </a:rPr>
              <a:t> maxim abo.</a:t>
            </a:r>
            <a:endParaRPr lang="en-US" dirty="0">
              <a:cs typeface="Arial"/>
            </a:endParaRPr>
          </a:p>
          <a:p>
            <a:pPr marL="12700">
              <a:spcBef>
                <a:spcPts val="35"/>
              </a:spcBef>
            </a:pPr>
            <a:r>
              <a:rPr lang="en-US" dirty="0" err="1">
                <a:solidFill>
                  <a:srgbClr val="FFFFFF"/>
                </a:solidFill>
                <a:cs typeface="Arial"/>
              </a:rPr>
              <a:t>Ullabo</a:t>
            </a:r>
            <a:r>
              <a:rPr lang="en-US" dirty="0">
                <a:solidFill>
                  <a:srgbClr val="FFFFFF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  <a:p>
            <a:endParaRPr lang="en-US" dirty="0"/>
          </a:p>
        </p:txBody>
      </p:sp>
      <p:sp>
        <p:nvSpPr>
          <p:cNvPr id="3" name="object 31"/>
          <p:cNvSpPr/>
          <p:nvPr/>
        </p:nvSpPr>
        <p:spPr>
          <a:xfrm>
            <a:off x="1571426" y="1570643"/>
            <a:ext cx="6214868" cy="41432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4" name="object 32"/>
          <p:cNvSpPr/>
          <p:nvPr/>
        </p:nvSpPr>
        <p:spPr>
          <a:xfrm>
            <a:off x="8027535" y="1570634"/>
            <a:ext cx="4051425" cy="55076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5" name="object 33"/>
          <p:cNvSpPr/>
          <p:nvPr/>
        </p:nvSpPr>
        <p:spPr>
          <a:xfrm>
            <a:off x="1571426" y="5989356"/>
            <a:ext cx="6203998" cy="374856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  <p:sp>
        <p:nvSpPr>
          <p:cNvPr id="6" name="object 34"/>
          <p:cNvSpPr/>
          <p:nvPr/>
        </p:nvSpPr>
        <p:spPr>
          <a:xfrm>
            <a:off x="8027534" y="7287737"/>
            <a:ext cx="4038377" cy="245018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 (null)"/>
            </a:endParaRPr>
          </a:p>
        </p:txBody>
      </p:sp>
    </p:spTree>
    <p:extLst>
      <p:ext uri="{BB962C8B-B14F-4D97-AF65-F5344CB8AC3E}">
        <p14:creationId xmlns:p14="http://schemas.microsoft.com/office/powerpoint/2010/main" val="53071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911" y="4401826"/>
            <a:ext cx="12663933" cy="923330"/>
          </a:xfrm>
        </p:spPr>
        <p:txBody>
          <a:bodyPr/>
          <a:lstStyle/>
          <a:p>
            <a:endParaRPr lang="en-US" sz="6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053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/>
      </p:sp>
    </p:spTree>
    <p:extLst>
      <p:ext uri="{BB962C8B-B14F-4D97-AF65-F5344CB8AC3E}">
        <p14:creationId xmlns:p14="http://schemas.microsoft.com/office/powerpoint/2010/main" val="1667616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28244" y="5121275"/>
            <a:ext cx="8991600" cy="3886200"/>
          </a:xfrm>
        </p:spPr>
        <p:txBody>
          <a:bodyPr numCol="1"/>
          <a:lstStyle/>
          <a:p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mil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22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dirty="0">
                <a:solidFill>
                  <a:srgbClr val="001E32"/>
                </a:solidFill>
                <a:cs typeface="Arial"/>
              </a:rPr>
              <a:t>.</a:t>
            </a:r>
            <a:endParaRPr lang="en-US" dirty="0">
              <a:cs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28244" y="3281941"/>
            <a:ext cx="11430000" cy="16002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78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28244" y="5121275"/>
            <a:ext cx="8991600" cy="3886200"/>
          </a:xfrm>
        </p:spPr>
        <p:txBody>
          <a:bodyPr/>
          <a:lstStyle/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728244" y="3281941"/>
            <a:ext cx="9067800" cy="1600200"/>
          </a:xfrm>
        </p:spPr>
        <p:txBody>
          <a:bodyPr/>
          <a:lstStyle/>
          <a:p>
            <a:endParaRPr lang="en-US" sz="5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1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213644" y="1844675"/>
            <a:ext cx="4191000" cy="2667000"/>
          </a:xfrm>
        </p:spPr>
        <p:txBody>
          <a:bodyPr numCol="1">
            <a:norm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Senimet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ilit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landi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autes</a:t>
            </a:r>
            <a:r>
              <a:rPr lang="en-US" sz="1800" dirty="0">
                <a:solidFill>
                  <a:srgbClr val="001E3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rem re pro is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BR" sz="5400" spc="-15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  <a:endParaRPr lang="en-US" sz="5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19244" y="4616450"/>
            <a:ext cx="8229600" cy="1647825"/>
          </a:xfrm>
        </p:spPr>
        <p:txBody>
          <a:bodyPr numCol="1"/>
          <a:lstStyle/>
          <a:p>
            <a:pPr marL="0" lvl="1">
              <a:lnSpc>
                <a:spcPct val="100000"/>
              </a:lnSpc>
            </a:pP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nobis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exceatiae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porporum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volore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solectis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eatecab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iur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venecti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temolora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exceperatem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perehent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doluptas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imoluptatur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Quid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eossit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quibus</a:t>
            </a:r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413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91203" y="1927850"/>
            <a:ext cx="7669213" cy="2286000"/>
          </a:xfrm>
        </p:spPr>
        <p:txBody>
          <a:bodyPr/>
          <a:lstStyle/>
          <a:p>
            <a:endParaRPr lang="en-US" sz="54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91203" y="4235450"/>
            <a:ext cx="8229600" cy="1647825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528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 numCol="1"/>
          <a:lstStyle/>
          <a:p>
            <a:r>
              <a:rPr lang="pt-BR" sz="6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066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sz="66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22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pt-BR" sz="6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EDIS NOBIS EXCEATIAE  PORPORUM DERIT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777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PF Handbook Pro"/>
        <a:ea typeface=""/>
        <a:cs typeface=""/>
      </a:majorFont>
      <a:minorFont>
        <a:latin typeface="PF Handbook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</TotalTime>
  <Words>734</Words>
  <Application>Microsoft Macintosh PowerPoint</Application>
  <PresentationFormat>Custom</PresentationFormat>
  <Paragraphs>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Arial (null)</vt:lpstr>
      <vt:lpstr>Arial Narrow</vt:lpstr>
      <vt:lpstr>Calibri</vt:lpstr>
      <vt:lpstr>PF Handbook Pro</vt:lpstr>
      <vt:lpstr>Office Theme</vt:lpstr>
      <vt:lpstr>EDIS NOBIS EXCEATIAE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EDIS NOBIS EXCEATIAE  PORPORUM DERIT</dc:title>
  <dc:creator>Sergey</dc:creator>
  <cp:lastModifiedBy>Microsoft Office User</cp:lastModifiedBy>
  <cp:revision>65</cp:revision>
  <dcterms:created xsi:type="dcterms:W3CDTF">2018-05-23T10:57:02Z</dcterms:created>
  <dcterms:modified xsi:type="dcterms:W3CDTF">2018-10-18T13:40:35Z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2018-05-10T00:00:00Z</vt:filetime>
  </property>
  <property fmtid="{D5CDD505-2E9C-101B-9397-08002B2CF9AE}" pid="3" name="Creator">
    <vt:lpwstr>Adobe InDesign CC 13.0 (Macintosh)</vt:lpwstr>
  </property>
  <property fmtid="{D5CDD505-2E9C-101B-9397-08002B2CF9AE}" pid="4" name="LastSaved">
    <vt:filetime>2018-05-23T00:00:00Z</vt:filetime>
  </property>
</Properties>
</file>