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89" r:id="rId3"/>
    <p:sldId id="278" r:id="rId4"/>
    <p:sldId id="290" r:id="rId5"/>
    <p:sldId id="279" r:id="rId6"/>
    <p:sldId id="291" r:id="rId7"/>
    <p:sldId id="302" r:id="rId8"/>
    <p:sldId id="303" r:id="rId9"/>
    <p:sldId id="304" r:id="rId10"/>
    <p:sldId id="305" r:id="rId11"/>
    <p:sldId id="283" r:id="rId12"/>
    <p:sldId id="306" r:id="rId13"/>
    <p:sldId id="284" r:id="rId14"/>
    <p:sldId id="307" r:id="rId15"/>
    <p:sldId id="308" r:id="rId16"/>
    <p:sldId id="309" r:id="rId17"/>
    <p:sldId id="287" r:id="rId18"/>
    <p:sldId id="298" r:id="rId19"/>
    <p:sldId id="288" r:id="rId20"/>
    <p:sldId id="310" r:id="rId21"/>
  </p:sldIdLst>
  <p:sldSz cx="20105688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 userDrawn="1">
          <p15:clr>
            <a:srgbClr val="A4A3A4"/>
          </p15:clr>
        </p15:guide>
        <p15:guide id="2" pos="23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9" autoAdjust="0"/>
    <p:restoredTop sz="94645" autoAdjust="0"/>
  </p:normalViewPr>
  <p:slideViewPr>
    <p:cSldViewPr>
      <p:cViewPr varScale="1">
        <p:scale>
          <a:sx n="50" d="100"/>
          <a:sy n="50" d="100"/>
        </p:scale>
        <p:origin x="102" y="498"/>
      </p:cViewPr>
      <p:guideLst>
        <p:guide orient="horz" pos="2218"/>
        <p:guide pos="2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1236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457D-1FD7-4999-990C-8EBF61B3321C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0A03-7A96-48F0-88E2-5167137E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50" b="0" i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84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4429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6761" y="718526"/>
            <a:ext cx="9533010" cy="3269274"/>
          </a:xfrm>
        </p:spPr>
        <p:txBody>
          <a:bodyPr>
            <a:normAutofit/>
          </a:bodyPr>
          <a:lstStyle>
            <a:lvl1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1pPr>
            <a:lvl2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2pPr>
            <a:lvl3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3pPr>
            <a:lvl4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4pPr>
            <a:lvl5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44" y="9159875"/>
            <a:ext cx="1524000" cy="1825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"/>
            <a:ext cx="20105688" cy="11307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472444" y="7712075"/>
            <a:ext cx="4038600" cy="31242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1387474"/>
            <a:ext cx="10640670" cy="8275793"/>
          </a:xfrm>
        </p:spPr>
        <p:txBody>
          <a:bodyPr numCol="2" spcCol="180000">
            <a:noAutofit/>
          </a:bodyPr>
          <a:lstStyle>
            <a:lvl1pPr>
              <a:defRPr sz="1950" b="1"/>
            </a:lvl1pPr>
            <a:lvl2pPr>
              <a:defRPr sz="1950" b="1"/>
            </a:lvl2pPr>
            <a:lvl3pPr>
              <a:defRPr sz="1950" b="1"/>
            </a:lvl3pPr>
            <a:lvl4pPr>
              <a:defRPr sz="1950" b="1"/>
            </a:lvl4pPr>
            <a:lvl5pPr>
              <a:defRPr sz="195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044" y="1006475"/>
            <a:ext cx="3352800" cy="12588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298818" y="1"/>
            <a:ext cx="6806565" cy="11308715"/>
          </a:xfrm>
          <a:custGeom>
            <a:avLst/>
            <a:gdLst/>
            <a:ahLst/>
            <a:cxnLst/>
            <a:rect l="l" t="t" r="r" b="b"/>
            <a:pathLst>
              <a:path w="6806565" h="11308715">
                <a:moveTo>
                  <a:pt x="0" y="11308556"/>
                </a:moveTo>
                <a:lnTo>
                  <a:pt x="6806075" y="11308556"/>
                </a:lnTo>
                <a:lnTo>
                  <a:pt x="680607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396244" y="1387475"/>
            <a:ext cx="4572000" cy="6228724"/>
          </a:xfrm>
        </p:spPr>
        <p:txBody>
          <a:bodyPr numCol="1" spcCol="180000">
            <a:no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  <a:lvl2pPr algn="l">
              <a:defRPr sz="1950" b="0">
                <a:solidFill>
                  <a:schemeClr val="bg1"/>
                </a:solidFill>
              </a:defRPr>
            </a:lvl2pPr>
            <a:lvl3pPr algn="l">
              <a:defRPr sz="1950" b="0">
                <a:solidFill>
                  <a:schemeClr val="bg1"/>
                </a:solidFill>
              </a:defRPr>
            </a:lvl3pPr>
            <a:lvl4pPr algn="l">
              <a:defRPr sz="1950" b="0">
                <a:solidFill>
                  <a:schemeClr val="bg1"/>
                </a:solidFill>
              </a:defRPr>
            </a:lvl4pPr>
            <a:lvl5pPr algn="l">
              <a:defRPr sz="19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71625" y="1570038"/>
            <a:ext cx="6215063" cy="4143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27988" y="1570038"/>
            <a:ext cx="4051300" cy="55086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571625" y="5989638"/>
            <a:ext cx="6203950" cy="374808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027988" y="7288213"/>
            <a:ext cx="4038600" cy="244951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244" y="9775371"/>
            <a:ext cx="2819400" cy="1070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 hasCustomPrompt="1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0" i="0" baseline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r>
              <a:rPr lang="lt-LT" kern="0" spc="-150" dirty="0">
                <a:latin typeface="PF Handbook Pro" panose="02000506090000020004" pitchFamily="2" charset="0"/>
              </a:rPr>
              <a:t>Click to add text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78" y="2682875"/>
            <a:ext cx="3733800" cy="140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66344" y="5121275"/>
            <a:ext cx="8991600" cy="3886200"/>
          </a:xfrm>
        </p:spPr>
        <p:txBody>
          <a:bodyPr>
            <a:noAutofit/>
          </a:bodyPr>
          <a:lstStyle>
            <a:lvl1pPr>
              <a:defRPr sz="2600" b="0" i="0" baseline="0">
                <a:latin typeface="Arial (null)"/>
              </a:defRPr>
            </a:lvl1pPr>
            <a:lvl2pPr>
              <a:defRPr sz="2600" b="0" i="0" baseline="0">
                <a:latin typeface="Arial (null)"/>
              </a:defRPr>
            </a:lvl2pPr>
            <a:lvl3pPr>
              <a:defRPr sz="2600" b="0" i="0" baseline="0">
                <a:latin typeface="Arial (null)"/>
              </a:defRPr>
            </a:lvl3pPr>
            <a:lvl4pPr>
              <a:defRPr sz="2600" b="0" i="0" baseline="0">
                <a:latin typeface="Arial (null)"/>
              </a:defRPr>
            </a:lvl4pPr>
            <a:lvl5pPr>
              <a:defRPr sz="260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044" y="9388475"/>
            <a:ext cx="3581400" cy="13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6597179" y="1"/>
            <a:ext cx="13508786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80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8444" y="1844675"/>
            <a:ext cx="4191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19244" y="4235450"/>
            <a:ext cx="82296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17" y="8778875"/>
            <a:ext cx="1728627" cy="20574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27" y="9159875"/>
            <a:ext cx="4901636" cy="721119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8345" y="3097010"/>
            <a:ext cx="11049000" cy="2209800"/>
          </a:xfrm>
        </p:spPr>
        <p:txBody>
          <a:bodyPr>
            <a:noAutofit/>
          </a:bodyPr>
          <a:lstStyle>
            <a:lvl1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8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651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512560"/>
            <a:ext cx="10271125" cy="28194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81" y="2682875"/>
            <a:ext cx="3868738" cy="14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794" y="3544570"/>
            <a:ext cx="20104100" cy="7748905"/>
          </a:xfrm>
          <a:custGeom>
            <a:avLst/>
            <a:gdLst/>
            <a:ahLst/>
            <a:cxnLst/>
            <a:rect l="l" t="t" r="r" b="b"/>
            <a:pathLst>
              <a:path w="20104100" h="7748905">
                <a:moveTo>
                  <a:pt x="0" y="7748455"/>
                </a:moveTo>
                <a:lnTo>
                  <a:pt x="20104099" y="7748455"/>
                </a:lnTo>
                <a:lnTo>
                  <a:pt x="20104099" y="0"/>
                </a:lnTo>
                <a:lnTo>
                  <a:pt x="0" y="0"/>
                </a:lnTo>
                <a:lnTo>
                  <a:pt x="0" y="7748455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206875"/>
            <a:ext cx="12707938" cy="45720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44" y="1768475"/>
            <a:ext cx="3977379" cy="14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320044" y="1387475"/>
            <a:ext cx="5334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3254375"/>
            <a:ext cx="20105688" cy="8054975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44" y="1539875"/>
            <a:ext cx="3505200" cy="13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66044" y="1920875"/>
            <a:ext cx="3886200" cy="48006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34627" y="0"/>
            <a:ext cx="13571061" cy="11309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44" y="8778875"/>
            <a:ext cx="1749554" cy="2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934" y="10517697"/>
            <a:ext cx="6433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85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7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40262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1" r:id="rId3"/>
    <p:sldLayoutId id="2147483662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>
        <a:defRPr>
          <a:latin typeface="PF Handbook Pro" panose="02000506090000020004" pitchFamily="2" charset="0"/>
          <a:ea typeface="+mj-ea"/>
          <a:cs typeface="+mj-cs"/>
        </a:defRPr>
      </a:lvl1pPr>
    </p:titleStyle>
    <p:bodyStyle>
      <a:lvl1pPr marL="0">
        <a:defRPr b="0" i="0">
          <a:latin typeface="Arial (null)"/>
          <a:ea typeface="+mn-ea"/>
          <a:cs typeface="+mn-cs"/>
        </a:defRPr>
      </a:lvl1pPr>
      <a:lvl2pPr marL="457200">
        <a:defRPr b="0" i="0">
          <a:latin typeface="Arial (null)"/>
          <a:ea typeface="+mn-ea"/>
          <a:cs typeface="+mn-cs"/>
        </a:defRPr>
      </a:lvl2pPr>
      <a:lvl3pPr marL="914400">
        <a:defRPr b="0" i="0">
          <a:latin typeface="Arial (null)"/>
          <a:ea typeface="+mn-ea"/>
          <a:cs typeface="+mn-cs"/>
        </a:defRPr>
      </a:lvl3pPr>
      <a:lvl4pPr marL="1371600">
        <a:defRPr b="0" i="0">
          <a:latin typeface="Arial (null)"/>
          <a:ea typeface="+mn-ea"/>
          <a:cs typeface="+mn-cs"/>
        </a:defRPr>
      </a:lvl4pPr>
      <a:lvl5pPr marL="1828800">
        <a:defRPr b="0" i="0">
          <a:latin typeface="Arial (null)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878" y="4401826"/>
            <a:ext cx="12663933" cy="1015663"/>
          </a:xfrm>
        </p:spPr>
        <p:txBody>
          <a:bodyPr/>
          <a:lstStyle/>
          <a:p>
            <a:r>
              <a:rPr lang="pt-BR" sz="66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6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5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4320044" y="1387476"/>
            <a:ext cx="5334000" cy="1447800"/>
          </a:xfrm>
        </p:spPr>
        <p:txBody>
          <a:bodyPr numCol="1"/>
          <a:lstStyle/>
          <a:p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4320"/>
            <a:ext cx="20105688" cy="80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1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39" y="3254375"/>
            <a:ext cx="20105688" cy="8054975"/>
          </a:xfrm>
        </p:spPr>
      </p:sp>
    </p:spTree>
    <p:extLst>
      <p:ext uri="{BB962C8B-B14F-4D97-AF65-F5344CB8AC3E}">
        <p14:creationId xmlns:p14="http://schemas.microsoft.com/office/powerpoint/2010/main" val="302910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v-LV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Senimet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 re pro is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64" y="21041"/>
            <a:ext cx="13576937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5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34627" y="0"/>
            <a:ext cx="13571061" cy="11309350"/>
          </a:xfrm>
        </p:spPr>
      </p:sp>
    </p:spTree>
    <p:extLst>
      <p:ext uri="{BB962C8B-B14F-4D97-AF65-F5344CB8AC3E}">
        <p14:creationId xmlns:p14="http://schemas.microsoft.com/office/powerpoint/2010/main" val="155423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endParaRPr lang="en-US" sz="3600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4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4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1800" dirty="0" err="1">
                <a:solidFill>
                  <a:srgbClr val="001E32"/>
                </a:solidFill>
                <a:cs typeface="Arial"/>
              </a:rPr>
              <a:t>Edis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nobis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exceatiae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porporum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derit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volore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,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solectis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eatecab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iur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venecti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ut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offic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temolora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cus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que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perehent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doluptas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mil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minimus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di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nem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hil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imoluptatur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? Quid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ut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eossit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eum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quibus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.</a:t>
            </a:r>
            <a:endParaRPr lang="en-US" sz="1800" dirty="0">
              <a:cs typeface="Arial"/>
            </a:endParaRPr>
          </a:p>
          <a:p>
            <a:pPr marL="12700">
              <a:spcBef>
                <a:spcPts val="35"/>
              </a:spcBef>
            </a:pPr>
            <a:r>
              <a:rPr lang="en-US" sz="1800" dirty="0" err="1">
                <a:solidFill>
                  <a:srgbClr val="001E32"/>
                </a:solidFill>
                <a:cs typeface="Arial"/>
              </a:rPr>
              <a:t>Senimet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ilit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landi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autes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rem re pro is</a:t>
            </a:r>
            <a:endParaRPr lang="en-US" sz="1800" dirty="0">
              <a:cs typeface="Arial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2700" marR="324485">
              <a:lnSpc>
                <a:spcPct val="108500"/>
              </a:lnSpc>
              <a:spcBef>
                <a:spcPts val="95"/>
              </a:spcBef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pore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fugit,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utempor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itaqui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que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odignatur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Undento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erchillut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cuscia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volupic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utendiate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alissim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exerchi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liquassint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porectu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dolorpores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illande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voloriatiam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nihicient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exerspis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niscitates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tisquam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 et ex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dolupienda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5527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dolentionem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estiundia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velignam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voluptaquiat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accaesed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verecta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6195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inciist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ibusae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cuptiur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minulpa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nonsequod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omnihilitas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ipsusaeptam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accabor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epudaest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tem.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24485">
              <a:lnSpc>
                <a:spcPct val="108500"/>
              </a:lnSpc>
              <a:spcBef>
                <a:spcPts val="95"/>
              </a:spcBef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pore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fugit,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utempor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itaqui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que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odignatur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Undento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erchillut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cuscia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volupic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utendiate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alissim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exerchi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liquassint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porectu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dolorpores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illande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voloriatiam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nihicient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exerspis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niscitates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tisquam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 et ex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dolupienda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5527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dolentionem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estiundia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velignam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voluptaquiat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accaesed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verecta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6195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inciist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ibusae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cuptiur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minulpa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nonsequod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omnihilitas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ipsusaeptam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accabor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epudaest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tem.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2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5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2700" marR="140335">
              <a:lnSpc>
                <a:spcPct val="101499"/>
              </a:lnSpc>
              <a:spcBef>
                <a:spcPts val="90"/>
              </a:spcBef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Edis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nobis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exceatiae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porporum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derit</a:t>
            </a:r>
            <a:r>
              <a:rPr lang="en-US" dirty="0">
                <a:solidFill>
                  <a:srgbClr val="FFFFFF"/>
                </a:solidFill>
                <a:cs typeface="Arial"/>
              </a:rPr>
              <a:t>, ne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volore</a:t>
            </a:r>
            <a:r>
              <a:rPr lang="en-US" dirty="0">
                <a:solidFill>
                  <a:srgbClr val="FFFFFF"/>
                </a:solidFill>
                <a:cs typeface="Arial"/>
              </a:rPr>
              <a:t>,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solectis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eatecab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iur</a:t>
            </a:r>
            <a:r>
              <a:rPr lang="en-US" dirty="0">
                <a:solidFill>
                  <a:srgbClr val="FFFFFF"/>
                </a:solidFill>
                <a:cs typeface="Arial"/>
              </a:rPr>
              <a:t> re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venecti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offic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temolora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cus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exceperatem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que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perehent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doluptas</a:t>
            </a:r>
            <a:r>
              <a:rPr lang="en-US" dirty="0">
                <a:solidFill>
                  <a:srgbClr val="FFFFFF"/>
                </a:solidFill>
                <a:cs typeface="Arial"/>
              </a:rPr>
              <a:t> mil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minimus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di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nem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hil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imoluptatur</a:t>
            </a:r>
            <a:r>
              <a:rPr lang="en-US" dirty="0">
                <a:solidFill>
                  <a:srgbClr val="FFFFFF"/>
                </a:solidFill>
                <a:cs typeface="Arial"/>
              </a:rPr>
              <a:t>? Quid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eossit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quibus</a:t>
            </a:r>
            <a:r>
              <a:rPr lang="en-US" dirty="0">
                <a:solidFill>
                  <a:srgbClr val="FFFFFF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  <a:p>
            <a:pPr marL="12700" marR="5080">
              <a:lnSpc>
                <a:spcPct val="101499"/>
              </a:lnSpc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Senimet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ilit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landi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autes</a:t>
            </a:r>
            <a:r>
              <a:rPr lang="en-US" dirty="0">
                <a:solidFill>
                  <a:srgbClr val="FFFFFF"/>
                </a:solidFill>
                <a:cs typeface="Arial"/>
              </a:rPr>
              <a:t> rem re pro is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ullibusa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veligen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diatibus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quam quos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volorunt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erisi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offictur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sam</a:t>
            </a:r>
            <a:r>
              <a:rPr lang="en-US" dirty="0">
                <a:solidFill>
                  <a:srgbClr val="FFFFFF"/>
                </a:solidFill>
                <a:cs typeface="Arial"/>
              </a:rPr>
              <a:t>,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ommolor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eiciet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liquatestrum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velis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eseque</a:t>
            </a:r>
            <a:r>
              <a:rPr lang="en-US" dirty="0">
                <a:solidFill>
                  <a:srgbClr val="FFFFFF"/>
                </a:solidFill>
                <a:cs typeface="Arial"/>
              </a:rPr>
              <a:t> con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pelessit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fugias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qui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consequi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maxim abo.</a:t>
            </a:r>
            <a:endParaRPr lang="en-US" dirty="0">
              <a:cs typeface="Arial"/>
            </a:endParaRPr>
          </a:p>
          <a:p>
            <a:pPr marL="12700">
              <a:spcBef>
                <a:spcPts val="35"/>
              </a:spcBef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Ullabo</a:t>
            </a:r>
            <a:r>
              <a:rPr lang="en-US" dirty="0">
                <a:solidFill>
                  <a:srgbClr val="FFFFFF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3" name="object 31"/>
          <p:cNvSpPr/>
          <p:nvPr/>
        </p:nvSpPr>
        <p:spPr>
          <a:xfrm>
            <a:off x="1571426" y="1570643"/>
            <a:ext cx="6214868" cy="41432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4" name="object 32"/>
          <p:cNvSpPr/>
          <p:nvPr/>
        </p:nvSpPr>
        <p:spPr>
          <a:xfrm>
            <a:off x="8027535" y="1570634"/>
            <a:ext cx="4051425" cy="55076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5" name="object 33"/>
          <p:cNvSpPr/>
          <p:nvPr/>
        </p:nvSpPr>
        <p:spPr>
          <a:xfrm>
            <a:off x="1571426" y="5989356"/>
            <a:ext cx="6203998" cy="374856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6" name="object 34"/>
          <p:cNvSpPr/>
          <p:nvPr/>
        </p:nvSpPr>
        <p:spPr>
          <a:xfrm>
            <a:off x="8027534" y="7287737"/>
            <a:ext cx="4038377" cy="24501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</p:spTree>
    <p:extLst>
      <p:ext uri="{BB962C8B-B14F-4D97-AF65-F5344CB8AC3E}">
        <p14:creationId xmlns:p14="http://schemas.microsoft.com/office/powerpoint/2010/main" val="53071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878" y="4401826"/>
            <a:ext cx="12663933" cy="923330"/>
          </a:xfrm>
        </p:spPr>
        <p:txBody>
          <a:bodyPr/>
          <a:lstStyle/>
          <a:p>
            <a:endParaRPr lang="en-US" sz="6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5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66761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8244" y="5121275"/>
            <a:ext cx="8991600" cy="3886200"/>
          </a:xfrm>
        </p:spPr>
        <p:txBody>
          <a:bodyPr numCol="1"/>
          <a:lstStyle/>
          <a:p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mil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001E32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114300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540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7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5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3644" y="1844675"/>
            <a:ext cx="4191000" cy="2667000"/>
          </a:xfrm>
        </p:spPr>
        <p:txBody>
          <a:bodyPr numCol="1">
            <a:norm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Senimet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 re pro is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5400" spc="-1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91203" y="4616450"/>
            <a:ext cx="8229600" cy="1647825"/>
          </a:xfrm>
        </p:spPr>
        <p:txBody>
          <a:bodyPr numCol="1"/>
          <a:lstStyle/>
          <a:p>
            <a:pPr marL="0" lvl="1">
              <a:lnSpc>
                <a:spcPct val="100000"/>
              </a:lnSpc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1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/>
          <a:lstStyle/>
          <a:p>
            <a:endParaRPr lang="en-US" sz="5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91203" y="4235450"/>
            <a:ext cx="8229600" cy="1647825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2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75844" y="4512560"/>
            <a:ext cx="10271125" cy="2819400"/>
          </a:xfrm>
        </p:spPr>
        <p:txBody>
          <a:bodyPr numCol="1"/>
          <a:lstStyle/>
          <a:p>
            <a:r>
              <a:rPr lang="pt-BR" sz="6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6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75844" y="4511675"/>
            <a:ext cx="10271125" cy="2819400"/>
          </a:xfrm>
        </p:spPr>
        <p:txBody>
          <a:bodyPr/>
          <a:lstStyle/>
          <a:p>
            <a:endParaRPr lang="en-US" sz="6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2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6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7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734</Words>
  <Application>Microsoft Office PowerPoint</Application>
  <PresentationFormat>Custom</PresentationFormat>
  <Paragraphs>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(null)</vt:lpstr>
      <vt:lpstr>Arial Narrow</vt:lpstr>
      <vt:lpstr>Calibri</vt:lpstr>
      <vt:lpstr>PF Handbook Pro</vt:lpstr>
      <vt:lpstr>Office Theme</vt:lpstr>
      <vt:lpstr>EDIS NOBIS EXCEATIAE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 NOBIS EXCEATIAE  PORPORUM DERIT</dc:title>
  <dc:creator>Sergey</dc:creator>
  <cp:lastModifiedBy>Toms Grīnbergs</cp:lastModifiedBy>
  <cp:revision>71</cp:revision>
  <dcterms:created xsi:type="dcterms:W3CDTF">2018-05-23T10:57:02Z</dcterms:created>
  <dcterms:modified xsi:type="dcterms:W3CDTF">2024-01-25T09:05:36Z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2018-05-23T00:00:00Z</vt:filetime>
  </property>
</Properties>
</file>