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handoutMasterIdLst>
    <p:handoutMasterId r:id="rId5"/>
  </p:handoutMasterIdLst>
  <p:sldIdLst>
    <p:sldId id="256" r:id="rId3"/>
    <p:sldId id="25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59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F4CDD-B985-1B45-A3B2-5EBCE887EFA8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82B4-4452-EA48-A856-74AA05CA24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d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df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-349302" y="-1016000"/>
            <a:ext cx="9519129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-38100" y="3220011"/>
            <a:ext cx="9217560" cy="19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05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lv-LV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pic>
        <p:nvPicPr>
          <p:cNvPr id="8" name="Picture 7"/>
          <p:cNvPicPr/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rcRect/>
              <a:stretch>
                <a:fillRect/>
              </a:stretch>
            </p:blipFill>
          </mc:Choice>
          <mc:Fallback>
            <p:blipFill>
              <a:blip r:embed="rId12"/>
              <a:srcRect/>
              <a:stretch>
                <a:fillRect/>
              </a:stretch>
            </p:blipFill>
          </mc:Fallback>
        </mc:AlternateContent>
        <p:spPr bwMode="auto">
          <a:xfrm>
            <a:off x="0" y="3650447"/>
            <a:ext cx="9144000" cy="149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11049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FD9026-E6C9-1B41-85CC-CE8EC9811B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Office Theme</vt:lpstr>
      <vt:lpstr>Office Theme</vt:lpstr>
      <vt:lpstr>PowerPoint Presentation</vt:lpstr>
      <vt:lpstr>PowerPoint Presentation</vt:lpstr>
    </vt:vector>
  </TitlesOfParts>
  <Company>E Forma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Ardis Markss</dc:creator>
  <cp:lastModifiedBy>Elmīra</cp:lastModifiedBy>
  <cp:revision>13</cp:revision>
  <dcterms:created xsi:type="dcterms:W3CDTF">2017-04-10T12:37:28Z</dcterms:created>
  <dcterms:modified xsi:type="dcterms:W3CDTF">2019-01-10T09:53:46Z</dcterms:modified>
</cp:coreProperties>
</file>