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9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F13EA-5F2D-4158-A577-2C86960C4E00}" type="datetimeFigureOut">
              <a:rPr lang="lv-LV" smtClean="0"/>
              <a:pPr/>
              <a:t>23.02.2019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82F3D-EFEC-4BC3-8D9D-5B5D98BFF369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Muzeju loma ilgtspējīgā attīstībā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lv-LV" dirty="0"/>
              <a:t>Uldis Zariņš</a:t>
            </a:r>
          </a:p>
          <a:p>
            <a:r>
              <a:rPr lang="lv-LV" dirty="0"/>
              <a:t>LU 77.starptautiskās zinātniskās </a:t>
            </a:r>
          </a:p>
          <a:p>
            <a:r>
              <a:rPr lang="lv-LV" dirty="0"/>
              <a:t>konferences sekcija "Zinātņu vēsture un muzeoloģija" </a:t>
            </a:r>
          </a:p>
          <a:p>
            <a:r>
              <a:rPr lang="lv-LV" dirty="0"/>
              <a:t>21.02.2019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lv-LV" dirty="0"/>
              <a:t>Muzeju loma mērķu sasniegšanā (2)</a:t>
            </a:r>
          </a:p>
        </p:txBody>
      </p:sp>
      <p:pic>
        <p:nvPicPr>
          <p:cNvPr id="4" name="Satura vietturis 3" descr="Museums-and-the-SDG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62303"/>
            <a:ext cx="8229600" cy="420175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lv-LV" dirty="0"/>
              <a:t>Muzeju loma mērķu sasniegšanā (3)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/>
              <a:t>Nodrošināt, ka visiem ir vienlīdzīga piekļuve pamatpakalpojumiem (1.4)</a:t>
            </a:r>
          </a:p>
          <a:p>
            <a:r>
              <a:rPr lang="lv-LV" dirty="0"/>
              <a:t>Nodrošināt, ka visi apmācāmie apgūst zināšanas un prasmes, kas vajadzīgas ilgtspējīgas attīstības veicināšanai (4.7)</a:t>
            </a:r>
          </a:p>
          <a:p>
            <a:r>
              <a:rPr lang="lv-LV" dirty="0"/>
              <a:t>Izstrādāt un īstenot politikas, lai veicinātu ilgtspējīgu tūrismu, kas rada darbavietas un popularizē vietējo kultūru un ražojumus (8.9)</a:t>
            </a:r>
          </a:p>
          <a:p>
            <a:r>
              <a:rPr lang="lv-LV" dirty="0"/>
              <a:t>Nodrošināt, ka cilvēkiem visā pasaulē ir attiecīga informācija un izpratne par ilgtspējīgu attīstību un dzīvesveidu saskaņā ar dabu (12.8)</a:t>
            </a:r>
          </a:p>
          <a:p>
            <a:r>
              <a:rPr lang="lv-LV" dirty="0"/>
              <a:t>Nodrošināt publisku piekļuvi informācijai un aizsargāt pamatbrīvības (16.10)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IAM ieviešana Latvijā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Ietekme uz Nacionālā attīstības plāna 2021-2027 nostādnēm un saturu </a:t>
            </a:r>
          </a:p>
          <a:p>
            <a:r>
              <a:rPr lang="lv-LV" dirty="0"/>
              <a:t>Latvijas ziņojums ANO par </a:t>
            </a:r>
          </a:p>
          <a:p>
            <a:pPr>
              <a:buNone/>
            </a:pPr>
            <a:r>
              <a:rPr lang="lv-LV" dirty="0"/>
              <a:t>	ilgtspējīgas attīstības mērķu </a:t>
            </a:r>
          </a:p>
          <a:p>
            <a:pPr>
              <a:buNone/>
            </a:pPr>
            <a:r>
              <a:rPr lang="lv-LV" dirty="0"/>
              <a:t>	ieviešanu 2018</a:t>
            </a:r>
          </a:p>
          <a:p>
            <a:r>
              <a:rPr lang="lv-LV" dirty="0"/>
              <a:t>IAM kartējums pret Latvijas </a:t>
            </a:r>
          </a:p>
          <a:p>
            <a:pPr>
              <a:buNone/>
            </a:pPr>
            <a:r>
              <a:rPr lang="lv-LV" dirty="0"/>
              <a:t>	politikas plānošanas </a:t>
            </a:r>
          </a:p>
          <a:p>
            <a:pPr>
              <a:buNone/>
            </a:pPr>
            <a:r>
              <a:rPr lang="lv-LV" dirty="0"/>
              <a:t>	dokumentu mērķiem</a:t>
            </a:r>
          </a:p>
          <a:p>
            <a:r>
              <a:rPr lang="lv-LV" dirty="0"/>
              <a:t>Saeimas Ilgtspējīgas attīstības komiteja</a:t>
            </a:r>
          </a:p>
          <a:p>
            <a:pPr>
              <a:buNone/>
            </a:pPr>
            <a:endParaRPr lang="lv-LV" dirty="0"/>
          </a:p>
          <a:p>
            <a:endParaRPr lang="lv-LV" dirty="0"/>
          </a:p>
        </p:txBody>
      </p:sp>
      <p:pic>
        <p:nvPicPr>
          <p:cNvPr id="4" name="Attēls 3" descr="IAM zin lv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2276872"/>
            <a:ext cx="2095500" cy="29813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Ieteikumi īstenošanai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Izvirzīt specifiskus, sasniedzamus un lokālus mērķus</a:t>
            </a:r>
          </a:p>
          <a:p>
            <a:r>
              <a:rPr lang="lv-LV" dirty="0"/>
              <a:t>Demonstrēt apņēmību un sasniegto</a:t>
            </a:r>
          </a:p>
          <a:p>
            <a:r>
              <a:rPr lang="lv-LV" dirty="0"/>
              <a:t>Sadarboties ar partneriem</a:t>
            </a:r>
          </a:p>
          <a:p>
            <a:r>
              <a:rPr lang="lv-LV" dirty="0"/>
              <a:t>Nozares ietvars – ICOM darba grupa ilgtspējai #</a:t>
            </a:r>
            <a:r>
              <a:rPr lang="lv-LV" dirty="0" err="1"/>
              <a:t>SustainableMuseums</a:t>
            </a:r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r>
              <a:rPr lang="lv-LV" dirty="0"/>
              <a:t>Paldies!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Ilgtspējīga attīstība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Attīstība, kas apmierina šodienas vajadzības respektējot nākotnes paaudžu vajadzības</a:t>
            </a:r>
          </a:p>
          <a:p>
            <a:r>
              <a:rPr lang="lv-LV" dirty="0"/>
              <a:t>Ietver trīs pamata elementus – ekonomisko izaugsmi, sociālo iekļaušanu un vides aizsardzību</a:t>
            </a:r>
          </a:p>
          <a:p>
            <a:r>
              <a:rPr lang="lv-LV" dirty="0"/>
              <a:t>Caurviju motīvs – nabadzības visās tās formās izskaušana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lv-LV" dirty="0"/>
              <a:t>ANO Ilgtspējīgas attīstības mērķi (1)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Ietvars rīcībai, kas vērsta uz ilgtspējīgas nākotnes attīstības vīzijas īstenošanu</a:t>
            </a:r>
          </a:p>
          <a:p>
            <a:r>
              <a:rPr lang="lv-LV" dirty="0"/>
              <a:t>Turpina Tūkstošgades attīstības mērķus, attiecas uz visām pasaules valstīm, ne tikai attīstības valstīm</a:t>
            </a:r>
          </a:p>
          <a:p>
            <a:r>
              <a:rPr lang="lv-LV" dirty="0"/>
              <a:t>Mērķis – vecināt labklājību pasaulē, vienlaikus rūpējoties par planētas resursu saprātīgu izmantošanu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lv-LV" dirty="0"/>
              <a:t>ANO Ilgtspējīgas attīstības mērķi (2)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Pieņemti 2015.gadā ANO Ģenerālajā asamblejā</a:t>
            </a:r>
          </a:p>
          <a:p>
            <a:r>
              <a:rPr lang="lv-LV" dirty="0"/>
              <a:t>Laika ietvars – līdz 2030.gadam</a:t>
            </a:r>
          </a:p>
          <a:p>
            <a:r>
              <a:rPr lang="lv-LV" dirty="0"/>
              <a:t>17 mērķi un 169 apakšmērķi</a:t>
            </a:r>
          </a:p>
          <a:p>
            <a:r>
              <a:rPr lang="lv-LV" dirty="0"/>
              <a:t>Nav juridiski saistoši, taču tiek sagaidīts, ka dalībvalstis uz to pamata veidos nacionālos attīstības plānus, </a:t>
            </a:r>
            <a:r>
              <a:rPr lang="lv-LV" dirty="0" err="1"/>
              <a:t>monitorēs</a:t>
            </a:r>
            <a:r>
              <a:rPr lang="lv-LV" dirty="0"/>
              <a:t> progresu mērķu sasniegšanā un veidos brīvprātīgus ziņojumus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Virsmērķi (1)</a:t>
            </a:r>
          </a:p>
        </p:txBody>
      </p:sp>
      <p:pic>
        <p:nvPicPr>
          <p:cNvPr id="4" name="Satura vietturis 3" descr="IAM_tulkojums LV_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87246"/>
            <a:ext cx="8229600" cy="415187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Virsmērķi (2)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v-LV" dirty="0"/>
              <a:t>1 – Visur izskaust nabadzību visās tās izpausmēs </a:t>
            </a:r>
          </a:p>
          <a:p>
            <a:pPr>
              <a:buNone/>
            </a:pPr>
            <a:r>
              <a:rPr lang="lv-LV" dirty="0"/>
              <a:t>2 – Izskaust badu, panākt pārtikas nodrošinājumu un uzlabotu uzturu, veicināt ilgtspējīgu lauksaimniecību</a:t>
            </a:r>
          </a:p>
          <a:p>
            <a:pPr>
              <a:buNone/>
            </a:pPr>
            <a:r>
              <a:rPr lang="lv-LV" dirty="0"/>
              <a:t>3 – Nodrošināt veselīgu dzīvi un sekmēt labklājību jebkura vecuma cilvēkiem</a:t>
            </a:r>
          </a:p>
          <a:p>
            <a:pPr>
              <a:buNone/>
            </a:pPr>
            <a:r>
              <a:rPr lang="lv-LV" dirty="0"/>
              <a:t>4 – Nodrošināt iekļaujošu un kvalitatīvu izglītību un veicināt mūžizglītības iespējas</a:t>
            </a:r>
          </a:p>
          <a:p>
            <a:pPr>
              <a:buNone/>
            </a:pPr>
            <a:r>
              <a:rPr lang="lv-LV" dirty="0"/>
              <a:t>5 – Panākt dzimumu līdztiesību un </a:t>
            </a:r>
            <a:r>
              <a:rPr lang="lv-LV" dirty="0" err="1"/>
              <a:t>iespējināt</a:t>
            </a:r>
            <a:r>
              <a:rPr lang="lv-LV" dirty="0"/>
              <a:t> visas sievietes un meitenes</a:t>
            </a:r>
          </a:p>
          <a:p>
            <a:pPr>
              <a:buNone/>
            </a:pPr>
            <a:r>
              <a:rPr lang="lv-LV" dirty="0"/>
              <a:t>6 – Nodrošināt ūdens un sanitārijas pieejamību visiem un ilgtspējīgu pārvaldību</a:t>
            </a:r>
          </a:p>
          <a:p>
            <a:pPr>
              <a:buNone/>
            </a:pPr>
            <a:r>
              <a:rPr lang="lv-LV" dirty="0"/>
              <a:t>7 – Nodrošināt visiem piekļuvi uzticamai, ilgtspējīgai un mūsdienīgai enerģijai par pieejamu cenu</a:t>
            </a:r>
          </a:p>
          <a:p>
            <a:pPr>
              <a:buNone/>
            </a:pPr>
            <a:endParaRPr lang="lv-LV" dirty="0"/>
          </a:p>
          <a:p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Virsmērķi (3)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v-LV" dirty="0"/>
              <a:t>8 – Veicināt noturīgu, iekļaujošu un ilgtspējīgu ekonomikas izaugsmi, pilnīgu un produktīvu nodarbinātību, kā arī cilvēka cienīgu darbu visiem</a:t>
            </a:r>
          </a:p>
          <a:p>
            <a:pPr>
              <a:buNone/>
            </a:pPr>
            <a:r>
              <a:rPr lang="lv-LV" dirty="0"/>
              <a:t>9 – Veidot noturīgu infrastruktūru, veicināt iekļaujošu un ilgtspējīgu industrializāciju un sekmēt inovācijas</a:t>
            </a:r>
          </a:p>
          <a:p>
            <a:pPr>
              <a:buNone/>
            </a:pPr>
            <a:r>
              <a:rPr lang="lv-LV" dirty="0"/>
              <a:t>10 – Samazināt nevienlīdzību starp valstīm un valstu iekšienē</a:t>
            </a:r>
          </a:p>
          <a:p>
            <a:pPr>
              <a:buNone/>
            </a:pPr>
            <a:r>
              <a:rPr lang="lv-LV" dirty="0"/>
              <a:t>11 – Padarīt pilsētas un apdzīvotas vietas iekļaujošas, drošas, pielāgoties spējīgas un ilgtspējīgas</a:t>
            </a:r>
          </a:p>
          <a:p>
            <a:pPr>
              <a:buNone/>
            </a:pPr>
            <a:r>
              <a:rPr lang="lv-LV" dirty="0"/>
              <a:t>12 – Nodrošināt ilgtspējīgus patēriņa paradumus un ražošanas modeļus</a:t>
            </a:r>
          </a:p>
          <a:p>
            <a:pPr>
              <a:buNone/>
            </a:pPr>
            <a:r>
              <a:rPr lang="lv-LV" dirty="0"/>
              <a:t>13 – Veikt steidzamus pasākumus, lai cīnītos pret klimata pārmaiņām un to ietekmi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Virsmērķi (4)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v-LV" dirty="0"/>
              <a:t>14 – Saglabāt un ilgtspējīgi izmantot okeānus, jūras un to resursus, lai nodrošinātu ilgtspējīgu attīstību</a:t>
            </a:r>
          </a:p>
          <a:p>
            <a:pPr>
              <a:buNone/>
            </a:pPr>
            <a:r>
              <a:rPr lang="lv-LV" dirty="0"/>
              <a:t>15 – Aizsargāt, atjaunot un veicināt sauszemes ekosistēmu ilgtspējīgu izmantošanu, ilgtspējīgi apsaimniekot mežus, apkarot pārtuksnešošanos un novērst zemes degradāciju, veicināt tās atjaunošanu un apstādināt bioloģiskās daudzveidības izzušanu</a:t>
            </a:r>
          </a:p>
          <a:p>
            <a:pPr>
              <a:buNone/>
            </a:pPr>
            <a:r>
              <a:rPr lang="lv-LV" dirty="0"/>
              <a:t>16 – Veicināt miermīlīgu un iekļaujošu sabiedrību ilgtspējīgai attīstībai, nodrošināt taisnīgas tiesas pieejamību visiem un izveidot efektīvas, atbildīgas un iekļaujošas institūcijas visos līmeņos</a:t>
            </a:r>
          </a:p>
          <a:p>
            <a:pPr>
              <a:buNone/>
            </a:pPr>
            <a:r>
              <a:rPr lang="lv-LV" dirty="0"/>
              <a:t>17 – Stiprināt globālās partnerības īstenošanas līdzekļus un atjaunot globālo partnerību ilgtspējīgai attīstībai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lv-LV" dirty="0"/>
              <a:t>Muzeju loma mērķu sasniegšanā (1)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Specifiskais apakšmērķis – nostiprināt centienus aizsargāt un nosargāt pasaules kultūras un dabas mantojumu (11.4) </a:t>
            </a:r>
          </a:p>
          <a:p>
            <a:r>
              <a:rPr lang="lv-LV" dirty="0"/>
              <a:t>Radniecīgie mērķi izglītības jomā, publisko pakalpojumu pieejamībā, informācijas pieejamībā, sociālajā iekļaušanā u.c.</a:t>
            </a:r>
          </a:p>
          <a:p>
            <a:r>
              <a:rPr lang="lv-LV" dirty="0"/>
              <a:t>Netiešie mērķi – t.sk. ekoloģiskie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603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dizains</vt:lpstr>
      <vt:lpstr>Muzeju loma ilgtspējīgā attīstībā</vt:lpstr>
      <vt:lpstr>Ilgtspējīga attīstība</vt:lpstr>
      <vt:lpstr>ANO Ilgtspējīgas attīstības mērķi (1)</vt:lpstr>
      <vt:lpstr>ANO Ilgtspējīgas attīstības mērķi (2)</vt:lpstr>
      <vt:lpstr>Virsmērķi (1)</vt:lpstr>
      <vt:lpstr>Virsmērķi (2)</vt:lpstr>
      <vt:lpstr>Virsmērķi (3)</vt:lpstr>
      <vt:lpstr>Virsmērķi (4)</vt:lpstr>
      <vt:lpstr>Muzeju loma mērķu sasniegšanā (1)</vt:lpstr>
      <vt:lpstr>Muzeju loma mērķu sasniegšanā (2)</vt:lpstr>
      <vt:lpstr>Muzeju loma mērķu sasniegšanā (3)</vt:lpstr>
      <vt:lpstr>IAM ieviešana Latvijā</vt:lpstr>
      <vt:lpstr>Ieteikumi īstenošanai</vt:lpstr>
      <vt:lpstr>Paldies!</vt:lpstr>
    </vt:vector>
  </TitlesOfParts>
  <Company>LR Kultūras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Muzeju loma ilgtspējīgā attīstībā</dc:title>
  <dc:creator>Uldis Zariņš</dc:creator>
  <cp:lastModifiedBy> </cp:lastModifiedBy>
  <cp:revision>13</cp:revision>
  <dcterms:created xsi:type="dcterms:W3CDTF">2019-02-20T16:33:35Z</dcterms:created>
  <dcterms:modified xsi:type="dcterms:W3CDTF">2019-02-23T13:25:10Z</dcterms:modified>
</cp:coreProperties>
</file>