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57" r:id="rId2"/>
    <p:sldId id="258" r:id="rId3"/>
  </p:sldIdLst>
  <p:sldSz cx="30267275" cy="42794238"/>
  <p:notesSz cx="6858000" cy="9144000"/>
  <p:defaultTextStyle>
    <a:defPPr>
      <a:defRPr lang="en-US"/>
    </a:defPPr>
    <a:lvl1pPr marL="0" algn="l" defTabSz="3506907" rtl="0" eaLnBrk="1" latinLnBrk="0" hangingPunct="1">
      <a:defRPr sz="6903" kern="1200">
        <a:solidFill>
          <a:schemeClr val="tx1"/>
        </a:solidFill>
        <a:latin typeface="+mn-lt"/>
        <a:ea typeface="+mn-ea"/>
        <a:cs typeface="+mn-cs"/>
      </a:defRPr>
    </a:lvl1pPr>
    <a:lvl2pPr marL="1753453" algn="l" defTabSz="3506907" rtl="0" eaLnBrk="1" latinLnBrk="0" hangingPunct="1">
      <a:defRPr sz="6903" kern="1200">
        <a:solidFill>
          <a:schemeClr val="tx1"/>
        </a:solidFill>
        <a:latin typeface="+mn-lt"/>
        <a:ea typeface="+mn-ea"/>
        <a:cs typeface="+mn-cs"/>
      </a:defRPr>
    </a:lvl2pPr>
    <a:lvl3pPr marL="3506907" algn="l" defTabSz="3506907" rtl="0" eaLnBrk="1" latinLnBrk="0" hangingPunct="1">
      <a:defRPr sz="6903" kern="1200">
        <a:solidFill>
          <a:schemeClr val="tx1"/>
        </a:solidFill>
        <a:latin typeface="+mn-lt"/>
        <a:ea typeface="+mn-ea"/>
        <a:cs typeface="+mn-cs"/>
      </a:defRPr>
    </a:lvl3pPr>
    <a:lvl4pPr marL="5260360" algn="l" defTabSz="3506907" rtl="0" eaLnBrk="1" latinLnBrk="0" hangingPunct="1">
      <a:defRPr sz="6903" kern="1200">
        <a:solidFill>
          <a:schemeClr val="tx1"/>
        </a:solidFill>
        <a:latin typeface="+mn-lt"/>
        <a:ea typeface="+mn-ea"/>
        <a:cs typeface="+mn-cs"/>
      </a:defRPr>
    </a:lvl4pPr>
    <a:lvl5pPr marL="7013814" algn="l" defTabSz="3506907" rtl="0" eaLnBrk="1" latinLnBrk="0" hangingPunct="1">
      <a:defRPr sz="6903" kern="1200">
        <a:solidFill>
          <a:schemeClr val="tx1"/>
        </a:solidFill>
        <a:latin typeface="+mn-lt"/>
        <a:ea typeface="+mn-ea"/>
        <a:cs typeface="+mn-cs"/>
      </a:defRPr>
    </a:lvl5pPr>
    <a:lvl6pPr marL="8767267" algn="l" defTabSz="3506907" rtl="0" eaLnBrk="1" latinLnBrk="0" hangingPunct="1">
      <a:defRPr sz="6903" kern="1200">
        <a:solidFill>
          <a:schemeClr val="tx1"/>
        </a:solidFill>
        <a:latin typeface="+mn-lt"/>
        <a:ea typeface="+mn-ea"/>
        <a:cs typeface="+mn-cs"/>
      </a:defRPr>
    </a:lvl6pPr>
    <a:lvl7pPr marL="10520721" algn="l" defTabSz="3506907" rtl="0" eaLnBrk="1" latinLnBrk="0" hangingPunct="1">
      <a:defRPr sz="6903" kern="1200">
        <a:solidFill>
          <a:schemeClr val="tx1"/>
        </a:solidFill>
        <a:latin typeface="+mn-lt"/>
        <a:ea typeface="+mn-ea"/>
        <a:cs typeface="+mn-cs"/>
      </a:defRPr>
    </a:lvl7pPr>
    <a:lvl8pPr marL="12274174" algn="l" defTabSz="3506907" rtl="0" eaLnBrk="1" latinLnBrk="0" hangingPunct="1">
      <a:defRPr sz="6903" kern="1200">
        <a:solidFill>
          <a:schemeClr val="tx1"/>
        </a:solidFill>
        <a:latin typeface="+mn-lt"/>
        <a:ea typeface="+mn-ea"/>
        <a:cs typeface="+mn-cs"/>
      </a:defRPr>
    </a:lvl8pPr>
    <a:lvl9pPr marL="14027628" algn="l" defTabSz="3506907" rtl="0" eaLnBrk="1" latinLnBrk="0" hangingPunct="1">
      <a:defRPr sz="690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59" userDrawn="1">
          <p15:clr>
            <a:srgbClr val="A4A3A4"/>
          </p15:clr>
        </p15:guide>
        <p15:guide id="2" pos="9533" userDrawn="1">
          <p15:clr>
            <a:srgbClr val="A4A3A4"/>
          </p15:clr>
        </p15:guide>
        <p15:guide id="3" pos="18917" userDrawn="1">
          <p15:clr>
            <a:srgbClr val="A4A3A4"/>
          </p15:clr>
        </p15:guide>
        <p15:guide id="4" pos="149" userDrawn="1">
          <p15:clr>
            <a:srgbClr val="A4A3A4"/>
          </p15:clr>
        </p15:guide>
        <p15:guide id="5" orient="horz" pos="26823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ydia Howes" initials="LH" lastIdx="1" clrIdx="0">
    <p:extLst>
      <p:ext uri="{19B8F6BF-5375-455C-9EA6-DF929625EA0E}">
        <p15:presenceInfo xmlns:p15="http://schemas.microsoft.com/office/powerpoint/2012/main" userId="S-1-5-21-3267252026-959778862-486524141-930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D428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14106" autoAdjust="0"/>
    <p:restoredTop sz="96433" autoAdjust="0"/>
  </p:normalViewPr>
  <p:slideViewPr>
    <p:cSldViewPr snapToGrid="0" showGuides="1">
      <p:cViewPr>
        <p:scale>
          <a:sx n="10" d="100"/>
          <a:sy n="10" d="100"/>
        </p:scale>
        <p:origin x="3226" y="5"/>
      </p:cViewPr>
      <p:guideLst>
        <p:guide orient="horz" pos="159"/>
        <p:guide pos="9533"/>
        <p:guide pos="18917"/>
        <p:guide pos="149"/>
        <p:guide orient="horz" pos="26823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CC6F1A-1039-4C54-9CFF-5DE3C97F7A89}" type="datetimeFigureOut">
              <a:rPr lang="en-US" smtClean="0"/>
              <a:t>3/20/2024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38388" y="1143000"/>
            <a:ext cx="21812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7A66B9-DB0A-49EB-B2C8-69ADD5BB59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10065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7A66B9-DB0A-49EB-B2C8-69ADD5BB594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66291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7A66B9-DB0A-49EB-B2C8-69ADD5BB594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82578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70046" y="7003597"/>
            <a:ext cx="25727184" cy="14898735"/>
          </a:xfrm>
        </p:spPr>
        <p:txBody>
          <a:bodyPr anchor="b"/>
          <a:lstStyle>
            <a:lvl1pPr algn="ctr">
              <a:defRPr sz="1986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83410" y="22476884"/>
            <a:ext cx="22700456" cy="10332032"/>
          </a:xfrm>
        </p:spPr>
        <p:txBody>
          <a:bodyPr/>
          <a:lstStyle>
            <a:lvl1pPr marL="0" indent="0" algn="ctr">
              <a:buNone/>
              <a:defRPr sz="7944"/>
            </a:lvl1pPr>
            <a:lvl2pPr marL="1513378" indent="0" algn="ctr">
              <a:buNone/>
              <a:defRPr sz="6620"/>
            </a:lvl2pPr>
            <a:lvl3pPr marL="3026755" indent="0" algn="ctr">
              <a:buNone/>
              <a:defRPr sz="5958"/>
            </a:lvl3pPr>
            <a:lvl4pPr marL="4540133" indent="0" algn="ctr">
              <a:buNone/>
              <a:defRPr sz="5296"/>
            </a:lvl4pPr>
            <a:lvl5pPr marL="6053511" indent="0" algn="ctr">
              <a:buNone/>
              <a:defRPr sz="5296"/>
            </a:lvl5pPr>
            <a:lvl6pPr marL="7566889" indent="0" algn="ctr">
              <a:buNone/>
              <a:defRPr sz="5296"/>
            </a:lvl6pPr>
            <a:lvl7pPr marL="9080266" indent="0" algn="ctr">
              <a:buNone/>
              <a:defRPr sz="5296"/>
            </a:lvl7pPr>
            <a:lvl8pPr marL="10593644" indent="0" algn="ctr">
              <a:buNone/>
              <a:defRPr sz="5296"/>
            </a:lvl8pPr>
            <a:lvl9pPr marL="12107022" indent="0" algn="ctr">
              <a:buNone/>
              <a:defRPr sz="5296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95314-68FD-4919-B69A-04FEC013801C}" type="datetimeFigureOut">
              <a:rPr lang="en-US" smtClean="0"/>
              <a:t>3/20/2024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B05BA-0348-42F8-93EF-7E6BE1067B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02507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95314-68FD-4919-B69A-04FEC013801C}" type="datetimeFigureOut">
              <a:rPr lang="en-US" smtClean="0"/>
              <a:t>3/20/2024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B05BA-0348-42F8-93EF-7E6BE1067B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68610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660020" y="2278397"/>
            <a:ext cx="6526381" cy="3626613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080877" y="2278397"/>
            <a:ext cx="19200803" cy="3626613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95314-68FD-4919-B69A-04FEC013801C}" type="datetimeFigureOut">
              <a:rPr lang="en-US" smtClean="0"/>
              <a:t>3/20/2024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B05BA-0348-42F8-93EF-7E6BE1067B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38348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95314-68FD-4919-B69A-04FEC013801C}" type="datetimeFigureOut">
              <a:rPr lang="en-US" smtClean="0"/>
              <a:t>3/20/2024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B05BA-0348-42F8-93EF-7E6BE1067B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41465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65112" y="10668854"/>
            <a:ext cx="26105525" cy="17801211"/>
          </a:xfrm>
        </p:spPr>
        <p:txBody>
          <a:bodyPr anchor="b"/>
          <a:lstStyle>
            <a:lvl1pPr>
              <a:defRPr sz="1986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65112" y="28638472"/>
            <a:ext cx="26105525" cy="9361236"/>
          </a:xfrm>
        </p:spPr>
        <p:txBody>
          <a:bodyPr/>
          <a:lstStyle>
            <a:lvl1pPr marL="0" indent="0">
              <a:buNone/>
              <a:defRPr sz="7944">
                <a:solidFill>
                  <a:schemeClr val="tx1"/>
                </a:solidFill>
              </a:defRPr>
            </a:lvl1pPr>
            <a:lvl2pPr marL="1513378" indent="0">
              <a:buNone/>
              <a:defRPr sz="6620">
                <a:solidFill>
                  <a:schemeClr val="tx1">
                    <a:tint val="75000"/>
                  </a:schemeClr>
                </a:solidFill>
              </a:defRPr>
            </a:lvl2pPr>
            <a:lvl3pPr marL="3026755" indent="0">
              <a:buNone/>
              <a:defRPr sz="5958">
                <a:solidFill>
                  <a:schemeClr val="tx1">
                    <a:tint val="75000"/>
                  </a:schemeClr>
                </a:solidFill>
              </a:defRPr>
            </a:lvl3pPr>
            <a:lvl4pPr marL="4540133" indent="0">
              <a:buNone/>
              <a:defRPr sz="5296">
                <a:solidFill>
                  <a:schemeClr val="tx1">
                    <a:tint val="75000"/>
                  </a:schemeClr>
                </a:solidFill>
              </a:defRPr>
            </a:lvl4pPr>
            <a:lvl5pPr marL="6053511" indent="0">
              <a:buNone/>
              <a:defRPr sz="5296">
                <a:solidFill>
                  <a:schemeClr val="tx1">
                    <a:tint val="75000"/>
                  </a:schemeClr>
                </a:solidFill>
              </a:defRPr>
            </a:lvl5pPr>
            <a:lvl6pPr marL="7566889" indent="0">
              <a:buNone/>
              <a:defRPr sz="5296">
                <a:solidFill>
                  <a:schemeClr val="tx1">
                    <a:tint val="75000"/>
                  </a:schemeClr>
                </a:solidFill>
              </a:defRPr>
            </a:lvl6pPr>
            <a:lvl7pPr marL="9080266" indent="0">
              <a:buNone/>
              <a:defRPr sz="5296">
                <a:solidFill>
                  <a:schemeClr val="tx1">
                    <a:tint val="75000"/>
                  </a:schemeClr>
                </a:solidFill>
              </a:defRPr>
            </a:lvl7pPr>
            <a:lvl8pPr marL="10593644" indent="0">
              <a:buNone/>
              <a:defRPr sz="5296">
                <a:solidFill>
                  <a:schemeClr val="tx1">
                    <a:tint val="75000"/>
                  </a:schemeClr>
                </a:solidFill>
              </a:defRPr>
            </a:lvl8pPr>
            <a:lvl9pPr marL="12107022" indent="0">
              <a:buNone/>
              <a:defRPr sz="529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95314-68FD-4919-B69A-04FEC013801C}" type="datetimeFigureOut">
              <a:rPr lang="en-US" smtClean="0"/>
              <a:t>3/20/2024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B05BA-0348-42F8-93EF-7E6BE1067B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92863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80875" y="11391985"/>
            <a:ext cx="12863592" cy="2715255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322808" y="11391985"/>
            <a:ext cx="12863592" cy="2715255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95314-68FD-4919-B69A-04FEC013801C}" type="datetimeFigureOut">
              <a:rPr lang="en-US" smtClean="0"/>
              <a:t>3/20/2024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B05BA-0348-42F8-93EF-7E6BE1067B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2549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4817" y="2278406"/>
            <a:ext cx="26105525" cy="827157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4821" y="10490535"/>
            <a:ext cx="12804474" cy="5141249"/>
          </a:xfrm>
        </p:spPr>
        <p:txBody>
          <a:bodyPr anchor="b"/>
          <a:lstStyle>
            <a:lvl1pPr marL="0" indent="0">
              <a:buNone/>
              <a:defRPr sz="7944" b="1"/>
            </a:lvl1pPr>
            <a:lvl2pPr marL="1513378" indent="0">
              <a:buNone/>
              <a:defRPr sz="6620" b="1"/>
            </a:lvl2pPr>
            <a:lvl3pPr marL="3026755" indent="0">
              <a:buNone/>
              <a:defRPr sz="5958" b="1"/>
            </a:lvl3pPr>
            <a:lvl4pPr marL="4540133" indent="0">
              <a:buNone/>
              <a:defRPr sz="5296" b="1"/>
            </a:lvl4pPr>
            <a:lvl5pPr marL="6053511" indent="0">
              <a:buNone/>
              <a:defRPr sz="5296" b="1"/>
            </a:lvl5pPr>
            <a:lvl6pPr marL="7566889" indent="0">
              <a:buNone/>
              <a:defRPr sz="5296" b="1"/>
            </a:lvl6pPr>
            <a:lvl7pPr marL="9080266" indent="0">
              <a:buNone/>
              <a:defRPr sz="5296" b="1"/>
            </a:lvl7pPr>
            <a:lvl8pPr marL="10593644" indent="0">
              <a:buNone/>
              <a:defRPr sz="5296" b="1"/>
            </a:lvl8pPr>
            <a:lvl9pPr marL="12107022" indent="0">
              <a:buNone/>
              <a:defRPr sz="5296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84821" y="15631784"/>
            <a:ext cx="12804474" cy="2299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322810" y="10490535"/>
            <a:ext cx="12867534" cy="5141249"/>
          </a:xfrm>
        </p:spPr>
        <p:txBody>
          <a:bodyPr anchor="b"/>
          <a:lstStyle>
            <a:lvl1pPr marL="0" indent="0">
              <a:buNone/>
              <a:defRPr sz="7944" b="1"/>
            </a:lvl1pPr>
            <a:lvl2pPr marL="1513378" indent="0">
              <a:buNone/>
              <a:defRPr sz="6620" b="1"/>
            </a:lvl2pPr>
            <a:lvl3pPr marL="3026755" indent="0">
              <a:buNone/>
              <a:defRPr sz="5958" b="1"/>
            </a:lvl3pPr>
            <a:lvl4pPr marL="4540133" indent="0">
              <a:buNone/>
              <a:defRPr sz="5296" b="1"/>
            </a:lvl4pPr>
            <a:lvl5pPr marL="6053511" indent="0">
              <a:buNone/>
              <a:defRPr sz="5296" b="1"/>
            </a:lvl5pPr>
            <a:lvl6pPr marL="7566889" indent="0">
              <a:buNone/>
              <a:defRPr sz="5296" b="1"/>
            </a:lvl6pPr>
            <a:lvl7pPr marL="9080266" indent="0">
              <a:buNone/>
              <a:defRPr sz="5296" b="1"/>
            </a:lvl7pPr>
            <a:lvl8pPr marL="10593644" indent="0">
              <a:buNone/>
              <a:defRPr sz="5296" b="1"/>
            </a:lvl8pPr>
            <a:lvl9pPr marL="12107022" indent="0">
              <a:buNone/>
              <a:defRPr sz="5296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322810" y="15631784"/>
            <a:ext cx="12867534" cy="2299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95314-68FD-4919-B69A-04FEC013801C}" type="datetimeFigureOut">
              <a:rPr lang="en-US" smtClean="0"/>
              <a:t>3/20/2024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B05BA-0348-42F8-93EF-7E6BE1067B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36886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95314-68FD-4919-B69A-04FEC013801C}" type="datetimeFigureOut">
              <a:rPr lang="en-US" smtClean="0"/>
              <a:t>3/20/2024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B05BA-0348-42F8-93EF-7E6BE1067B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49933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95314-68FD-4919-B69A-04FEC013801C}" type="datetimeFigureOut">
              <a:rPr lang="en-US" smtClean="0"/>
              <a:t>3/20/2024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B05BA-0348-42F8-93EF-7E6BE1067B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13440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4817" y="2852949"/>
            <a:ext cx="9761984" cy="9985322"/>
          </a:xfrm>
        </p:spPr>
        <p:txBody>
          <a:bodyPr anchor="b"/>
          <a:lstStyle>
            <a:lvl1pPr>
              <a:defRPr sz="1059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67534" y="6161587"/>
            <a:ext cx="15322808" cy="30411646"/>
          </a:xfrm>
        </p:spPr>
        <p:txBody>
          <a:bodyPr/>
          <a:lstStyle>
            <a:lvl1pPr>
              <a:defRPr sz="10592"/>
            </a:lvl1pPr>
            <a:lvl2pPr>
              <a:defRPr sz="9268"/>
            </a:lvl2pPr>
            <a:lvl3pPr>
              <a:defRPr sz="7944"/>
            </a:lvl3pPr>
            <a:lvl4pPr>
              <a:defRPr sz="6620"/>
            </a:lvl4pPr>
            <a:lvl5pPr>
              <a:defRPr sz="6620"/>
            </a:lvl5pPr>
            <a:lvl6pPr>
              <a:defRPr sz="6620"/>
            </a:lvl6pPr>
            <a:lvl7pPr>
              <a:defRPr sz="6620"/>
            </a:lvl7pPr>
            <a:lvl8pPr>
              <a:defRPr sz="6620"/>
            </a:lvl8pPr>
            <a:lvl9pPr>
              <a:defRPr sz="662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4817" y="12838271"/>
            <a:ext cx="9761984" cy="23784486"/>
          </a:xfrm>
        </p:spPr>
        <p:txBody>
          <a:bodyPr/>
          <a:lstStyle>
            <a:lvl1pPr marL="0" indent="0">
              <a:buNone/>
              <a:defRPr sz="5296"/>
            </a:lvl1pPr>
            <a:lvl2pPr marL="1513378" indent="0">
              <a:buNone/>
              <a:defRPr sz="4634"/>
            </a:lvl2pPr>
            <a:lvl3pPr marL="3026755" indent="0">
              <a:buNone/>
              <a:defRPr sz="3972"/>
            </a:lvl3pPr>
            <a:lvl4pPr marL="4540133" indent="0">
              <a:buNone/>
              <a:defRPr sz="3310"/>
            </a:lvl4pPr>
            <a:lvl5pPr marL="6053511" indent="0">
              <a:buNone/>
              <a:defRPr sz="3310"/>
            </a:lvl5pPr>
            <a:lvl6pPr marL="7566889" indent="0">
              <a:buNone/>
              <a:defRPr sz="3310"/>
            </a:lvl6pPr>
            <a:lvl7pPr marL="9080266" indent="0">
              <a:buNone/>
              <a:defRPr sz="3310"/>
            </a:lvl7pPr>
            <a:lvl8pPr marL="10593644" indent="0">
              <a:buNone/>
              <a:defRPr sz="3310"/>
            </a:lvl8pPr>
            <a:lvl9pPr marL="12107022" indent="0">
              <a:buNone/>
              <a:defRPr sz="331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95314-68FD-4919-B69A-04FEC013801C}" type="datetimeFigureOut">
              <a:rPr lang="en-US" smtClean="0"/>
              <a:t>3/20/2024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B05BA-0348-42F8-93EF-7E6BE1067B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75655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4817" y="2852949"/>
            <a:ext cx="9761984" cy="9985322"/>
          </a:xfrm>
        </p:spPr>
        <p:txBody>
          <a:bodyPr anchor="b"/>
          <a:lstStyle>
            <a:lvl1pPr>
              <a:defRPr sz="1059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67534" y="6161587"/>
            <a:ext cx="15322808" cy="30411646"/>
          </a:xfrm>
        </p:spPr>
        <p:txBody>
          <a:bodyPr anchor="t"/>
          <a:lstStyle>
            <a:lvl1pPr marL="0" indent="0">
              <a:buNone/>
              <a:defRPr sz="10592"/>
            </a:lvl1pPr>
            <a:lvl2pPr marL="1513378" indent="0">
              <a:buNone/>
              <a:defRPr sz="9268"/>
            </a:lvl2pPr>
            <a:lvl3pPr marL="3026755" indent="0">
              <a:buNone/>
              <a:defRPr sz="7944"/>
            </a:lvl3pPr>
            <a:lvl4pPr marL="4540133" indent="0">
              <a:buNone/>
              <a:defRPr sz="6620"/>
            </a:lvl4pPr>
            <a:lvl5pPr marL="6053511" indent="0">
              <a:buNone/>
              <a:defRPr sz="6620"/>
            </a:lvl5pPr>
            <a:lvl6pPr marL="7566889" indent="0">
              <a:buNone/>
              <a:defRPr sz="6620"/>
            </a:lvl6pPr>
            <a:lvl7pPr marL="9080266" indent="0">
              <a:buNone/>
              <a:defRPr sz="6620"/>
            </a:lvl7pPr>
            <a:lvl8pPr marL="10593644" indent="0">
              <a:buNone/>
              <a:defRPr sz="6620"/>
            </a:lvl8pPr>
            <a:lvl9pPr marL="12107022" indent="0">
              <a:buNone/>
              <a:defRPr sz="662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4817" y="12838271"/>
            <a:ext cx="9761984" cy="23784486"/>
          </a:xfrm>
        </p:spPr>
        <p:txBody>
          <a:bodyPr/>
          <a:lstStyle>
            <a:lvl1pPr marL="0" indent="0">
              <a:buNone/>
              <a:defRPr sz="5296"/>
            </a:lvl1pPr>
            <a:lvl2pPr marL="1513378" indent="0">
              <a:buNone/>
              <a:defRPr sz="4634"/>
            </a:lvl2pPr>
            <a:lvl3pPr marL="3026755" indent="0">
              <a:buNone/>
              <a:defRPr sz="3972"/>
            </a:lvl3pPr>
            <a:lvl4pPr marL="4540133" indent="0">
              <a:buNone/>
              <a:defRPr sz="3310"/>
            </a:lvl4pPr>
            <a:lvl5pPr marL="6053511" indent="0">
              <a:buNone/>
              <a:defRPr sz="3310"/>
            </a:lvl5pPr>
            <a:lvl6pPr marL="7566889" indent="0">
              <a:buNone/>
              <a:defRPr sz="3310"/>
            </a:lvl6pPr>
            <a:lvl7pPr marL="9080266" indent="0">
              <a:buNone/>
              <a:defRPr sz="3310"/>
            </a:lvl7pPr>
            <a:lvl8pPr marL="10593644" indent="0">
              <a:buNone/>
              <a:defRPr sz="3310"/>
            </a:lvl8pPr>
            <a:lvl9pPr marL="12107022" indent="0">
              <a:buNone/>
              <a:defRPr sz="331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95314-68FD-4919-B69A-04FEC013801C}" type="datetimeFigureOut">
              <a:rPr lang="en-US" smtClean="0"/>
              <a:t>3/20/2024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B05BA-0348-42F8-93EF-7E6BE1067B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41169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080875" y="2278406"/>
            <a:ext cx="26105525" cy="82715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0875" y="11391985"/>
            <a:ext cx="26105525" cy="2715255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080875" y="39663928"/>
            <a:ext cx="6810137" cy="22783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97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095314-68FD-4919-B69A-04FEC013801C}" type="datetimeFigureOut">
              <a:rPr lang="en-US" smtClean="0"/>
              <a:t>3/20/2024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026035" y="39663928"/>
            <a:ext cx="10215205" cy="22783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97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376263" y="39663928"/>
            <a:ext cx="6810137" cy="22783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97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AB05BA-0348-42F8-93EF-7E6BE1067B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892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3026755" rtl="0" eaLnBrk="1" latinLnBrk="0" hangingPunct="1">
        <a:lnSpc>
          <a:spcPct val="90000"/>
        </a:lnSpc>
        <a:spcBef>
          <a:spcPct val="0"/>
        </a:spcBef>
        <a:buNone/>
        <a:defRPr sz="1456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56689" indent="-756689" algn="l" defTabSz="3026755" rtl="0" eaLnBrk="1" latinLnBrk="0" hangingPunct="1">
        <a:lnSpc>
          <a:spcPct val="90000"/>
        </a:lnSpc>
        <a:spcBef>
          <a:spcPts val="3310"/>
        </a:spcBef>
        <a:buFont typeface="Arial" panose="020B0604020202020204" pitchFamily="34" charset="0"/>
        <a:buChar char="•"/>
        <a:defRPr sz="9268" kern="1200">
          <a:solidFill>
            <a:schemeClr val="tx1"/>
          </a:solidFill>
          <a:latin typeface="+mn-lt"/>
          <a:ea typeface="+mn-ea"/>
          <a:cs typeface="+mn-cs"/>
        </a:defRPr>
      </a:lvl1pPr>
      <a:lvl2pPr marL="2270067" indent="-756689" algn="l" defTabSz="3026755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7944" kern="1200">
          <a:solidFill>
            <a:schemeClr val="tx1"/>
          </a:solidFill>
          <a:latin typeface="+mn-lt"/>
          <a:ea typeface="+mn-ea"/>
          <a:cs typeface="+mn-cs"/>
        </a:defRPr>
      </a:lvl2pPr>
      <a:lvl3pPr marL="3783444" indent="-756689" algn="l" defTabSz="3026755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6620" kern="1200">
          <a:solidFill>
            <a:schemeClr val="tx1"/>
          </a:solidFill>
          <a:latin typeface="+mn-lt"/>
          <a:ea typeface="+mn-ea"/>
          <a:cs typeface="+mn-cs"/>
        </a:defRPr>
      </a:lvl3pPr>
      <a:lvl4pPr marL="5296822" indent="-756689" algn="l" defTabSz="3026755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58" kern="1200">
          <a:solidFill>
            <a:schemeClr val="tx1"/>
          </a:solidFill>
          <a:latin typeface="+mn-lt"/>
          <a:ea typeface="+mn-ea"/>
          <a:cs typeface="+mn-cs"/>
        </a:defRPr>
      </a:lvl4pPr>
      <a:lvl5pPr marL="6810200" indent="-756689" algn="l" defTabSz="3026755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58" kern="1200">
          <a:solidFill>
            <a:schemeClr val="tx1"/>
          </a:solidFill>
          <a:latin typeface="+mn-lt"/>
          <a:ea typeface="+mn-ea"/>
          <a:cs typeface="+mn-cs"/>
        </a:defRPr>
      </a:lvl5pPr>
      <a:lvl6pPr marL="8323577" indent="-756689" algn="l" defTabSz="3026755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58" kern="1200">
          <a:solidFill>
            <a:schemeClr val="tx1"/>
          </a:solidFill>
          <a:latin typeface="+mn-lt"/>
          <a:ea typeface="+mn-ea"/>
          <a:cs typeface="+mn-cs"/>
        </a:defRPr>
      </a:lvl6pPr>
      <a:lvl7pPr marL="9836955" indent="-756689" algn="l" defTabSz="3026755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58" kern="1200">
          <a:solidFill>
            <a:schemeClr val="tx1"/>
          </a:solidFill>
          <a:latin typeface="+mn-lt"/>
          <a:ea typeface="+mn-ea"/>
          <a:cs typeface="+mn-cs"/>
        </a:defRPr>
      </a:lvl7pPr>
      <a:lvl8pPr marL="11350333" indent="-756689" algn="l" defTabSz="3026755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58" kern="1200">
          <a:solidFill>
            <a:schemeClr val="tx1"/>
          </a:solidFill>
          <a:latin typeface="+mn-lt"/>
          <a:ea typeface="+mn-ea"/>
          <a:cs typeface="+mn-cs"/>
        </a:defRPr>
      </a:lvl8pPr>
      <a:lvl9pPr marL="12863711" indent="-756689" algn="l" defTabSz="3026755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5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026755" rtl="0" eaLnBrk="1" latinLnBrk="0" hangingPunct="1">
        <a:defRPr sz="5958" kern="1200">
          <a:solidFill>
            <a:schemeClr val="tx1"/>
          </a:solidFill>
          <a:latin typeface="+mn-lt"/>
          <a:ea typeface="+mn-ea"/>
          <a:cs typeface="+mn-cs"/>
        </a:defRPr>
      </a:lvl1pPr>
      <a:lvl2pPr marL="1513378" algn="l" defTabSz="3026755" rtl="0" eaLnBrk="1" latinLnBrk="0" hangingPunct="1">
        <a:defRPr sz="5958" kern="1200">
          <a:solidFill>
            <a:schemeClr val="tx1"/>
          </a:solidFill>
          <a:latin typeface="+mn-lt"/>
          <a:ea typeface="+mn-ea"/>
          <a:cs typeface="+mn-cs"/>
        </a:defRPr>
      </a:lvl2pPr>
      <a:lvl3pPr marL="3026755" algn="l" defTabSz="3026755" rtl="0" eaLnBrk="1" latinLnBrk="0" hangingPunct="1">
        <a:defRPr sz="5958" kern="1200">
          <a:solidFill>
            <a:schemeClr val="tx1"/>
          </a:solidFill>
          <a:latin typeface="+mn-lt"/>
          <a:ea typeface="+mn-ea"/>
          <a:cs typeface="+mn-cs"/>
        </a:defRPr>
      </a:lvl3pPr>
      <a:lvl4pPr marL="4540133" algn="l" defTabSz="3026755" rtl="0" eaLnBrk="1" latinLnBrk="0" hangingPunct="1">
        <a:defRPr sz="5958" kern="1200">
          <a:solidFill>
            <a:schemeClr val="tx1"/>
          </a:solidFill>
          <a:latin typeface="+mn-lt"/>
          <a:ea typeface="+mn-ea"/>
          <a:cs typeface="+mn-cs"/>
        </a:defRPr>
      </a:lvl4pPr>
      <a:lvl5pPr marL="6053511" algn="l" defTabSz="3026755" rtl="0" eaLnBrk="1" latinLnBrk="0" hangingPunct="1">
        <a:defRPr sz="5958" kern="1200">
          <a:solidFill>
            <a:schemeClr val="tx1"/>
          </a:solidFill>
          <a:latin typeface="+mn-lt"/>
          <a:ea typeface="+mn-ea"/>
          <a:cs typeface="+mn-cs"/>
        </a:defRPr>
      </a:lvl5pPr>
      <a:lvl6pPr marL="7566889" algn="l" defTabSz="3026755" rtl="0" eaLnBrk="1" latinLnBrk="0" hangingPunct="1">
        <a:defRPr sz="5958" kern="1200">
          <a:solidFill>
            <a:schemeClr val="tx1"/>
          </a:solidFill>
          <a:latin typeface="+mn-lt"/>
          <a:ea typeface="+mn-ea"/>
          <a:cs typeface="+mn-cs"/>
        </a:defRPr>
      </a:lvl6pPr>
      <a:lvl7pPr marL="9080266" algn="l" defTabSz="3026755" rtl="0" eaLnBrk="1" latinLnBrk="0" hangingPunct="1">
        <a:defRPr sz="5958" kern="1200">
          <a:solidFill>
            <a:schemeClr val="tx1"/>
          </a:solidFill>
          <a:latin typeface="+mn-lt"/>
          <a:ea typeface="+mn-ea"/>
          <a:cs typeface="+mn-cs"/>
        </a:defRPr>
      </a:lvl7pPr>
      <a:lvl8pPr marL="10593644" algn="l" defTabSz="3026755" rtl="0" eaLnBrk="1" latinLnBrk="0" hangingPunct="1">
        <a:defRPr sz="5958" kern="1200">
          <a:solidFill>
            <a:schemeClr val="tx1"/>
          </a:solidFill>
          <a:latin typeface="+mn-lt"/>
          <a:ea typeface="+mn-ea"/>
          <a:cs typeface="+mn-cs"/>
        </a:defRPr>
      </a:lvl8pPr>
      <a:lvl9pPr marL="12107022" algn="l" defTabSz="3026755" rtl="0" eaLnBrk="1" latinLnBrk="0" hangingPunct="1">
        <a:defRPr sz="595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 white background with black and white clouds&#10;&#10;Description automatically generated">
            <a:extLst>
              <a:ext uri="{FF2B5EF4-FFF2-40B4-BE49-F238E27FC236}">
                <a16:creationId xmlns:a16="http://schemas.microsoft.com/office/drawing/2014/main" id="{418DA55F-E905-BBCC-8999-BA735F63C544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2144" t="4488" b="12083"/>
          <a:stretch/>
        </p:blipFill>
        <p:spPr>
          <a:xfrm rot="16200000">
            <a:off x="12470735" y="-12402752"/>
            <a:ext cx="5007352" cy="2991390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0" y="2656180"/>
            <a:ext cx="30267275" cy="15789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6000"/>
              </a:lnSpc>
            </a:pPr>
            <a:r>
              <a:rPr lang="en-US" sz="6000" dirty="0">
                <a:latin typeface="Arial" panose="020B0604020202020204" pitchFamily="34" charset="0"/>
                <a:cs typeface="Arial" panose="020B0604020202020204" pitchFamily="34" charset="0"/>
              </a:rPr>
              <a:t>Authors</a:t>
            </a:r>
            <a:r>
              <a:rPr lang="lv-LV" sz="6000" dirty="0">
                <a:latin typeface="Arial" panose="020B0604020202020204" pitchFamily="34" charset="0"/>
                <a:cs typeface="Arial" panose="020B0604020202020204" pitchFamily="34" charset="0"/>
              </a:rPr>
              <a:t> 60 </a:t>
            </a:r>
            <a:r>
              <a:rPr lang="lv-LV" sz="6000" dirty="0" err="1">
                <a:latin typeface="Arial" panose="020B0604020202020204" pitchFamily="34" charset="0"/>
                <a:cs typeface="Arial" panose="020B0604020202020204" pitchFamily="34" charset="0"/>
              </a:rPr>
              <a:t>pt</a:t>
            </a:r>
            <a:endParaRPr lang="en-US" sz="6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ts val="6000"/>
              </a:lnSpc>
            </a:pP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Affililations</a:t>
            </a:r>
            <a:r>
              <a:rPr lang="lv-LV" sz="4800" dirty="0">
                <a:latin typeface="Arial" panose="020B0604020202020204" pitchFamily="34" charset="0"/>
                <a:cs typeface="Arial" panose="020B0604020202020204" pitchFamily="34" charset="0"/>
              </a:rPr>
              <a:t> 48 </a:t>
            </a:r>
            <a:r>
              <a:rPr lang="lv-LV" sz="4800" dirty="0" err="1">
                <a:latin typeface="Arial" panose="020B0604020202020204" pitchFamily="34" charset="0"/>
                <a:cs typeface="Arial" panose="020B0604020202020204" pitchFamily="34" charset="0"/>
              </a:rPr>
              <a:t>pt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984244" y="5057877"/>
            <a:ext cx="13941432" cy="9458698"/>
            <a:chOff x="446015" y="3689357"/>
            <a:chExt cx="16242180" cy="10550174"/>
          </a:xfrm>
        </p:grpSpPr>
        <p:grpSp>
          <p:nvGrpSpPr>
            <p:cNvPr id="8" name="Group 7"/>
            <p:cNvGrpSpPr/>
            <p:nvPr/>
          </p:nvGrpSpPr>
          <p:grpSpPr>
            <a:xfrm>
              <a:off x="446015" y="3689357"/>
              <a:ext cx="16242180" cy="10550174"/>
              <a:chOff x="993908" y="7307089"/>
              <a:chExt cx="12159685" cy="10550174"/>
            </a:xfrm>
          </p:grpSpPr>
          <p:sp>
            <p:nvSpPr>
              <p:cNvPr id="10" name="Rectangle 9"/>
              <p:cNvSpPr/>
              <p:nvPr/>
            </p:nvSpPr>
            <p:spPr>
              <a:xfrm>
                <a:off x="993908" y="7307089"/>
                <a:ext cx="12159684" cy="10550174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" name="TextBox 10"/>
              <p:cNvSpPr txBox="1"/>
              <p:nvPr/>
            </p:nvSpPr>
            <p:spPr>
              <a:xfrm>
                <a:off x="993911" y="7307089"/>
                <a:ext cx="12159682" cy="858230"/>
              </a:xfrm>
              <a:prstGeom prst="rect">
                <a:avLst/>
              </a:prstGeom>
              <a:solidFill>
                <a:srgbClr val="1D4289"/>
              </a:solidFill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lv-LV" sz="4400" b="1" dirty="0" err="1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Background</a:t>
                </a:r>
                <a:r>
                  <a:rPr lang="lv-LV" sz="4400" b="1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lv-LV" sz="4400" b="1" dirty="0" err="1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and</a:t>
                </a:r>
                <a:r>
                  <a:rPr lang="lv-LV" sz="4400" b="1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lv-LV" sz="4400" b="1" dirty="0" err="1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Aim</a:t>
                </a:r>
                <a:r>
                  <a:rPr lang="lv-LV" sz="4400" b="1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36-44 </a:t>
                </a:r>
                <a:r>
                  <a:rPr lang="lv-LV" sz="4400" b="1" dirty="0" err="1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pt</a:t>
                </a:r>
                <a:endParaRPr lang="en-US" sz="44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9" name="TextBox 8"/>
            <p:cNvSpPr txBox="1"/>
            <p:nvPr/>
          </p:nvSpPr>
          <p:spPr>
            <a:xfrm>
              <a:off x="693727" y="4880029"/>
              <a:ext cx="15764288" cy="51493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lv-LV" sz="2400" dirty="0" err="1">
                  <a:latin typeface="Arial" panose="020B0604020202020204" pitchFamily="34" charset="0"/>
                  <a:cs typeface="Arial" panose="020B0604020202020204" pitchFamily="34" charset="0"/>
                </a:rPr>
                <a:t>Text</a:t>
              </a:r>
              <a:r>
                <a:rPr lang="lv-LV" sz="24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lv-LV" sz="2400" dirty="0" err="1">
                  <a:latin typeface="Arial" panose="020B0604020202020204" pitchFamily="34" charset="0"/>
                  <a:cs typeface="Arial" panose="020B0604020202020204" pitchFamily="34" charset="0"/>
                </a:rPr>
                <a:t>at</a:t>
              </a:r>
              <a:r>
                <a:rPr lang="lv-LV" sz="24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lv-LV" sz="2400" dirty="0" err="1">
                  <a:latin typeface="Arial" panose="020B0604020202020204" pitchFamily="34" charset="0"/>
                  <a:cs typeface="Arial" panose="020B0604020202020204" pitchFamily="34" charset="0"/>
                </a:rPr>
                <a:t>least</a:t>
              </a:r>
              <a:r>
                <a:rPr lang="lv-LV" sz="2400" dirty="0">
                  <a:latin typeface="Arial" panose="020B0604020202020204" pitchFamily="34" charset="0"/>
                  <a:cs typeface="Arial" panose="020B0604020202020204" pitchFamily="34" charset="0"/>
                </a:rPr>
                <a:t> 24 </a:t>
              </a:r>
              <a:r>
                <a:rPr lang="lv-LV" sz="2400" dirty="0" err="1">
                  <a:latin typeface="Arial" panose="020B0604020202020204" pitchFamily="34" charset="0"/>
                  <a:cs typeface="Arial" panose="020B0604020202020204" pitchFamily="34" charset="0"/>
                </a:rPr>
                <a:t>pt</a:t>
              </a:r>
              <a:endParaRPr lang="en-US" sz="24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15368588" y="5057877"/>
            <a:ext cx="13949364" cy="9458698"/>
            <a:chOff x="1246670" y="16535871"/>
            <a:chExt cx="13359096" cy="9655523"/>
          </a:xfrm>
        </p:grpSpPr>
        <p:grpSp>
          <p:nvGrpSpPr>
            <p:cNvPr id="15" name="Group 14"/>
            <p:cNvGrpSpPr/>
            <p:nvPr/>
          </p:nvGrpSpPr>
          <p:grpSpPr>
            <a:xfrm>
              <a:off x="1246670" y="16535871"/>
              <a:ext cx="13359096" cy="9655523"/>
              <a:chOff x="1599831" y="21942758"/>
              <a:chExt cx="10001269" cy="9655523"/>
            </a:xfrm>
          </p:grpSpPr>
          <p:sp>
            <p:nvSpPr>
              <p:cNvPr id="17" name="Rectangle 16"/>
              <p:cNvSpPr/>
              <p:nvPr/>
            </p:nvSpPr>
            <p:spPr>
              <a:xfrm>
                <a:off x="1599831" y="21942758"/>
                <a:ext cx="10001269" cy="9655523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1599832" y="21942758"/>
                <a:ext cx="10001268" cy="785452"/>
              </a:xfrm>
              <a:prstGeom prst="rect">
                <a:avLst/>
              </a:prstGeom>
              <a:solidFill>
                <a:srgbClr val="1D4289"/>
              </a:solidFill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4400" b="1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Methods</a:t>
                </a:r>
              </a:p>
            </p:txBody>
          </p:sp>
        </p:grpSp>
        <p:sp>
          <p:nvSpPr>
            <p:cNvPr id="16" name="TextBox 15"/>
            <p:cNvSpPr txBox="1"/>
            <p:nvPr/>
          </p:nvSpPr>
          <p:spPr>
            <a:xfrm>
              <a:off x="1438232" y="17551534"/>
              <a:ext cx="12994216" cy="47127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lv-LV" sz="2400" dirty="0" err="1">
                  <a:latin typeface="Arial" panose="020B0604020202020204" pitchFamily="34" charset="0"/>
                  <a:cs typeface="Arial" panose="020B0604020202020204" pitchFamily="34" charset="0"/>
                </a:rPr>
                <a:t>Text</a:t>
              </a:r>
              <a:endParaRPr lang="en-US" sz="2400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endParaRPr>
            </a:p>
          </p:txBody>
        </p:sp>
      </p:grpSp>
      <p:grpSp>
        <p:nvGrpSpPr>
          <p:cNvPr id="19" name="Group 18"/>
          <p:cNvGrpSpPr/>
          <p:nvPr/>
        </p:nvGrpSpPr>
        <p:grpSpPr>
          <a:xfrm>
            <a:off x="984243" y="16387591"/>
            <a:ext cx="28333710" cy="16366913"/>
            <a:chOff x="14138390" y="3623448"/>
            <a:chExt cx="28333710" cy="17773843"/>
          </a:xfrm>
        </p:grpSpPr>
        <p:grpSp>
          <p:nvGrpSpPr>
            <p:cNvPr id="20" name="Group 19"/>
            <p:cNvGrpSpPr/>
            <p:nvPr/>
          </p:nvGrpSpPr>
          <p:grpSpPr>
            <a:xfrm>
              <a:off x="14138390" y="3623448"/>
              <a:ext cx="28333710" cy="17773843"/>
              <a:chOff x="15259533" y="7307088"/>
              <a:chExt cx="31229073" cy="15839400"/>
            </a:xfrm>
          </p:grpSpPr>
          <p:sp>
            <p:nvSpPr>
              <p:cNvPr id="31" name="Rectangle 30"/>
              <p:cNvSpPr/>
              <p:nvPr/>
            </p:nvSpPr>
            <p:spPr>
              <a:xfrm>
                <a:off x="15259533" y="7307088"/>
                <a:ext cx="31229073" cy="158394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2" name="TextBox 31"/>
              <p:cNvSpPr txBox="1"/>
              <p:nvPr/>
            </p:nvSpPr>
            <p:spPr>
              <a:xfrm>
                <a:off x="15259533" y="7307089"/>
                <a:ext cx="31229070" cy="804214"/>
              </a:xfrm>
              <a:prstGeom prst="rect">
                <a:avLst/>
              </a:prstGeom>
              <a:solidFill>
                <a:srgbClr val="1D4289"/>
              </a:solidFill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4800" b="1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Results</a:t>
                </a:r>
              </a:p>
            </p:txBody>
          </p:sp>
        </p:grpSp>
        <p:sp>
          <p:nvSpPr>
            <p:cNvPr id="21" name="TextBox 20"/>
            <p:cNvSpPr txBox="1"/>
            <p:nvPr/>
          </p:nvSpPr>
          <p:spPr>
            <a:xfrm>
              <a:off x="14351014" y="4888120"/>
              <a:ext cx="8930791" cy="1303511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>
                  <a:latin typeface="Arial" panose="020B0604020202020204" pitchFamily="34" charset="0"/>
                  <a:cs typeface="Arial" panose="020B0604020202020204" pitchFamily="34" charset="0"/>
                </a:rPr>
                <a:t>Column 1</a:t>
              </a:r>
              <a:endParaRPr lang="lv-LV" sz="2400" b="1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endParaRPr>
            </a:p>
            <a:p>
              <a:pPr algn="ctr"/>
              <a:endParaRPr lang="lv-LV" sz="2400" b="1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endParaRPr>
            </a:p>
            <a:p>
              <a:r>
                <a:rPr lang="lv-LV" sz="2400" dirty="0" err="1">
                  <a:latin typeface="Arial" panose="020B0604020202020204" pitchFamily="34" charset="0"/>
                  <a:cs typeface="Arial" panose="020B0604020202020204" pitchFamily="34" charset="0"/>
                  <a:sym typeface="Wingdings" panose="05000000000000000000" pitchFamily="2" charset="2"/>
                </a:rPr>
                <a:t>Text</a:t>
              </a:r>
              <a:endParaRPr lang="en-US" sz="24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36" name="Rectangle 35"/>
          <p:cNvSpPr/>
          <p:nvPr/>
        </p:nvSpPr>
        <p:spPr>
          <a:xfrm>
            <a:off x="24273186" y="56526155"/>
            <a:ext cx="6425225" cy="14252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8" name="Group 37"/>
          <p:cNvGrpSpPr/>
          <p:nvPr/>
        </p:nvGrpSpPr>
        <p:grpSpPr>
          <a:xfrm>
            <a:off x="984243" y="33209618"/>
            <a:ext cx="13941433" cy="8662282"/>
            <a:chOff x="14061878" y="23547850"/>
            <a:chExt cx="13941433" cy="9226455"/>
          </a:xfrm>
        </p:grpSpPr>
        <p:grpSp>
          <p:nvGrpSpPr>
            <p:cNvPr id="39" name="Group 38"/>
            <p:cNvGrpSpPr/>
            <p:nvPr/>
          </p:nvGrpSpPr>
          <p:grpSpPr>
            <a:xfrm>
              <a:off x="14061878" y="23547850"/>
              <a:ext cx="13941433" cy="9226455"/>
              <a:chOff x="17351773" y="24567726"/>
              <a:chExt cx="13899565" cy="9226455"/>
            </a:xfrm>
          </p:grpSpPr>
          <p:sp>
            <p:nvSpPr>
              <p:cNvPr id="41" name="Rectangle 40"/>
              <p:cNvSpPr/>
              <p:nvPr/>
            </p:nvSpPr>
            <p:spPr>
              <a:xfrm>
                <a:off x="17351773" y="24567726"/>
                <a:ext cx="13899565" cy="9226455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2" name="TextBox 41"/>
              <p:cNvSpPr txBox="1"/>
              <p:nvPr/>
            </p:nvSpPr>
            <p:spPr>
              <a:xfrm>
                <a:off x="17351774" y="24567727"/>
                <a:ext cx="13899564" cy="885120"/>
              </a:xfrm>
              <a:prstGeom prst="rect">
                <a:avLst/>
              </a:prstGeom>
              <a:solidFill>
                <a:srgbClr val="1D4289"/>
              </a:solidFill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lv-LV" sz="4800" b="1" dirty="0" err="1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Conclusion</a:t>
                </a:r>
                <a:endParaRPr lang="en-US" sz="48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40" name="TextBox 39"/>
            <p:cNvSpPr txBox="1"/>
            <p:nvPr/>
          </p:nvSpPr>
          <p:spPr>
            <a:xfrm>
              <a:off x="14305136" y="24730156"/>
              <a:ext cx="13501514" cy="49173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lv-LV" sz="2400" dirty="0" err="1"/>
                <a:t>Text</a:t>
              </a:r>
              <a:endParaRPr lang="en-US" sz="2400" dirty="0"/>
            </a:p>
          </p:txBody>
        </p:sp>
      </p:grpSp>
      <p:grpSp>
        <p:nvGrpSpPr>
          <p:cNvPr id="43" name="Group 42"/>
          <p:cNvGrpSpPr/>
          <p:nvPr/>
        </p:nvGrpSpPr>
        <p:grpSpPr>
          <a:xfrm>
            <a:off x="15370518" y="33209618"/>
            <a:ext cx="13947431" cy="4912847"/>
            <a:chOff x="29786877" y="23547855"/>
            <a:chExt cx="12902555" cy="4912847"/>
          </a:xfrm>
        </p:grpSpPr>
        <p:grpSp>
          <p:nvGrpSpPr>
            <p:cNvPr id="44" name="Group 43"/>
            <p:cNvGrpSpPr/>
            <p:nvPr/>
          </p:nvGrpSpPr>
          <p:grpSpPr>
            <a:xfrm>
              <a:off x="29786877" y="23547855"/>
              <a:ext cx="12902555" cy="4912847"/>
              <a:chOff x="16817008" y="24567722"/>
              <a:chExt cx="13907366" cy="4688427"/>
            </a:xfrm>
          </p:grpSpPr>
          <p:sp>
            <p:nvSpPr>
              <p:cNvPr id="46" name="Rectangle 45"/>
              <p:cNvSpPr/>
              <p:nvPr/>
            </p:nvSpPr>
            <p:spPr>
              <a:xfrm>
                <a:off x="16817010" y="24567722"/>
                <a:ext cx="13907364" cy="468842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47" name="TextBox 46"/>
              <p:cNvSpPr txBox="1"/>
              <p:nvPr/>
            </p:nvSpPr>
            <p:spPr>
              <a:xfrm>
                <a:off x="16817008" y="24567727"/>
                <a:ext cx="13907365" cy="836789"/>
              </a:xfrm>
              <a:prstGeom prst="rect">
                <a:avLst/>
              </a:prstGeom>
              <a:solidFill>
                <a:srgbClr val="1D4289"/>
              </a:solidFill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ts val="6700"/>
                  </a:lnSpc>
                </a:pPr>
                <a:r>
                  <a:rPr lang="lv-LV" sz="4800" b="1" dirty="0" err="1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Acknowledgements</a:t>
                </a:r>
                <a:endParaRPr lang="en-US" sz="48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45" name="Rectangle 44"/>
            <p:cNvSpPr/>
            <p:nvPr/>
          </p:nvSpPr>
          <p:spPr>
            <a:xfrm>
              <a:off x="29905517" y="24717662"/>
              <a:ext cx="12708444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lv-LV" sz="2400" dirty="0">
                  <a:latin typeface="Arial" panose="020B0604020202020204" pitchFamily="34" charset="0"/>
                  <a:cs typeface="Arial" panose="020B0604020202020204" pitchFamily="34" charset="0"/>
                </a:rPr>
                <a:t>Font </a:t>
              </a:r>
              <a:r>
                <a:rPr lang="lv-LV" sz="2400" dirty="0" err="1">
                  <a:latin typeface="Arial" panose="020B0604020202020204" pitchFamily="34" charset="0"/>
                  <a:cs typeface="Arial" panose="020B0604020202020204" pitchFamily="34" charset="0"/>
                </a:rPr>
                <a:t>may</a:t>
              </a:r>
              <a:r>
                <a:rPr lang="lv-LV" sz="24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lv-LV" sz="2400" dirty="0" err="1">
                  <a:latin typeface="Arial" panose="020B0604020202020204" pitchFamily="34" charset="0"/>
                  <a:cs typeface="Arial" panose="020B0604020202020204" pitchFamily="34" charset="0"/>
                </a:rPr>
                <a:t>be</a:t>
              </a:r>
              <a:r>
                <a:rPr lang="lv-LV" sz="24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lv-LV" sz="2400" dirty="0" err="1">
                  <a:latin typeface="Arial" panose="020B0604020202020204" pitchFamily="34" charset="0"/>
                  <a:cs typeface="Arial" panose="020B0604020202020204" pitchFamily="34" charset="0"/>
                </a:rPr>
                <a:t>smaller</a:t>
              </a:r>
              <a:r>
                <a:rPr lang="lv-LV" sz="24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lv-LV" sz="2400" dirty="0" err="1">
                  <a:latin typeface="Arial" panose="020B0604020202020204" pitchFamily="34" charset="0"/>
                  <a:cs typeface="Arial" panose="020B0604020202020204" pitchFamily="34" charset="0"/>
                </a:rPr>
                <a:t>than</a:t>
              </a:r>
              <a:r>
                <a:rPr lang="lv-LV" sz="2400" dirty="0">
                  <a:latin typeface="Arial" panose="020B0604020202020204" pitchFamily="34" charset="0"/>
                  <a:cs typeface="Arial" panose="020B0604020202020204" pitchFamily="34" charset="0"/>
                </a:rPr>
                <a:t> 24 </a:t>
              </a:r>
              <a:r>
                <a:rPr lang="lv-LV" sz="2400" dirty="0" err="1">
                  <a:latin typeface="Arial" panose="020B0604020202020204" pitchFamily="34" charset="0"/>
                  <a:cs typeface="Arial" panose="020B0604020202020204" pitchFamily="34" charset="0"/>
                </a:rPr>
                <a:t>pt</a:t>
              </a:r>
              <a:r>
                <a:rPr lang="lv-LV" sz="24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lv-LV" sz="2400" dirty="0" err="1">
                  <a:latin typeface="Arial" panose="020B0604020202020204" pitchFamily="34" charset="0"/>
                  <a:cs typeface="Arial" panose="020B0604020202020204" pitchFamily="34" charset="0"/>
                </a:rPr>
                <a:t>in</a:t>
              </a:r>
              <a:r>
                <a:rPr lang="lv-LV" sz="24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lv-LV" sz="2400" dirty="0" err="1">
                  <a:latin typeface="Arial" panose="020B0604020202020204" pitchFamily="34" charset="0"/>
                  <a:cs typeface="Arial" panose="020B0604020202020204" pitchFamily="34" charset="0"/>
                </a:rPr>
                <a:t>Acknowledgelemts</a:t>
              </a:r>
              <a:endParaRPr lang="en-US" sz="24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4" name="TextBox 3"/>
          <p:cNvSpPr txBox="1"/>
          <p:nvPr/>
        </p:nvSpPr>
        <p:spPr>
          <a:xfrm>
            <a:off x="17458" y="795425"/>
            <a:ext cx="3026727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lv-LV" sz="7800" b="1" dirty="0" err="1">
                <a:solidFill>
                  <a:srgbClr val="1D428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Poster</a:t>
            </a:r>
            <a:r>
              <a:rPr lang="lv-LV" sz="7800" b="1" dirty="0">
                <a:solidFill>
                  <a:srgbClr val="1D428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7800" b="1" dirty="0" err="1">
                <a:solidFill>
                  <a:srgbClr val="1D428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title</a:t>
            </a:r>
            <a:r>
              <a:rPr lang="lv-LV" sz="7800" b="1" dirty="0">
                <a:solidFill>
                  <a:srgbClr val="1D428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72-84 </a:t>
            </a:r>
            <a:r>
              <a:rPr lang="lv-LV" sz="7800" b="1" dirty="0" err="1">
                <a:solidFill>
                  <a:srgbClr val="1D428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pt</a:t>
            </a:r>
            <a:endParaRPr lang="en-US" sz="7800" b="1" dirty="0">
              <a:solidFill>
                <a:srgbClr val="1D428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19832523" y="17552155"/>
            <a:ext cx="9485425" cy="31239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Column </a:t>
            </a:r>
            <a:r>
              <a:rPr lang="lv-LV" sz="2400" b="1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</a:p>
          <a:p>
            <a:endParaRPr lang="en-US" sz="4000" dirty="0">
              <a:latin typeface="Arial" panose="020B0604020202020204" pitchFamily="34" charset="0"/>
              <a:cs typeface="Arial" panose="020B0604020202020204" pitchFamily="34" charset="0"/>
              <a:sym typeface="Wingdings" panose="05000000000000000000" pitchFamily="2" charset="2"/>
            </a:endParaRPr>
          </a:p>
          <a:p>
            <a:pPr marL="742950" indent="-742950">
              <a:buFont typeface="+mj-lt"/>
              <a:buAutoNum type="arabicPeriod"/>
            </a:pPr>
            <a:endParaRPr lang="en-US" sz="4000" dirty="0">
              <a:latin typeface="Arial" panose="020B0604020202020204" pitchFamily="34" charset="0"/>
              <a:cs typeface="Arial" panose="020B0604020202020204" pitchFamily="34" charset="0"/>
              <a:sym typeface="Wingdings" panose="05000000000000000000" pitchFamily="2" charset="2"/>
            </a:endParaRPr>
          </a:p>
          <a:p>
            <a:pPr algn="ctr"/>
            <a:endParaRPr lang="en-US" sz="4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45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D6A0E68-28E8-DA26-DE93-F7E4F4B478C7}"/>
              </a:ext>
            </a:extLst>
          </p:cNvPr>
          <p:cNvSpPr txBox="1"/>
          <p:nvPr/>
        </p:nvSpPr>
        <p:spPr>
          <a:xfrm>
            <a:off x="11103218" y="17434906"/>
            <a:ext cx="8930791" cy="120032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Column </a:t>
            </a:r>
            <a:r>
              <a:rPr lang="lv-LV" sz="2400" b="1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lv-LV" sz="2400" b="1" dirty="0">
              <a:latin typeface="Arial" panose="020B0604020202020204" pitchFamily="34" charset="0"/>
              <a:cs typeface="Arial" panose="020B0604020202020204" pitchFamily="34" charset="0"/>
              <a:sym typeface="Wingdings" panose="05000000000000000000" pitchFamily="2" charset="2"/>
            </a:endParaRPr>
          </a:p>
          <a:p>
            <a:pPr algn="ctr"/>
            <a:endParaRPr lang="lv-LV" sz="2400" b="1" dirty="0">
              <a:latin typeface="Arial" panose="020B0604020202020204" pitchFamily="34" charset="0"/>
              <a:cs typeface="Arial" panose="020B0604020202020204" pitchFamily="34" charset="0"/>
              <a:sym typeface="Wingdings" panose="05000000000000000000" pitchFamily="2" charset="2"/>
            </a:endParaRPr>
          </a:p>
          <a:p>
            <a:r>
              <a:rPr lang="lv-LV" sz="2400" dirty="0" err="1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Text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390F7610-1FDB-E660-A5B4-DAA952AFD08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76515" y="37878337"/>
            <a:ext cx="13859851" cy="43790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946617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 white background with black and white clouds&#10;&#10;Description automatically generated">
            <a:extLst>
              <a:ext uri="{FF2B5EF4-FFF2-40B4-BE49-F238E27FC236}">
                <a16:creationId xmlns:a16="http://schemas.microsoft.com/office/drawing/2014/main" id="{418DA55F-E905-BBCC-8999-BA735F63C544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2144" t="4488" b="12083"/>
          <a:stretch/>
        </p:blipFill>
        <p:spPr>
          <a:xfrm rot="16200000">
            <a:off x="12470735" y="-12402752"/>
            <a:ext cx="5007352" cy="2991390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0" y="2656180"/>
            <a:ext cx="30267275" cy="15789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6000"/>
              </a:lnSpc>
            </a:pPr>
            <a:r>
              <a:rPr lang="en-US" sz="6000" dirty="0">
                <a:latin typeface="Arial" panose="020B0604020202020204" pitchFamily="34" charset="0"/>
                <a:cs typeface="Arial" panose="020B0604020202020204" pitchFamily="34" charset="0"/>
              </a:rPr>
              <a:t>Authors</a:t>
            </a:r>
            <a:r>
              <a:rPr lang="lv-LV" sz="6000" dirty="0">
                <a:latin typeface="Arial" panose="020B0604020202020204" pitchFamily="34" charset="0"/>
                <a:cs typeface="Arial" panose="020B0604020202020204" pitchFamily="34" charset="0"/>
              </a:rPr>
              <a:t> 60 </a:t>
            </a:r>
            <a:r>
              <a:rPr lang="lv-LV" sz="6000" dirty="0" err="1">
                <a:latin typeface="Arial" panose="020B0604020202020204" pitchFamily="34" charset="0"/>
                <a:cs typeface="Arial" panose="020B0604020202020204" pitchFamily="34" charset="0"/>
              </a:rPr>
              <a:t>pt</a:t>
            </a:r>
            <a:endParaRPr lang="en-US" sz="6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ts val="6000"/>
              </a:lnSpc>
            </a:pP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Affililations</a:t>
            </a:r>
            <a:r>
              <a:rPr lang="lv-LV" sz="4800" dirty="0">
                <a:latin typeface="Arial" panose="020B0604020202020204" pitchFamily="34" charset="0"/>
                <a:cs typeface="Arial" panose="020B0604020202020204" pitchFamily="34" charset="0"/>
              </a:rPr>
              <a:t> 48 </a:t>
            </a:r>
            <a:r>
              <a:rPr lang="lv-LV" sz="4800" dirty="0" err="1">
                <a:latin typeface="Arial" panose="020B0604020202020204" pitchFamily="34" charset="0"/>
                <a:cs typeface="Arial" panose="020B0604020202020204" pitchFamily="34" charset="0"/>
              </a:rPr>
              <a:t>pt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984244" y="5057877"/>
            <a:ext cx="13941432" cy="9458698"/>
            <a:chOff x="446015" y="3689357"/>
            <a:chExt cx="16242180" cy="10550174"/>
          </a:xfrm>
        </p:grpSpPr>
        <p:grpSp>
          <p:nvGrpSpPr>
            <p:cNvPr id="8" name="Group 7"/>
            <p:cNvGrpSpPr/>
            <p:nvPr/>
          </p:nvGrpSpPr>
          <p:grpSpPr>
            <a:xfrm>
              <a:off x="446015" y="3689357"/>
              <a:ext cx="16242180" cy="10550174"/>
              <a:chOff x="993908" y="7307089"/>
              <a:chExt cx="12159685" cy="10550174"/>
            </a:xfrm>
          </p:grpSpPr>
          <p:sp>
            <p:nvSpPr>
              <p:cNvPr id="10" name="Rectangle 9"/>
              <p:cNvSpPr/>
              <p:nvPr/>
            </p:nvSpPr>
            <p:spPr>
              <a:xfrm>
                <a:off x="993908" y="7307089"/>
                <a:ext cx="12159684" cy="10550174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" name="TextBox 10"/>
              <p:cNvSpPr txBox="1"/>
              <p:nvPr/>
            </p:nvSpPr>
            <p:spPr>
              <a:xfrm>
                <a:off x="993911" y="7307089"/>
                <a:ext cx="12159682" cy="858230"/>
              </a:xfrm>
              <a:prstGeom prst="rect">
                <a:avLst/>
              </a:prstGeom>
              <a:solidFill>
                <a:srgbClr val="1D4289"/>
              </a:solidFill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lv-LV" sz="4400" b="1" dirty="0" err="1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Background</a:t>
                </a:r>
                <a:r>
                  <a:rPr lang="lv-LV" sz="4400" b="1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36-44 </a:t>
                </a:r>
                <a:r>
                  <a:rPr lang="lv-LV" sz="4400" b="1" dirty="0" err="1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pt</a:t>
                </a:r>
                <a:endParaRPr lang="en-US" sz="44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9" name="TextBox 8"/>
            <p:cNvSpPr txBox="1"/>
            <p:nvPr/>
          </p:nvSpPr>
          <p:spPr>
            <a:xfrm>
              <a:off x="693727" y="4880029"/>
              <a:ext cx="15764288" cy="51493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lv-LV" sz="2400" dirty="0" err="1">
                  <a:latin typeface="Arial" panose="020B0604020202020204" pitchFamily="34" charset="0"/>
                  <a:cs typeface="Arial" panose="020B0604020202020204" pitchFamily="34" charset="0"/>
                </a:rPr>
                <a:t>Text</a:t>
              </a:r>
              <a:r>
                <a:rPr lang="lv-LV" sz="24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lv-LV" sz="2400" dirty="0" err="1">
                  <a:latin typeface="Arial" panose="020B0604020202020204" pitchFamily="34" charset="0"/>
                  <a:cs typeface="Arial" panose="020B0604020202020204" pitchFamily="34" charset="0"/>
                </a:rPr>
                <a:t>at</a:t>
              </a:r>
              <a:r>
                <a:rPr lang="lv-LV" sz="24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lv-LV" sz="2400" dirty="0" err="1">
                  <a:latin typeface="Arial" panose="020B0604020202020204" pitchFamily="34" charset="0"/>
                  <a:cs typeface="Arial" panose="020B0604020202020204" pitchFamily="34" charset="0"/>
                </a:rPr>
                <a:t>least</a:t>
              </a:r>
              <a:r>
                <a:rPr lang="lv-LV" sz="2400" dirty="0">
                  <a:latin typeface="Arial" panose="020B0604020202020204" pitchFamily="34" charset="0"/>
                  <a:cs typeface="Arial" panose="020B0604020202020204" pitchFamily="34" charset="0"/>
                </a:rPr>
                <a:t> 24 </a:t>
              </a:r>
              <a:r>
                <a:rPr lang="lv-LV" sz="2400" dirty="0" err="1">
                  <a:latin typeface="Arial" panose="020B0604020202020204" pitchFamily="34" charset="0"/>
                  <a:cs typeface="Arial" panose="020B0604020202020204" pitchFamily="34" charset="0"/>
                </a:rPr>
                <a:t>pt</a:t>
              </a:r>
              <a:endParaRPr lang="en-US" sz="24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15368588" y="5057877"/>
            <a:ext cx="13949364" cy="9458698"/>
            <a:chOff x="1246670" y="16535871"/>
            <a:chExt cx="13359096" cy="9655523"/>
          </a:xfrm>
        </p:grpSpPr>
        <p:grpSp>
          <p:nvGrpSpPr>
            <p:cNvPr id="15" name="Group 14"/>
            <p:cNvGrpSpPr/>
            <p:nvPr/>
          </p:nvGrpSpPr>
          <p:grpSpPr>
            <a:xfrm>
              <a:off x="1246670" y="16535871"/>
              <a:ext cx="13359096" cy="9655523"/>
              <a:chOff x="1599831" y="21942758"/>
              <a:chExt cx="10001269" cy="9655523"/>
            </a:xfrm>
          </p:grpSpPr>
          <p:sp>
            <p:nvSpPr>
              <p:cNvPr id="17" name="Rectangle 16"/>
              <p:cNvSpPr/>
              <p:nvPr/>
            </p:nvSpPr>
            <p:spPr>
              <a:xfrm>
                <a:off x="1599831" y="21942758"/>
                <a:ext cx="10001269" cy="9655523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1599832" y="21942758"/>
                <a:ext cx="10001268" cy="785452"/>
              </a:xfrm>
              <a:prstGeom prst="rect">
                <a:avLst/>
              </a:prstGeom>
              <a:solidFill>
                <a:srgbClr val="1D4289"/>
              </a:solidFill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lv-LV" sz="4400" b="1" dirty="0" err="1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Aim</a:t>
                </a:r>
                <a:endParaRPr lang="en-US" sz="44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16" name="TextBox 15"/>
            <p:cNvSpPr txBox="1"/>
            <p:nvPr/>
          </p:nvSpPr>
          <p:spPr>
            <a:xfrm>
              <a:off x="1438232" y="17551534"/>
              <a:ext cx="12994216" cy="47127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lv-LV" sz="2400" dirty="0" err="1">
                  <a:latin typeface="Arial" panose="020B0604020202020204" pitchFamily="34" charset="0"/>
                  <a:cs typeface="Arial" panose="020B0604020202020204" pitchFamily="34" charset="0"/>
                </a:rPr>
                <a:t>Text</a:t>
              </a:r>
              <a:endParaRPr lang="en-US" sz="2400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endParaRPr>
            </a:p>
          </p:txBody>
        </p:sp>
      </p:grpSp>
      <p:sp>
        <p:nvSpPr>
          <p:cNvPr id="36" name="Rectangle 35"/>
          <p:cNvSpPr/>
          <p:nvPr/>
        </p:nvSpPr>
        <p:spPr>
          <a:xfrm>
            <a:off x="24273186" y="56526155"/>
            <a:ext cx="6425225" cy="14252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8" name="Group 37"/>
          <p:cNvGrpSpPr/>
          <p:nvPr/>
        </p:nvGrpSpPr>
        <p:grpSpPr>
          <a:xfrm>
            <a:off x="984243" y="33209618"/>
            <a:ext cx="13941433" cy="8662282"/>
            <a:chOff x="14061878" y="23547850"/>
            <a:chExt cx="13941433" cy="9226455"/>
          </a:xfrm>
        </p:grpSpPr>
        <p:grpSp>
          <p:nvGrpSpPr>
            <p:cNvPr id="39" name="Group 38"/>
            <p:cNvGrpSpPr/>
            <p:nvPr/>
          </p:nvGrpSpPr>
          <p:grpSpPr>
            <a:xfrm>
              <a:off x="14061878" y="23547850"/>
              <a:ext cx="13941433" cy="9226455"/>
              <a:chOff x="17351773" y="24567726"/>
              <a:chExt cx="13899565" cy="9226455"/>
            </a:xfrm>
          </p:grpSpPr>
          <p:sp>
            <p:nvSpPr>
              <p:cNvPr id="41" name="Rectangle 40"/>
              <p:cNvSpPr/>
              <p:nvPr/>
            </p:nvSpPr>
            <p:spPr>
              <a:xfrm>
                <a:off x="17351773" y="24567726"/>
                <a:ext cx="13899565" cy="9226455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2" name="TextBox 41"/>
              <p:cNvSpPr txBox="1"/>
              <p:nvPr/>
            </p:nvSpPr>
            <p:spPr>
              <a:xfrm>
                <a:off x="17351774" y="24567727"/>
                <a:ext cx="13899564" cy="885120"/>
              </a:xfrm>
              <a:prstGeom prst="rect">
                <a:avLst/>
              </a:prstGeom>
              <a:solidFill>
                <a:srgbClr val="1D4289"/>
              </a:solidFill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lv-LV" sz="4800" b="1" dirty="0" err="1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Conclusion</a:t>
                </a:r>
                <a:endParaRPr lang="en-US" sz="48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40" name="TextBox 39"/>
            <p:cNvSpPr txBox="1"/>
            <p:nvPr/>
          </p:nvSpPr>
          <p:spPr>
            <a:xfrm>
              <a:off x="14305136" y="24730156"/>
              <a:ext cx="13501514" cy="49173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lv-LV" sz="2400" dirty="0" err="1"/>
                <a:t>Text</a:t>
              </a:r>
              <a:endParaRPr lang="en-US" sz="2400" dirty="0"/>
            </a:p>
          </p:txBody>
        </p:sp>
      </p:grpSp>
      <p:grpSp>
        <p:nvGrpSpPr>
          <p:cNvPr id="43" name="Group 42"/>
          <p:cNvGrpSpPr/>
          <p:nvPr/>
        </p:nvGrpSpPr>
        <p:grpSpPr>
          <a:xfrm>
            <a:off x="15370518" y="33209618"/>
            <a:ext cx="13947431" cy="4912847"/>
            <a:chOff x="29786877" y="23547855"/>
            <a:chExt cx="12902555" cy="4912847"/>
          </a:xfrm>
        </p:grpSpPr>
        <p:grpSp>
          <p:nvGrpSpPr>
            <p:cNvPr id="44" name="Group 43"/>
            <p:cNvGrpSpPr/>
            <p:nvPr/>
          </p:nvGrpSpPr>
          <p:grpSpPr>
            <a:xfrm>
              <a:off x="29786877" y="23547855"/>
              <a:ext cx="12902555" cy="4912847"/>
              <a:chOff x="16817008" y="24567722"/>
              <a:chExt cx="13907366" cy="4688427"/>
            </a:xfrm>
          </p:grpSpPr>
          <p:sp>
            <p:nvSpPr>
              <p:cNvPr id="46" name="Rectangle 45"/>
              <p:cNvSpPr/>
              <p:nvPr/>
            </p:nvSpPr>
            <p:spPr>
              <a:xfrm>
                <a:off x="16817010" y="24567722"/>
                <a:ext cx="13907364" cy="468842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47" name="TextBox 46"/>
              <p:cNvSpPr txBox="1"/>
              <p:nvPr/>
            </p:nvSpPr>
            <p:spPr>
              <a:xfrm>
                <a:off x="16817008" y="24567727"/>
                <a:ext cx="13907365" cy="836789"/>
              </a:xfrm>
              <a:prstGeom prst="rect">
                <a:avLst/>
              </a:prstGeom>
              <a:solidFill>
                <a:srgbClr val="1D4289"/>
              </a:solidFill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ts val="6700"/>
                  </a:lnSpc>
                </a:pPr>
                <a:r>
                  <a:rPr lang="lv-LV" sz="4800" b="1" dirty="0" err="1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Acknowledgements</a:t>
                </a:r>
                <a:endParaRPr lang="en-US" sz="48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45" name="Rectangle 44"/>
            <p:cNvSpPr/>
            <p:nvPr/>
          </p:nvSpPr>
          <p:spPr>
            <a:xfrm>
              <a:off x="29905517" y="24717662"/>
              <a:ext cx="12708444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lv-LV" sz="2400" dirty="0">
                  <a:latin typeface="Arial" panose="020B0604020202020204" pitchFamily="34" charset="0"/>
                  <a:cs typeface="Arial" panose="020B0604020202020204" pitchFamily="34" charset="0"/>
                </a:rPr>
                <a:t>Font </a:t>
              </a:r>
              <a:r>
                <a:rPr lang="lv-LV" sz="2400" dirty="0" err="1">
                  <a:latin typeface="Arial" panose="020B0604020202020204" pitchFamily="34" charset="0"/>
                  <a:cs typeface="Arial" panose="020B0604020202020204" pitchFamily="34" charset="0"/>
                </a:rPr>
                <a:t>may</a:t>
              </a:r>
              <a:r>
                <a:rPr lang="lv-LV" sz="24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lv-LV" sz="2400" dirty="0" err="1">
                  <a:latin typeface="Arial" panose="020B0604020202020204" pitchFamily="34" charset="0"/>
                  <a:cs typeface="Arial" panose="020B0604020202020204" pitchFamily="34" charset="0"/>
                </a:rPr>
                <a:t>be</a:t>
              </a:r>
              <a:r>
                <a:rPr lang="lv-LV" sz="24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lv-LV" sz="2400" dirty="0" err="1">
                  <a:latin typeface="Arial" panose="020B0604020202020204" pitchFamily="34" charset="0"/>
                  <a:cs typeface="Arial" panose="020B0604020202020204" pitchFamily="34" charset="0"/>
                </a:rPr>
                <a:t>smaller</a:t>
              </a:r>
              <a:r>
                <a:rPr lang="lv-LV" sz="24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lv-LV" sz="2400" dirty="0" err="1">
                  <a:latin typeface="Arial" panose="020B0604020202020204" pitchFamily="34" charset="0"/>
                  <a:cs typeface="Arial" panose="020B0604020202020204" pitchFamily="34" charset="0"/>
                </a:rPr>
                <a:t>than</a:t>
              </a:r>
              <a:r>
                <a:rPr lang="lv-LV" sz="2400" dirty="0">
                  <a:latin typeface="Arial" panose="020B0604020202020204" pitchFamily="34" charset="0"/>
                  <a:cs typeface="Arial" panose="020B0604020202020204" pitchFamily="34" charset="0"/>
                </a:rPr>
                <a:t> 24 </a:t>
              </a:r>
              <a:r>
                <a:rPr lang="lv-LV" sz="2400" dirty="0" err="1">
                  <a:latin typeface="Arial" panose="020B0604020202020204" pitchFamily="34" charset="0"/>
                  <a:cs typeface="Arial" panose="020B0604020202020204" pitchFamily="34" charset="0"/>
                </a:rPr>
                <a:t>pt</a:t>
              </a:r>
              <a:r>
                <a:rPr lang="lv-LV" sz="24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lv-LV" sz="2400" dirty="0" err="1">
                  <a:latin typeface="Arial" panose="020B0604020202020204" pitchFamily="34" charset="0"/>
                  <a:cs typeface="Arial" panose="020B0604020202020204" pitchFamily="34" charset="0"/>
                </a:rPr>
                <a:t>in</a:t>
              </a:r>
              <a:r>
                <a:rPr lang="lv-LV" sz="24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lv-LV" sz="2400" dirty="0" err="1">
                  <a:latin typeface="Arial" panose="020B0604020202020204" pitchFamily="34" charset="0"/>
                  <a:cs typeface="Arial" panose="020B0604020202020204" pitchFamily="34" charset="0"/>
                </a:rPr>
                <a:t>Acknowledgelemts</a:t>
              </a:r>
              <a:endParaRPr lang="en-US" sz="24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4" name="TextBox 3"/>
          <p:cNvSpPr txBox="1"/>
          <p:nvPr/>
        </p:nvSpPr>
        <p:spPr>
          <a:xfrm>
            <a:off x="17458" y="795425"/>
            <a:ext cx="3026727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lv-LV" sz="7800" b="1" dirty="0" err="1">
                <a:solidFill>
                  <a:srgbClr val="1D428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Poster</a:t>
            </a:r>
            <a:r>
              <a:rPr lang="lv-LV" sz="7800" b="1" dirty="0">
                <a:solidFill>
                  <a:srgbClr val="1D428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7800" b="1" dirty="0" err="1">
                <a:solidFill>
                  <a:srgbClr val="1D428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title</a:t>
            </a:r>
            <a:r>
              <a:rPr lang="lv-LV" sz="7800" b="1" dirty="0">
                <a:solidFill>
                  <a:srgbClr val="1D428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72-84 </a:t>
            </a:r>
            <a:r>
              <a:rPr lang="lv-LV" sz="7800" b="1" dirty="0" err="1">
                <a:solidFill>
                  <a:srgbClr val="1D428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pt</a:t>
            </a:r>
            <a:endParaRPr lang="en-US" sz="7800" b="1" dirty="0">
              <a:solidFill>
                <a:srgbClr val="1D428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390F7610-1FDB-E660-A5B4-DAA952AFD08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76515" y="37878337"/>
            <a:ext cx="13859851" cy="43790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6" name="Group 5">
            <a:extLst>
              <a:ext uri="{FF2B5EF4-FFF2-40B4-BE49-F238E27FC236}">
                <a16:creationId xmlns:a16="http://schemas.microsoft.com/office/drawing/2014/main" id="{74B56C95-CFC6-8218-CCA1-42B3D36A5234}"/>
              </a:ext>
            </a:extLst>
          </p:cNvPr>
          <p:cNvGrpSpPr/>
          <p:nvPr/>
        </p:nvGrpSpPr>
        <p:grpSpPr>
          <a:xfrm>
            <a:off x="15368588" y="18010089"/>
            <a:ext cx="13949364" cy="9458698"/>
            <a:chOff x="1246670" y="16535871"/>
            <a:chExt cx="13359096" cy="9655523"/>
          </a:xfrm>
        </p:grpSpPr>
        <p:grpSp>
          <p:nvGrpSpPr>
            <p:cNvPr id="12" name="Group 11">
              <a:extLst>
                <a:ext uri="{FF2B5EF4-FFF2-40B4-BE49-F238E27FC236}">
                  <a16:creationId xmlns:a16="http://schemas.microsoft.com/office/drawing/2014/main" id="{B75CEF4C-3676-2FB6-BB4B-8440BEDB5EAB}"/>
                </a:ext>
              </a:extLst>
            </p:cNvPr>
            <p:cNvGrpSpPr/>
            <p:nvPr/>
          </p:nvGrpSpPr>
          <p:grpSpPr>
            <a:xfrm>
              <a:off x="1246670" y="16535871"/>
              <a:ext cx="13359096" cy="9655523"/>
              <a:chOff x="1599831" y="21942758"/>
              <a:chExt cx="10001269" cy="9655523"/>
            </a:xfrm>
          </p:grpSpPr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id="{BE76E465-48E6-66B7-203F-EAAF6C54057D}"/>
                  </a:ext>
                </a:extLst>
              </p:cNvPr>
              <p:cNvSpPr/>
              <p:nvPr/>
            </p:nvSpPr>
            <p:spPr>
              <a:xfrm>
                <a:off x="1599831" y="21942758"/>
                <a:ext cx="10001269" cy="9655523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EF653247-AAB7-7F3D-2C33-660FB62EE303}"/>
                  </a:ext>
                </a:extLst>
              </p:cNvPr>
              <p:cNvSpPr txBox="1"/>
              <p:nvPr/>
            </p:nvSpPr>
            <p:spPr>
              <a:xfrm>
                <a:off x="1599832" y="21942758"/>
                <a:ext cx="10001268" cy="785452"/>
              </a:xfrm>
              <a:prstGeom prst="rect">
                <a:avLst/>
              </a:prstGeom>
              <a:solidFill>
                <a:srgbClr val="1D4289"/>
              </a:solidFill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lv-LV" sz="4400" b="1" dirty="0" err="1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Results</a:t>
                </a:r>
                <a:endParaRPr lang="en-US" sz="44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25B5733B-3279-5EF0-FA17-0CED73F31D88}"/>
                </a:ext>
              </a:extLst>
            </p:cNvPr>
            <p:cNvSpPr txBox="1"/>
            <p:nvPr/>
          </p:nvSpPr>
          <p:spPr>
            <a:xfrm>
              <a:off x="1438232" y="17551534"/>
              <a:ext cx="12994216" cy="47127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lv-LV" sz="2400" dirty="0" err="1">
                  <a:latin typeface="Arial" panose="020B0604020202020204" pitchFamily="34" charset="0"/>
                  <a:cs typeface="Arial" panose="020B0604020202020204" pitchFamily="34" charset="0"/>
                </a:rPr>
                <a:t>Text</a:t>
              </a:r>
              <a:endParaRPr lang="en-US" sz="2400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endParaRPr>
            </a:p>
          </p:txBody>
        </p:sp>
      </p:grpSp>
      <p:grpSp>
        <p:nvGrpSpPr>
          <p:cNvPr id="24" name="Group 23">
            <a:extLst>
              <a:ext uri="{FF2B5EF4-FFF2-40B4-BE49-F238E27FC236}">
                <a16:creationId xmlns:a16="http://schemas.microsoft.com/office/drawing/2014/main" id="{5C09BF04-ECBE-0753-CC20-087ADA63876C}"/>
              </a:ext>
            </a:extLst>
          </p:cNvPr>
          <p:cNvGrpSpPr/>
          <p:nvPr/>
        </p:nvGrpSpPr>
        <p:grpSpPr>
          <a:xfrm>
            <a:off x="778738" y="18010089"/>
            <a:ext cx="13949364" cy="9458698"/>
            <a:chOff x="1246670" y="16535871"/>
            <a:chExt cx="13359096" cy="9655523"/>
          </a:xfrm>
        </p:grpSpPr>
        <p:grpSp>
          <p:nvGrpSpPr>
            <p:cNvPr id="25" name="Group 24">
              <a:extLst>
                <a:ext uri="{FF2B5EF4-FFF2-40B4-BE49-F238E27FC236}">
                  <a16:creationId xmlns:a16="http://schemas.microsoft.com/office/drawing/2014/main" id="{67E8336F-FBAD-A507-6FA2-BF82319A3B50}"/>
                </a:ext>
              </a:extLst>
            </p:cNvPr>
            <p:cNvGrpSpPr/>
            <p:nvPr/>
          </p:nvGrpSpPr>
          <p:grpSpPr>
            <a:xfrm>
              <a:off x="1246670" y="16535871"/>
              <a:ext cx="13359096" cy="9655523"/>
              <a:chOff x="1599831" y="21942758"/>
              <a:chExt cx="10001269" cy="9655523"/>
            </a:xfrm>
          </p:grpSpPr>
          <p:sp>
            <p:nvSpPr>
              <p:cNvPr id="27" name="Rectangle 26">
                <a:extLst>
                  <a:ext uri="{FF2B5EF4-FFF2-40B4-BE49-F238E27FC236}">
                    <a16:creationId xmlns:a16="http://schemas.microsoft.com/office/drawing/2014/main" id="{F83D5674-85C0-97DB-26D8-200CC88B850D}"/>
                  </a:ext>
                </a:extLst>
              </p:cNvPr>
              <p:cNvSpPr/>
              <p:nvPr/>
            </p:nvSpPr>
            <p:spPr>
              <a:xfrm>
                <a:off x="1599831" y="21942758"/>
                <a:ext cx="10001269" cy="9655523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BB608934-92DC-59E2-9ED3-8702B6A110F5}"/>
                  </a:ext>
                </a:extLst>
              </p:cNvPr>
              <p:cNvSpPr txBox="1"/>
              <p:nvPr/>
            </p:nvSpPr>
            <p:spPr>
              <a:xfrm>
                <a:off x="1599832" y="21942758"/>
                <a:ext cx="10001268" cy="785452"/>
              </a:xfrm>
              <a:prstGeom prst="rect">
                <a:avLst/>
              </a:prstGeom>
              <a:solidFill>
                <a:srgbClr val="1D4289"/>
              </a:solidFill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4400" b="1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Methods</a:t>
                </a:r>
              </a:p>
            </p:txBody>
          </p:sp>
        </p:grp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D7927E6B-07B6-91E9-AFCB-21E58ABAFF51}"/>
                </a:ext>
              </a:extLst>
            </p:cNvPr>
            <p:cNvSpPr txBox="1"/>
            <p:nvPr/>
          </p:nvSpPr>
          <p:spPr>
            <a:xfrm>
              <a:off x="1438232" y="17551534"/>
              <a:ext cx="12994216" cy="47127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lv-LV" sz="2400" dirty="0" err="1">
                  <a:latin typeface="Arial" panose="020B0604020202020204" pitchFamily="34" charset="0"/>
                  <a:cs typeface="Arial" panose="020B0604020202020204" pitchFamily="34" charset="0"/>
                </a:rPr>
                <a:t>Text</a:t>
              </a:r>
              <a:endParaRPr lang="en-US" sz="2400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572308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Gray, Teal, &amp; Orange">
      <a:dk1>
        <a:sysClr val="windowText" lastClr="000000"/>
      </a:dk1>
      <a:lt1>
        <a:sysClr val="window" lastClr="FFFFFF"/>
      </a:lt1>
      <a:dk2>
        <a:srgbClr val="48454A"/>
      </a:dk2>
      <a:lt2>
        <a:srgbClr val="E3E5EA"/>
      </a:lt2>
      <a:accent1>
        <a:srgbClr val="387278"/>
      </a:accent1>
      <a:accent2>
        <a:srgbClr val="D98F5F"/>
      </a:accent2>
      <a:accent3>
        <a:srgbClr val="72505B"/>
      </a:accent3>
      <a:accent4>
        <a:srgbClr val="6FB6BE"/>
      </a:accent4>
      <a:accent5>
        <a:srgbClr val="F0D9BB"/>
      </a:accent5>
      <a:accent6>
        <a:srgbClr val="CD8C77"/>
      </a:accent6>
      <a:hlink>
        <a:srgbClr val="6FB6BE"/>
      </a:hlink>
      <a:folHlink>
        <a:srgbClr val="387278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230</TotalTime>
  <Words>81</Words>
  <Application>Microsoft Office PowerPoint</Application>
  <PresentationFormat>Custom</PresentationFormat>
  <Paragraphs>38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>SIU School of Medicine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Asus</dc:creator>
  <cp:lastModifiedBy>Madara Ose</cp:lastModifiedBy>
  <cp:revision>22</cp:revision>
  <dcterms:created xsi:type="dcterms:W3CDTF">2017-09-05T20:02:28Z</dcterms:created>
  <dcterms:modified xsi:type="dcterms:W3CDTF">2024-03-20T08:29:14Z</dcterms:modified>
</cp:coreProperties>
</file>