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18917" userDrawn="1">
          <p15:clr>
            <a:srgbClr val="A4A3A4"/>
          </p15:clr>
        </p15:guide>
        <p15:guide id="4" pos="149" userDrawn="1">
          <p15:clr>
            <a:srgbClr val="A4A3A4"/>
          </p15:clr>
        </p15:guide>
        <p15:guide id="5" orient="horz" pos="2682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dia Howes" initials="LH" lastIdx="1" clrIdx="0">
    <p:extLst>
      <p:ext uri="{19B8F6BF-5375-455C-9EA6-DF929625EA0E}">
        <p15:presenceInfo xmlns:p15="http://schemas.microsoft.com/office/powerpoint/2012/main" userId="S-1-5-21-3267252026-959778862-486524141-9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106" autoAdjust="0"/>
    <p:restoredTop sz="96433" autoAdjust="0"/>
  </p:normalViewPr>
  <p:slideViewPr>
    <p:cSldViewPr snapToGrid="0" showGuides="1">
      <p:cViewPr>
        <p:scale>
          <a:sx n="10" d="100"/>
          <a:sy n="10" d="100"/>
        </p:scale>
        <p:origin x="3226" y="5"/>
      </p:cViewPr>
      <p:guideLst>
        <p:guide orient="horz" pos="159"/>
        <p:guide pos="9533"/>
        <p:guide pos="18917"/>
        <p:guide pos="149"/>
        <p:guide orient="horz" pos="26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6F1A-1039-4C54-9CFF-5DE3C97F7A89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A66B9-DB0A-49EB-B2C8-69ADD5BB5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A66B9-DB0A-49EB-B2C8-69ADD5BB59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A66B9-DB0A-49EB-B2C8-69ADD5BB59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8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5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8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9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5314-68FD-4919-B69A-04FEC013801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18DA55F-E905-BBCC-8999-BA735F63C5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44" t="4488" b="12083"/>
          <a:stretch/>
        </p:blipFill>
        <p:spPr>
          <a:xfrm rot="16200000">
            <a:off x="12470735" y="-12402752"/>
            <a:ext cx="5007352" cy="29913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56180"/>
            <a:ext cx="30267275" cy="1578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lv-LV" sz="6000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lv-LV" sz="6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Affililations</a:t>
            </a:r>
            <a:r>
              <a:rPr lang="lv-LV" sz="48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lv-LV" sz="4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4244" y="5057877"/>
            <a:ext cx="13941432" cy="9458698"/>
            <a:chOff x="446015" y="3689357"/>
            <a:chExt cx="16242180" cy="10550174"/>
          </a:xfrm>
        </p:grpSpPr>
        <p:grpSp>
          <p:nvGrpSpPr>
            <p:cNvPr id="8" name="Group 7"/>
            <p:cNvGrpSpPr/>
            <p:nvPr/>
          </p:nvGrpSpPr>
          <p:grpSpPr>
            <a:xfrm>
              <a:off x="446015" y="3689357"/>
              <a:ext cx="16242180" cy="10550174"/>
              <a:chOff x="993908" y="7307089"/>
              <a:chExt cx="12159685" cy="1055017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93908" y="7307089"/>
                <a:ext cx="12159684" cy="10550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3911" y="7307089"/>
                <a:ext cx="12159682" cy="85823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Background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Aim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36-44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pt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3727" y="4880029"/>
              <a:ext cx="15764288" cy="514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least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368588" y="5057877"/>
            <a:ext cx="13949364" cy="9458698"/>
            <a:chOff x="1246670" y="16535871"/>
            <a:chExt cx="13359096" cy="9655523"/>
          </a:xfrm>
        </p:grpSpPr>
        <p:grpSp>
          <p:nvGrpSpPr>
            <p:cNvPr id="15" name="Group 14"/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Methods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84243" y="16387591"/>
            <a:ext cx="28333710" cy="16366913"/>
            <a:chOff x="14138390" y="3623448"/>
            <a:chExt cx="28333710" cy="17773843"/>
          </a:xfrm>
        </p:grpSpPr>
        <p:grpSp>
          <p:nvGrpSpPr>
            <p:cNvPr id="20" name="Group 19"/>
            <p:cNvGrpSpPr/>
            <p:nvPr/>
          </p:nvGrpSpPr>
          <p:grpSpPr>
            <a:xfrm>
              <a:off x="14138390" y="3623448"/>
              <a:ext cx="28333710" cy="17773843"/>
              <a:chOff x="15259533" y="7307088"/>
              <a:chExt cx="31229073" cy="15839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5259533" y="7307088"/>
                <a:ext cx="31229073" cy="1583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5259533" y="7307089"/>
                <a:ext cx="31229070" cy="804214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Results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351014" y="4888120"/>
              <a:ext cx="8930791" cy="13035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Column 1</a:t>
              </a:r>
              <a:endParaRPr lang="lv-LV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algn="ctr"/>
              <a:endParaRPr lang="lv-LV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4273186" y="56526155"/>
            <a:ext cx="6425225" cy="1425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84243" y="33209618"/>
            <a:ext cx="13941433" cy="8662282"/>
            <a:chOff x="14061878" y="23547850"/>
            <a:chExt cx="13941433" cy="9226455"/>
          </a:xfrm>
        </p:grpSpPr>
        <p:grpSp>
          <p:nvGrpSpPr>
            <p:cNvPr id="39" name="Group 38"/>
            <p:cNvGrpSpPr/>
            <p:nvPr/>
          </p:nvGrpSpPr>
          <p:grpSpPr>
            <a:xfrm>
              <a:off x="14061878" y="23547850"/>
              <a:ext cx="13941433" cy="9226455"/>
              <a:chOff x="17351773" y="24567726"/>
              <a:chExt cx="13899565" cy="922645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351773" y="24567726"/>
                <a:ext cx="13899565" cy="92264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7351774" y="24567727"/>
                <a:ext cx="13899564" cy="88512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Conclusion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4305136" y="24730156"/>
              <a:ext cx="13501514" cy="491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/>
                <a:t>Text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370518" y="33209618"/>
            <a:ext cx="13947431" cy="4912847"/>
            <a:chOff x="29786877" y="23547855"/>
            <a:chExt cx="12902555" cy="4912847"/>
          </a:xfrm>
        </p:grpSpPr>
        <p:grpSp>
          <p:nvGrpSpPr>
            <p:cNvPr id="44" name="Group 43"/>
            <p:cNvGrpSpPr/>
            <p:nvPr/>
          </p:nvGrpSpPr>
          <p:grpSpPr>
            <a:xfrm>
              <a:off x="29786877" y="23547855"/>
              <a:ext cx="12902555" cy="4912847"/>
              <a:chOff x="16817008" y="24567722"/>
              <a:chExt cx="13907366" cy="468842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817010" y="24567722"/>
                <a:ext cx="13907364" cy="4688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817008" y="24567727"/>
                <a:ext cx="13907365" cy="836789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6700"/>
                  </a:lnSpc>
                </a:pPr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Acknowledgements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9905517" y="24717662"/>
              <a:ext cx="127084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Font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be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smaller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than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Acknowledgelemts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458" y="795425"/>
            <a:ext cx="3026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72-84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7800" b="1" dirty="0">
              <a:solidFill>
                <a:srgbClr val="1D4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832523" y="17552155"/>
            <a:ext cx="9485425" cy="31239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Column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6A0E68-28E8-DA26-DE93-F7E4F4B478C7}"/>
              </a:ext>
            </a:extLst>
          </p:cNvPr>
          <p:cNvSpPr txBox="1"/>
          <p:nvPr/>
        </p:nvSpPr>
        <p:spPr>
          <a:xfrm>
            <a:off x="11103218" y="17434906"/>
            <a:ext cx="893079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Column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lv-LV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Text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0F7610-1FDB-E660-A5B4-DAA952AFD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515" y="37878337"/>
            <a:ext cx="13859851" cy="437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66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18DA55F-E905-BBCC-8999-BA735F63C5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44" t="4488" b="12083"/>
          <a:stretch/>
        </p:blipFill>
        <p:spPr>
          <a:xfrm rot="16200000">
            <a:off x="12470735" y="-12402752"/>
            <a:ext cx="5007352" cy="29913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56180"/>
            <a:ext cx="30267275" cy="1578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lv-LV" sz="6000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lv-LV" sz="6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Affililations</a:t>
            </a:r>
            <a:r>
              <a:rPr lang="lv-LV" sz="48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lv-LV" sz="4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4244" y="5057877"/>
            <a:ext cx="13941432" cy="9458698"/>
            <a:chOff x="446015" y="3689357"/>
            <a:chExt cx="16242180" cy="10550174"/>
          </a:xfrm>
        </p:grpSpPr>
        <p:grpSp>
          <p:nvGrpSpPr>
            <p:cNvPr id="8" name="Group 7"/>
            <p:cNvGrpSpPr/>
            <p:nvPr/>
          </p:nvGrpSpPr>
          <p:grpSpPr>
            <a:xfrm>
              <a:off x="446015" y="3689357"/>
              <a:ext cx="16242180" cy="10550174"/>
              <a:chOff x="993908" y="7307089"/>
              <a:chExt cx="12159685" cy="1055017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93908" y="7307089"/>
                <a:ext cx="12159684" cy="10550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3911" y="7307089"/>
                <a:ext cx="12159682" cy="85823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Background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36-44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pt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3727" y="4880029"/>
              <a:ext cx="15764288" cy="514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least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368588" y="5057877"/>
            <a:ext cx="13949364" cy="9458698"/>
            <a:chOff x="1246670" y="16535871"/>
            <a:chExt cx="13359096" cy="9655523"/>
          </a:xfrm>
        </p:grpSpPr>
        <p:grpSp>
          <p:nvGrpSpPr>
            <p:cNvPr id="15" name="Group 14"/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Aim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4273186" y="56526155"/>
            <a:ext cx="6425225" cy="1425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84243" y="33209618"/>
            <a:ext cx="13941433" cy="8662282"/>
            <a:chOff x="14061878" y="23547850"/>
            <a:chExt cx="13941433" cy="9226455"/>
          </a:xfrm>
        </p:grpSpPr>
        <p:grpSp>
          <p:nvGrpSpPr>
            <p:cNvPr id="39" name="Group 38"/>
            <p:cNvGrpSpPr/>
            <p:nvPr/>
          </p:nvGrpSpPr>
          <p:grpSpPr>
            <a:xfrm>
              <a:off x="14061878" y="23547850"/>
              <a:ext cx="13941433" cy="9226455"/>
              <a:chOff x="17351773" y="24567726"/>
              <a:chExt cx="13899565" cy="922645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351773" y="24567726"/>
                <a:ext cx="13899565" cy="92264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7351774" y="24567727"/>
                <a:ext cx="13899564" cy="88512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Conclusion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4305136" y="24730156"/>
              <a:ext cx="13501514" cy="491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/>
                <a:t>Text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370518" y="33209618"/>
            <a:ext cx="13947431" cy="4912847"/>
            <a:chOff x="29786877" y="23547855"/>
            <a:chExt cx="12902555" cy="4912847"/>
          </a:xfrm>
        </p:grpSpPr>
        <p:grpSp>
          <p:nvGrpSpPr>
            <p:cNvPr id="44" name="Group 43"/>
            <p:cNvGrpSpPr/>
            <p:nvPr/>
          </p:nvGrpSpPr>
          <p:grpSpPr>
            <a:xfrm>
              <a:off x="29786877" y="23547855"/>
              <a:ext cx="12902555" cy="4912847"/>
              <a:chOff x="16817008" y="24567722"/>
              <a:chExt cx="13907366" cy="468842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817010" y="24567722"/>
                <a:ext cx="13907364" cy="4688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817008" y="24567727"/>
                <a:ext cx="13907365" cy="836789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6700"/>
                  </a:lnSpc>
                </a:pPr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Acknowledgements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9905517" y="24717662"/>
              <a:ext cx="127084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Font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be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smaller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than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Acknowledgelemts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458" y="795425"/>
            <a:ext cx="3026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72-84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7800" b="1" dirty="0">
              <a:solidFill>
                <a:srgbClr val="1D4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0F7610-1FDB-E660-A5B4-DAA952AFD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515" y="37878337"/>
            <a:ext cx="13859851" cy="437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4B56C95-CFC6-8218-CCA1-42B3D36A5234}"/>
              </a:ext>
            </a:extLst>
          </p:cNvPr>
          <p:cNvGrpSpPr/>
          <p:nvPr/>
        </p:nvGrpSpPr>
        <p:grpSpPr>
          <a:xfrm>
            <a:off x="15368588" y="18010089"/>
            <a:ext cx="13949364" cy="9458698"/>
            <a:chOff x="1246670" y="16535871"/>
            <a:chExt cx="13359096" cy="965552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75CEF4C-3676-2FB6-BB4B-8440BEDB5EAB}"/>
                </a:ext>
              </a:extLst>
            </p:cNvPr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6E465-48E6-66B7-203F-EAAF6C54057D}"/>
                  </a:ext>
                </a:extLst>
              </p:cNvPr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653247-AAB7-7F3D-2C33-660FB62EE303}"/>
                  </a:ext>
                </a:extLst>
              </p:cNvPr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Results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B5733B-3279-5EF0-FA17-0CED73F31D88}"/>
                </a:ext>
              </a:extLst>
            </p:cNvPr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9BF04-ECBE-0753-CC20-087ADA63876C}"/>
              </a:ext>
            </a:extLst>
          </p:cNvPr>
          <p:cNvGrpSpPr/>
          <p:nvPr/>
        </p:nvGrpSpPr>
        <p:grpSpPr>
          <a:xfrm>
            <a:off x="778738" y="18010089"/>
            <a:ext cx="13949364" cy="9458698"/>
            <a:chOff x="1246670" y="16535871"/>
            <a:chExt cx="13359096" cy="965552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7E8336F-FBAD-A507-6FA2-BF82319A3B50}"/>
                </a:ext>
              </a:extLst>
            </p:cNvPr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83D5674-85C0-97DB-26D8-200CC88B850D}"/>
                  </a:ext>
                </a:extLst>
              </p:cNvPr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608934-92DC-59E2-9ED3-8702B6A110F5}"/>
                  </a:ext>
                </a:extLst>
              </p:cNvPr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Methods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7927E6B-07B6-91E9-AFCB-21E58ABAFF51}"/>
                </a:ext>
              </a:extLst>
            </p:cNvPr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2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, Teal, &amp; Orange">
      <a:dk1>
        <a:sysClr val="windowText" lastClr="000000"/>
      </a:dk1>
      <a:lt1>
        <a:sysClr val="window" lastClr="FFFFFF"/>
      </a:lt1>
      <a:dk2>
        <a:srgbClr val="48454A"/>
      </a:dk2>
      <a:lt2>
        <a:srgbClr val="E3E5EA"/>
      </a:lt2>
      <a:accent1>
        <a:srgbClr val="387278"/>
      </a:accent1>
      <a:accent2>
        <a:srgbClr val="D98F5F"/>
      </a:accent2>
      <a:accent3>
        <a:srgbClr val="72505B"/>
      </a:accent3>
      <a:accent4>
        <a:srgbClr val="6FB6BE"/>
      </a:accent4>
      <a:accent5>
        <a:srgbClr val="F0D9BB"/>
      </a:accent5>
      <a:accent6>
        <a:srgbClr val="CD8C77"/>
      </a:accent6>
      <a:hlink>
        <a:srgbClr val="6FB6BE"/>
      </a:hlink>
      <a:folHlink>
        <a:srgbClr val="38727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81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SIU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Madara Ose</cp:lastModifiedBy>
  <cp:revision>22</cp:revision>
  <dcterms:created xsi:type="dcterms:W3CDTF">2017-09-05T20:02:28Z</dcterms:created>
  <dcterms:modified xsi:type="dcterms:W3CDTF">2024-03-20T08:29:14Z</dcterms:modified>
</cp:coreProperties>
</file>