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597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198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6795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2396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7993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3594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29191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4791" algn="l" defTabSz="1475597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 varScale="1">
        <p:scale>
          <a:sx n="17" d="100"/>
          <a:sy n="17" d="100"/>
        </p:scale>
        <p:origin x="1944" y="84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6DB31-39E6-49C7-A60D-AFA5D58B40F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E9F08-9E4A-476A-9D92-3D9AEA07AF1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D2C1D45-63A9-4AB6-BC2B-294409948B85}" type="parTrans" cxnId="{D628DAC8-51A0-4138-BB89-A2199576DCC9}">
      <dgm:prSet/>
      <dgm:spPr/>
      <dgm:t>
        <a:bodyPr/>
        <a:lstStyle/>
        <a:p>
          <a:endParaRPr lang="en-US"/>
        </a:p>
      </dgm:t>
    </dgm:pt>
    <dgm:pt modelId="{9AA19996-30F0-44A2-AB9C-CB1BAEB7EFE9}" type="sibTrans" cxnId="{D628DAC8-51A0-4138-BB89-A2199576DCC9}">
      <dgm:prSet/>
      <dgm:spPr/>
      <dgm:t>
        <a:bodyPr/>
        <a:lstStyle/>
        <a:p>
          <a:endParaRPr lang="en-US"/>
        </a:p>
      </dgm:t>
    </dgm:pt>
    <dgm:pt modelId="{2E4499F3-9365-4912-877E-BD07ADB284B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DB434A4-09EB-442B-9C1B-650CDFD1AB43}" type="parTrans" cxnId="{3E414592-9884-4762-8990-B9F852457C53}">
      <dgm:prSet/>
      <dgm:spPr/>
      <dgm:t>
        <a:bodyPr/>
        <a:lstStyle/>
        <a:p>
          <a:endParaRPr lang="en-US"/>
        </a:p>
      </dgm:t>
    </dgm:pt>
    <dgm:pt modelId="{3D0F012C-DAB5-4B09-B9D7-5C12B6DA02C2}" type="sibTrans" cxnId="{3E414592-9884-4762-8990-B9F852457C53}">
      <dgm:prSet/>
      <dgm:spPr/>
      <dgm:t>
        <a:bodyPr/>
        <a:lstStyle/>
        <a:p>
          <a:endParaRPr lang="en-US"/>
        </a:p>
      </dgm:t>
    </dgm:pt>
    <dgm:pt modelId="{07BC36B6-B2B1-43E4-8EC2-09FCF1BAFE40}">
      <dgm:prSet phldrT="[Text]" phldr="1"/>
      <dgm:spPr>
        <a:blipFill rotWithShape="0">
          <a:blip xmlns:r="http://schemas.openxmlformats.org/officeDocument/2006/relationships" r:embed="rId3"/>
          <a:srcRect/>
          <a:stretch>
            <a:fillRect t="-17000" b="-17000"/>
          </a:stretch>
        </a:blipFill>
      </dgm:spPr>
      <dgm:t>
        <a:bodyPr/>
        <a:lstStyle/>
        <a:p>
          <a:endParaRPr lang="en-US" dirty="0"/>
        </a:p>
      </dgm:t>
    </dgm:pt>
    <dgm:pt modelId="{35CD2FA8-41D0-46AB-A60B-CAF5BEE84CDA}" type="parTrans" cxnId="{4D4E46BF-1069-434A-B525-96B8CA8C4A51}">
      <dgm:prSet/>
      <dgm:spPr/>
      <dgm:t>
        <a:bodyPr/>
        <a:lstStyle/>
        <a:p>
          <a:endParaRPr lang="en-US"/>
        </a:p>
      </dgm:t>
    </dgm:pt>
    <dgm:pt modelId="{894BEB5D-B142-4343-8240-F0E76AF2EB99}" type="sibTrans" cxnId="{4D4E46BF-1069-434A-B525-96B8CA8C4A51}">
      <dgm:prSet/>
      <dgm:spPr/>
      <dgm:t>
        <a:bodyPr/>
        <a:lstStyle/>
        <a:p>
          <a:endParaRPr lang="en-US"/>
        </a:p>
      </dgm:t>
    </dgm:pt>
    <dgm:pt modelId="{8730F4CF-C532-40D4-B701-89208B259D49}">
      <dgm:prSet phldrT="[Text]" phldr="1"/>
      <dgm:spPr>
        <a:blipFill rotWithShape="0">
          <a:blip xmlns:r="http://schemas.openxmlformats.org/officeDocument/2006/relationships" r:embed="rId4"/>
          <a:srcRect/>
          <a:stretch>
            <a:fillRect t="-17000" b="-17000"/>
          </a:stretch>
        </a:blipFill>
      </dgm:spPr>
      <dgm:t>
        <a:bodyPr/>
        <a:lstStyle/>
        <a:p>
          <a:endParaRPr lang="en-US" dirty="0"/>
        </a:p>
      </dgm:t>
    </dgm:pt>
    <dgm:pt modelId="{4CB215EE-55D5-425C-943C-48FD3B106A17}" type="parTrans" cxnId="{F794F9A9-B8F6-49C8-8B54-EF2A1F4B1842}">
      <dgm:prSet/>
      <dgm:spPr/>
      <dgm:t>
        <a:bodyPr/>
        <a:lstStyle/>
        <a:p>
          <a:endParaRPr lang="en-US"/>
        </a:p>
      </dgm:t>
    </dgm:pt>
    <dgm:pt modelId="{FD075EC4-0574-4D99-B873-4968E08CCA76}" type="sibTrans" cxnId="{F794F9A9-B8F6-49C8-8B54-EF2A1F4B1842}">
      <dgm:prSet/>
      <dgm:spPr/>
      <dgm:t>
        <a:bodyPr/>
        <a:lstStyle/>
        <a:p>
          <a:endParaRPr lang="en-US"/>
        </a:p>
      </dgm:t>
    </dgm:pt>
    <dgm:pt modelId="{EA8E543F-5062-4168-8D88-45429D202531}">
      <dgm:prSet phldrT="[Text]" phldr="1"/>
      <dgm:spPr>
        <a:blipFill rotWithShape="0">
          <a:blip xmlns:r="http://schemas.openxmlformats.org/officeDocument/2006/relationships" r:embed="rId5"/>
          <a:srcRect/>
          <a:stretch>
            <a:fillRect l="-14000" r="-14000"/>
          </a:stretch>
        </a:blipFill>
      </dgm:spPr>
      <dgm:t>
        <a:bodyPr/>
        <a:lstStyle/>
        <a:p>
          <a:endParaRPr lang="en-US" dirty="0"/>
        </a:p>
      </dgm:t>
    </dgm:pt>
    <dgm:pt modelId="{B8ADC865-EC1F-4003-AAEC-C3A8A0AA1384}" type="parTrans" cxnId="{61D3BD44-C1ED-48D5-BF16-5229F2AB49C6}">
      <dgm:prSet/>
      <dgm:spPr/>
      <dgm:t>
        <a:bodyPr/>
        <a:lstStyle/>
        <a:p>
          <a:endParaRPr lang="en-US"/>
        </a:p>
      </dgm:t>
    </dgm:pt>
    <dgm:pt modelId="{17BECC47-EE5B-415B-A4BF-F115B682CA22}" type="sibTrans" cxnId="{61D3BD44-C1ED-48D5-BF16-5229F2AB49C6}">
      <dgm:prSet/>
      <dgm:spPr/>
      <dgm:t>
        <a:bodyPr/>
        <a:lstStyle/>
        <a:p>
          <a:endParaRPr lang="en-US"/>
        </a:p>
      </dgm:t>
    </dgm:pt>
    <dgm:pt modelId="{61E86BA8-90FE-48B7-AF0B-609A30A6CD32}" type="pres">
      <dgm:prSet presAssocID="{5B96DB31-39E6-49C7-A60D-AFA5D58B40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0720BDEB-3E46-410E-8FC4-18835F47DE15}" type="pres">
      <dgm:prSet presAssocID="{4BFE9F08-9E4A-476A-9D92-3D9AEA07AF19}" presName="Parent" presStyleLbl="node0" presStyleIdx="0" presStyleCnt="1" custLinFactX="9848" custLinFactNeighborX="100000" custLinFactNeighborY="10646">
        <dgm:presLayoutVars>
          <dgm:chMax val="6"/>
          <dgm:chPref val="6"/>
        </dgm:presLayoutVars>
      </dgm:prSet>
      <dgm:spPr/>
      <dgm:t>
        <a:bodyPr/>
        <a:lstStyle/>
        <a:p>
          <a:endParaRPr lang="lv-LV"/>
        </a:p>
      </dgm:t>
    </dgm:pt>
    <dgm:pt modelId="{2D59CCA1-7290-427C-AFD3-B655520CE56F}" type="pres">
      <dgm:prSet presAssocID="{2E4499F3-9365-4912-877E-BD07ADB284B5}" presName="Accent1" presStyleCnt="0"/>
      <dgm:spPr/>
    </dgm:pt>
    <dgm:pt modelId="{8C6E766C-4FED-468F-8E6E-7D90BC9D3EF0}" type="pres">
      <dgm:prSet presAssocID="{2E4499F3-9365-4912-877E-BD07ADB284B5}" presName="Accent" presStyleLbl="bgShp" presStyleIdx="0" presStyleCnt="4"/>
      <dgm:spPr/>
    </dgm:pt>
    <dgm:pt modelId="{FB5CF94D-7973-43A9-B811-D0DED4AACBAD}" type="pres">
      <dgm:prSet presAssocID="{2E4499F3-9365-4912-877E-BD07ADB284B5}" presName="Child1" presStyleLbl="node1" presStyleIdx="0" presStyleCnt="4" custScaleX="122195" custScaleY="122158" custLinFactY="63972" custLinFactNeighborX="2932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FEB1479-E713-417C-B1AB-376F734D983B}" type="pres">
      <dgm:prSet presAssocID="{07BC36B6-B2B1-43E4-8EC2-09FCF1BAFE40}" presName="Accent2" presStyleCnt="0"/>
      <dgm:spPr/>
    </dgm:pt>
    <dgm:pt modelId="{0BEF689E-5620-453E-BF88-228F571539DA}" type="pres">
      <dgm:prSet presAssocID="{07BC36B6-B2B1-43E4-8EC2-09FCF1BAFE40}" presName="Accent" presStyleLbl="bgShp" presStyleIdx="1" presStyleCnt="4" custScaleX="67494" custScaleY="67068" custLinFactNeighborX="-65333" custLinFactNeighborY="-91534"/>
      <dgm:spPr>
        <a:solidFill>
          <a:srgbClr val="92D050"/>
        </a:solidFill>
      </dgm:spPr>
    </dgm:pt>
    <dgm:pt modelId="{BFF7E66A-3CC9-4F01-BDD3-1E37AB4696E0}" type="pres">
      <dgm:prSet presAssocID="{07BC36B6-B2B1-43E4-8EC2-09FCF1BAFE40}" presName="Child2" presStyleLbl="node1" presStyleIdx="1" presStyleCnt="4" custScaleX="122195" custScaleY="122158" custLinFactNeighborX="-40271" custLinFactNeighborY="-19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DB1E06A-7FDC-4114-B472-01F79AFD8B14}" type="pres">
      <dgm:prSet presAssocID="{8730F4CF-C532-40D4-B701-89208B259D49}" presName="Accent3" presStyleCnt="0"/>
      <dgm:spPr/>
    </dgm:pt>
    <dgm:pt modelId="{96170659-990B-443D-ACDC-AC29195A9696}" type="pres">
      <dgm:prSet presAssocID="{8730F4CF-C532-40D4-B701-89208B259D49}" presName="Accent" presStyleLbl="bgShp" presStyleIdx="2" presStyleCnt="4" custScaleX="114299" custScaleY="111961" custLinFactX="-110118" custLinFactY="42765" custLinFactNeighborX="-200000" custLinFactNeighborY="100000"/>
      <dgm:spPr>
        <a:solidFill>
          <a:schemeClr val="bg1"/>
        </a:solidFill>
        <a:ln w="101600">
          <a:solidFill>
            <a:srgbClr val="92D050"/>
          </a:solidFill>
        </a:ln>
      </dgm:spPr>
    </dgm:pt>
    <dgm:pt modelId="{6591938A-1253-4317-9215-2AD7126BE055}" type="pres">
      <dgm:prSet presAssocID="{8730F4CF-C532-40D4-B701-89208B259D49}" presName="Child3" presStyleLbl="node1" presStyleIdx="2" presStyleCnt="4" custAng="0" custScaleX="122195" custScaleY="122158" custLinFactY="-64668" custLinFactNeighborX="600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CD5FD36-D2E2-4CE3-9B87-6FE76952CDCE}" type="pres">
      <dgm:prSet presAssocID="{EA8E543F-5062-4168-8D88-45429D202531}" presName="Accent4" presStyleCnt="0"/>
      <dgm:spPr/>
    </dgm:pt>
    <dgm:pt modelId="{AE3DEC8A-5EBA-4471-AA73-B2FF465914C8}" type="pres">
      <dgm:prSet presAssocID="{EA8E543F-5062-4168-8D88-45429D202531}" presName="Accent" presStyleLbl="bgShp" presStyleIdx="3" presStyleCnt="4" custLinFactX="100000" custLinFactNeighborX="163309" custLinFactNeighborY="-18432"/>
      <dgm:spPr>
        <a:solidFill>
          <a:srgbClr val="92D050"/>
        </a:solidFill>
      </dgm:spPr>
    </dgm:pt>
    <dgm:pt modelId="{8CB757ED-8861-4894-B805-C73794C1C2E2}" type="pres">
      <dgm:prSet presAssocID="{EA8E543F-5062-4168-8D88-45429D202531}" presName="Child4" presStyleLbl="node1" presStyleIdx="3" presStyleCnt="4" custAng="0" custScaleX="122195" custScaleY="122158" custLinFactY="-64512" custLinFactNeighborX="-6104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81589FC-4DD2-49A7-A09A-A17F82555C77}" type="presOf" srcId="{8730F4CF-C532-40D4-B701-89208B259D49}" destId="{6591938A-1253-4317-9215-2AD7126BE055}" srcOrd="0" destOrd="0" presId="urn:microsoft.com/office/officeart/2011/layout/HexagonRadial"/>
    <dgm:cxn modelId="{4D4E46BF-1069-434A-B525-96B8CA8C4A51}" srcId="{4BFE9F08-9E4A-476A-9D92-3D9AEA07AF19}" destId="{07BC36B6-B2B1-43E4-8EC2-09FCF1BAFE40}" srcOrd="1" destOrd="0" parTransId="{35CD2FA8-41D0-46AB-A60B-CAF5BEE84CDA}" sibTransId="{894BEB5D-B142-4343-8240-F0E76AF2EB99}"/>
    <dgm:cxn modelId="{F794F9A9-B8F6-49C8-8B54-EF2A1F4B1842}" srcId="{4BFE9F08-9E4A-476A-9D92-3D9AEA07AF19}" destId="{8730F4CF-C532-40D4-B701-89208B259D49}" srcOrd="2" destOrd="0" parTransId="{4CB215EE-55D5-425C-943C-48FD3B106A17}" sibTransId="{FD075EC4-0574-4D99-B873-4968E08CCA76}"/>
    <dgm:cxn modelId="{61D3BD44-C1ED-48D5-BF16-5229F2AB49C6}" srcId="{4BFE9F08-9E4A-476A-9D92-3D9AEA07AF19}" destId="{EA8E543F-5062-4168-8D88-45429D202531}" srcOrd="3" destOrd="0" parTransId="{B8ADC865-EC1F-4003-AAEC-C3A8A0AA1384}" sibTransId="{17BECC47-EE5B-415B-A4BF-F115B682CA22}"/>
    <dgm:cxn modelId="{EBBFE806-8C03-4A0C-A155-7949EFE74E26}" type="presOf" srcId="{2E4499F3-9365-4912-877E-BD07ADB284B5}" destId="{FB5CF94D-7973-43A9-B811-D0DED4AACBAD}" srcOrd="0" destOrd="0" presId="urn:microsoft.com/office/officeart/2011/layout/HexagonRadial"/>
    <dgm:cxn modelId="{D628DAC8-51A0-4138-BB89-A2199576DCC9}" srcId="{5B96DB31-39E6-49C7-A60D-AFA5D58B40F5}" destId="{4BFE9F08-9E4A-476A-9D92-3D9AEA07AF19}" srcOrd="0" destOrd="0" parTransId="{ED2C1D45-63A9-4AB6-BC2B-294409948B85}" sibTransId="{9AA19996-30F0-44A2-AB9C-CB1BAEB7EFE9}"/>
    <dgm:cxn modelId="{152835B7-ADFB-468E-A450-42748FB7D8B3}" type="presOf" srcId="{07BC36B6-B2B1-43E4-8EC2-09FCF1BAFE40}" destId="{BFF7E66A-3CC9-4F01-BDD3-1E37AB4696E0}" srcOrd="0" destOrd="0" presId="urn:microsoft.com/office/officeart/2011/layout/HexagonRadial"/>
    <dgm:cxn modelId="{6F5096A6-97C7-40F1-9813-FBF20C9F9946}" type="presOf" srcId="{EA8E543F-5062-4168-8D88-45429D202531}" destId="{8CB757ED-8861-4894-B805-C73794C1C2E2}" srcOrd="0" destOrd="0" presId="urn:microsoft.com/office/officeart/2011/layout/HexagonRadial"/>
    <dgm:cxn modelId="{3E414592-9884-4762-8990-B9F852457C53}" srcId="{4BFE9F08-9E4A-476A-9D92-3D9AEA07AF19}" destId="{2E4499F3-9365-4912-877E-BD07ADB284B5}" srcOrd="0" destOrd="0" parTransId="{DDB434A4-09EB-442B-9C1B-650CDFD1AB43}" sibTransId="{3D0F012C-DAB5-4B09-B9D7-5C12B6DA02C2}"/>
    <dgm:cxn modelId="{ED6BC65D-C771-4E26-AFEC-6C5D16105C6F}" type="presOf" srcId="{4BFE9F08-9E4A-476A-9D92-3D9AEA07AF19}" destId="{0720BDEB-3E46-410E-8FC4-18835F47DE15}" srcOrd="0" destOrd="0" presId="urn:microsoft.com/office/officeart/2011/layout/HexagonRadial"/>
    <dgm:cxn modelId="{A6ED63BD-B299-4038-BFB3-6BFA66628980}" type="presOf" srcId="{5B96DB31-39E6-49C7-A60D-AFA5D58B40F5}" destId="{61E86BA8-90FE-48B7-AF0B-609A30A6CD32}" srcOrd="0" destOrd="0" presId="urn:microsoft.com/office/officeart/2011/layout/HexagonRadial"/>
    <dgm:cxn modelId="{40B4D75E-9F59-40A4-A460-634709969B25}" type="presParOf" srcId="{61E86BA8-90FE-48B7-AF0B-609A30A6CD32}" destId="{0720BDEB-3E46-410E-8FC4-18835F47DE15}" srcOrd="0" destOrd="0" presId="urn:microsoft.com/office/officeart/2011/layout/HexagonRadial"/>
    <dgm:cxn modelId="{00EF2DF6-B3E9-491B-A7D4-FBB62166E316}" type="presParOf" srcId="{61E86BA8-90FE-48B7-AF0B-609A30A6CD32}" destId="{2D59CCA1-7290-427C-AFD3-B655520CE56F}" srcOrd="1" destOrd="0" presId="urn:microsoft.com/office/officeart/2011/layout/HexagonRadial"/>
    <dgm:cxn modelId="{0ABF863D-430C-4330-A0E2-CDB4CC3C513B}" type="presParOf" srcId="{2D59CCA1-7290-427C-AFD3-B655520CE56F}" destId="{8C6E766C-4FED-468F-8E6E-7D90BC9D3EF0}" srcOrd="0" destOrd="0" presId="urn:microsoft.com/office/officeart/2011/layout/HexagonRadial"/>
    <dgm:cxn modelId="{1F723182-3351-47D9-B612-8C97B6237107}" type="presParOf" srcId="{61E86BA8-90FE-48B7-AF0B-609A30A6CD32}" destId="{FB5CF94D-7973-43A9-B811-D0DED4AACBAD}" srcOrd="2" destOrd="0" presId="urn:microsoft.com/office/officeart/2011/layout/HexagonRadial"/>
    <dgm:cxn modelId="{8E70AB7F-7F56-482C-97A4-222273DD3583}" type="presParOf" srcId="{61E86BA8-90FE-48B7-AF0B-609A30A6CD32}" destId="{6FEB1479-E713-417C-B1AB-376F734D983B}" srcOrd="3" destOrd="0" presId="urn:microsoft.com/office/officeart/2011/layout/HexagonRadial"/>
    <dgm:cxn modelId="{3062D310-FC63-4B77-9A66-C53198BCAC56}" type="presParOf" srcId="{6FEB1479-E713-417C-B1AB-376F734D983B}" destId="{0BEF689E-5620-453E-BF88-228F571539DA}" srcOrd="0" destOrd="0" presId="urn:microsoft.com/office/officeart/2011/layout/HexagonRadial"/>
    <dgm:cxn modelId="{0D7EEBD3-220B-46CE-914D-685FB23FD358}" type="presParOf" srcId="{61E86BA8-90FE-48B7-AF0B-609A30A6CD32}" destId="{BFF7E66A-3CC9-4F01-BDD3-1E37AB4696E0}" srcOrd="4" destOrd="0" presId="urn:microsoft.com/office/officeart/2011/layout/HexagonRadial"/>
    <dgm:cxn modelId="{9D6F6617-2957-4AB6-840B-59AA94CABFE8}" type="presParOf" srcId="{61E86BA8-90FE-48B7-AF0B-609A30A6CD32}" destId="{3DB1E06A-7FDC-4114-B472-01F79AFD8B14}" srcOrd="5" destOrd="0" presId="urn:microsoft.com/office/officeart/2011/layout/HexagonRadial"/>
    <dgm:cxn modelId="{CEFC9047-3216-401E-A165-649B3D340AD1}" type="presParOf" srcId="{3DB1E06A-7FDC-4114-B472-01F79AFD8B14}" destId="{96170659-990B-443D-ACDC-AC29195A9696}" srcOrd="0" destOrd="0" presId="urn:microsoft.com/office/officeart/2011/layout/HexagonRadial"/>
    <dgm:cxn modelId="{17EC506D-F83B-4413-A6BA-31A460564AEF}" type="presParOf" srcId="{61E86BA8-90FE-48B7-AF0B-609A30A6CD32}" destId="{6591938A-1253-4317-9215-2AD7126BE055}" srcOrd="6" destOrd="0" presId="urn:microsoft.com/office/officeart/2011/layout/HexagonRadial"/>
    <dgm:cxn modelId="{94C6BBA0-FDDC-4BEC-8B62-FA3DF8F97F41}" type="presParOf" srcId="{61E86BA8-90FE-48B7-AF0B-609A30A6CD32}" destId="{4CD5FD36-D2E2-4CE3-9B87-6FE76952CDCE}" srcOrd="7" destOrd="0" presId="urn:microsoft.com/office/officeart/2011/layout/HexagonRadial"/>
    <dgm:cxn modelId="{53790457-D31A-419E-B1B2-13010EA016C7}" type="presParOf" srcId="{4CD5FD36-D2E2-4CE3-9B87-6FE76952CDCE}" destId="{AE3DEC8A-5EBA-4471-AA73-B2FF465914C8}" srcOrd="0" destOrd="0" presId="urn:microsoft.com/office/officeart/2011/layout/HexagonRadial"/>
    <dgm:cxn modelId="{3539D355-A8B7-4CD1-9AC4-8EAC3D1B5F76}" type="presParOf" srcId="{61E86BA8-90FE-48B7-AF0B-609A30A6CD32}" destId="{8CB757ED-8861-4894-B805-C73794C1C2E2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0BDEB-3E46-410E-8FC4-18835F47DE15}">
      <dsp:nvSpPr>
        <dsp:cNvPr id="0" name=""/>
        <dsp:cNvSpPr/>
      </dsp:nvSpPr>
      <dsp:spPr>
        <a:xfrm>
          <a:off x="10904955" y="5016025"/>
          <a:ext cx="5708172" cy="4937222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850824" y="5834144"/>
        <a:ext cx="3816434" cy="3300984"/>
      </dsp:txXfrm>
    </dsp:sp>
    <dsp:sp modelId="{0BEF689E-5620-453E-BF88-228F571539DA}">
      <dsp:nvSpPr>
        <dsp:cNvPr id="0" name=""/>
        <dsp:cNvSpPr/>
      </dsp:nvSpPr>
      <dsp:spPr>
        <a:xfrm>
          <a:off x="7151606" y="735424"/>
          <a:ext cx="1453802" cy="1244420"/>
        </a:xfrm>
        <a:prstGeom prst="hexagon">
          <a:avLst>
            <a:gd name="adj" fmla="val 28900"/>
            <a:gd name="vf" fmla="val 11547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CF94D-7973-43A9-B811-D0DED4AACBAD}">
      <dsp:nvSpPr>
        <dsp:cNvPr id="0" name=""/>
        <dsp:cNvSpPr/>
      </dsp:nvSpPr>
      <dsp:spPr>
        <a:xfrm>
          <a:off x="6013052" y="6186629"/>
          <a:ext cx="5715337" cy="4942975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960066" y="7005665"/>
        <a:ext cx="3821309" cy="3304903"/>
      </dsp:txXfrm>
    </dsp:sp>
    <dsp:sp modelId="{96170659-990B-443D-ACDC-AC29195A9696}">
      <dsp:nvSpPr>
        <dsp:cNvPr id="0" name=""/>
        <dsp:cNvSpPr/>
      </dsp:nvSpPr>
      <dsp:spPr>
        <a:xfrm>
          <a:off x="3888678" y="8134985"/>
          <a:ext cx="2461970" cy="2077391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 w="101600"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7E66A-3CC9-4F01-BDD3-1E37AB4696E0}">
      <dsp:nvSpPr>
        <dsp:cNvPr id="0" name=""/>
        <dsp:cNvSpPr/>
      </dsp:nvSpPr>
      <dsp:spPr>
        <a:xfrm>
          <a:off x="7047846" y="1242914"/>
          <a:ext cx="5715337" cy="4942975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94860" y="2061950"/>
        <a:ext cx="3821309" cy="3304903"/>
      </dsp:txXfrm>
    </dsp:sp>
    <dsp:sp modelId="{AE3DEC8A-5EBA-4471-AA73-B2FF465914C8}">
      <dsp:nvSpPr>
        <dsp:cNvPr id="0" name=""/>
        <dsp:cNvSpPr/>
      </dsp:nvSpPr>
      <dsp:spPr>
        <a:xfrm>
          <a:off x="14647421" y="9170540"/>
          <a:ext cx="2153973" cy="1855460"/>
        </a:xfrm>
        <a:prstGeom prst="hexagon">
          <a:avLst>
            <a:gd name="adj" fmla="val 28900"/>
            <a:gd name="vf" fmla="val 11547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1938A-1253-4317-9215-2AD7126BE055}">
      <dsp:nvSpPr>
        <dsp:cNvPr id="0" name=""/>
        <dsp:cNvSpPr/>
      </dsp:nvSpPr>
      <dsp:spPr>
        <a:xfrm>
          <a:off x="11738496" y="270085"/>
          <a:ext cx="5715337" cy="4942975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4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2685510" y="1089121"/>
        <a:ext cx="3821309" cy="3304903"/>
      </dsp:txXfrm>
    </dsp:sp>
    <dsp:sp modelId="{8CB757ED-8861-4894-B805-C73794C1C2E2}">
      <dsp:nvSpPr>
        <dsp:cNvPr id="0" name=""/>
        <dsp:cNvSpPr/>
      </dsp:nvSpPr>
      <dsp:spPr>
        <a:xfrm>
          <a:off x="1786476" y="2767975"/>
          <a:ext cx="5715337" cy="4942975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5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733490" y="3587011"/>
        <a:ext cx="3821309" cy="3304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6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6D73-8884-4C83-8C42-A69C6F26A80C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6D55-08FF-499E-8730-4C4816FA5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9F02AB-667E-4D7C-B0A3-BAF876719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19764" r="12781" b="9941"/>
          <a:stretch/>
        </p:blipFill>
        <p:spPr>
          <a:xfrm>
            <a:off x="659152" y="304800"/>
            <a:ext cx="7729844" cy="31529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B9FCD55-F231-438F-AF47-650C9A5CAD1E}"/>
              </a:ext>
            </a:extLst>
          </p:cNvPr>
          <p:cNvCxnSpPr/>
          <p:nvPr/>
        </p:nvCxnSpPr>
        <p:spPr>
          <a:xfrm>
            <a:off x="427818" y="16238322"/>
            <a:ext cx="20383491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14D281B-E99D-481D-B844-F064508FB3D6}"/>
              </a:ext>
            </a:extLst>
          </p:cNvPr>
          <p:cNvCxnSpPr>
            <a:cxnSpLocks/>
          </p:cNvCxnSpPr>
          <p:nvPr/>
        </p:nvCxnSpPr>
        <p:spPr>
          <a:xfrm>
            <a:off x="373389" y="19622338"/>
            <a:ext cx="20383491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 43">
            <a:extLst>
              <a:ext uri="{FF2B5EF4-FFF2-40B4-BE49-F238E27FC236}">
                <a16:creationId xmlns="" xmlns:a16="http://schemas.microsoft.com/office/drawing/2014/main" id="{53782F86-074C-4D86-8267-807531F93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88616"/>
              </p:ext>
            </p:extLst>
          </p:nvPr>
        </p:nvGraphicFramePr>
        <p:xfrm>
          <a:off x="1749799" y="418042"/>
          <a:ext cx="19281392" cy="1391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9C150C6-508C-47C3-BC01-8FB1D055BF8D}"/>
              </a:ext>
            </a:extLst>
          </p:cNvPr>
          <p:cNvSpPr txBox="1"/>
          <p:nvPr/>
        </p:nvSpPr>
        <p:spPr>
          <a:xfrm>
            <a:off x="1515049" y="13165598"/>
            <a:ext cx="18187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ULTIFUNCTIONAL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IOTEXTILE,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NTEGRATED WITH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ILICA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IOXIDE AND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UCCINITE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EVELOPMENT, AND ITS </a:t>
            </a:r>
            <a:r>
              <a:rPr lang="lv-LV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MPACT ON BIOSYSTEMS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38BC94-EFB6-4737-A056-0C36B8B548C3}"/>
              </a:ext>
            </a:extLst>
          </p:cNvPr>
          <p:cNvSpPr txBox="1"/>
          <p:nvPr/>
        </p:nvSpPr>
        <p:spPr>
          <a:xfrm>
            <a:off x="659152" y="20757603"/>
            <a:ext cx="20045477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concept is related to comprehensive research based on development of innovative </a:t>
            </a:r>
            <a:r>
              <a:rPr lang="en-GB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biotextile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potential ability to protect living organisms against adverse external environment factors. For the first time, there will be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textile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silica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dioxide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4400" b="1" smtClean="0">
                <a:latin typeface="Arial" panose="020B0604020202020204" pitchFamily="34" charset="0"/>
                <a:cs typeface="Arial" panose="020B0604020202020204" pitchFamily="34" charset="0"/>
              </a:rPr>
              <a:t>succinite</a:t>
            </a:r>
            <a:endParaRPr lang="en-GB" sz="1600" b="1" dirty="0">
              <a:highlight>
                <a:srgbClr val="00FF00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15E333-AC83-42D9-A919-AA8D95F3817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57187" y="17210313"/>
            <a:ext cx="6632529" cy="1432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A2FEDA8-E986-4FD4-8580-D4DE647AEE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8080" y="16539411"/>
            <a:ext cx="2883925" cy="295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2917E39-68F3-43F1-A29D-0ACACDEFB7B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49302" y="17095390"/>
            <a:ext cx="4235046" cy="1684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3096" y="11505876"/>
            <a:ext cx="436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IFSITEX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026" y="24395683"/>
            <a:ext cx="9826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/>
              <a:t>Duration: </a:t>
            </a:r>
            <a:r>
              <a:rPr lang="lv-LV" sz="4400" dirty="0"/>
              <a:t>Juny 2018 – Juny 2021</a:t>
            </a:r>
          </a:p>
          <a:p>
            <a:r>
              <a:rPr lang="lv-LV" sz="4400" b="1" dirty="0"/>
              <a:t>Total budget: </a:t>
            </a:r>
            <a:r>
              <a:rPr lang="lv-LV" sz="4400" dirty="0"/>
              <a:t>EUR 0.67 million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4887" y="26114689"/>
            <a:ext cx="18563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4800" b="1" dirty="0"/>
              <a:t>Lead Partner: </a:t>
            </a:r>
            <a:r>
              <a:rPr lang="lv-LV" sz="4800" dirty="0"/>
              <a:t>JLU Technologies Ltd </a:t>
            </a:r>
            <a:r>
              <a:rPr lang="lv-LV" sz="4000" dirty="0"/>
              <a:t>(Latvia)</a:t>
            </a:r>
          </a:p>
          <a:p>
            <a:pPr algn="r"/>
            <a:r>
              <a:rPr lang="lv-LV" sz="4800" b="1" dirty="0"/>
              <a:t>Partners: </a:t>
            </a:r>
            <a:r>
              <a:rPr lang="en-US" sz="4800" dirty="0"/>
              <a:t>University of Latvia</a:t>
            </a:r>
            <a:r>
              <a:rPr lang="lv-LV" sz="4800" dirty="0"/>
              <a:t> </a:t>
            </a:r>
            <a:r>
              <a:rPr lang="en-US" sz="4800" dirty="0"/>
              <a:t>Institute of Biology</a:t>
            </a:r>
            <a:r>
              <a:rPr lang="lv-LV" sz="4800" dirty="0"/>
              <a:t> </a:t>
            </a:r>
            <a:r>
              <a:rPr lang="lv-LV" sz="4000" dirty="0"/>
              <a:t>(Latvia)</a:t>
            </a:r>
          </a:p>
          <a:p>
            <a:pPr algn="r"/>
            <a:r>
              <a:rPr lang="en-US" sz="4800" dirty="0"/>
              <a:t>The State Scientific Research Institute Nature</a:t>
            </a:r>
            <a:r>
              <a:rPr lang="lv-LV" sz="4800" dirty="0"/>
              <a:t> </a:t>
            </a:r>
            <a:r>
              <a:rPr lang="en-US" sz="4800" dirty="0"/>
              <a:t>Research Centre</a:t>
            </a:r>
            <a:r>
              <a:rPr lang="lv-LV" sz="4800" dirty="0"/>
              <a:t> </a:t>
            </a:r>
            <a:r>
              <a:rPr lang="lv-LV" sz="4000" dirty="0"/>
              <a:t>(Lithuania)</a:t>
            </a:r>
            <a:endParaRPr lang="lv-LV" sz="4800" dirty="0"/>
          </a:p>
          <a:p>
            <a:pPr algn="r"/>
            <a:r>
              <a:rPr lang="lv-LV" sz="4800" dirty="0"/>
              <a:t>SME AB Linas </a:t>
            </a:r>
            <a:r>
              <a:rPr lang="lv-LV" sz="4000" dirty="0"/>
              <a:t>(Lithuania)</a:t>
            </a:r>
            <a:endParaRPr lang="lv-LV" sz="4800" dirty="0"/>
          </a:p>
        </p:txBody>
      </p:sp>
      <p:pic>
        <p:nvPicPr>
          <p:cNvPr id="18" name="Picture 1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5" y="17100884"/>
            <a:ext cx="4395537" cy="18287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96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BDD648-9532-4F83-9863-DA391C6E5DB9}">
  <we:reference id="wa104380594" version="1.0.0.0" store="en-US" storeType="OMEX"/>
  <we:alternateReferences>
    <we:reference id="WA104380594" version="1.0.0.0" store="WA10438059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3353</TotalTime>
  <Words>123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dacegrauda dacegrauda</cp:lastModifiedBy>
  <cp:revision>46</cp:revision>
  <cp:lastPrinted>2019-01-29T14:24:32Z</cp:lastPrinted>
  <dcterms:created xsi:type="dcterms:W3CDTF">2019-01-15T14:39:46Z</dcterms:created>
  <dcterms:modified xsi:type="dcterms:W3CDTF">2019-02-21T12:08:51Z</dcterms:modified>
</cp:coreProperties>
</file>