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89" r:id="rId3"/>
    <p:sldId id="278" r:id="rId4"/>
    <p:sldId id="290" r:id="rId5"/>
    <p:sldId id="279" r:id="rId6"/>
    <p:sldId id="291" r:id="rId7"/>
    <p:sldId id="302" r:id="rId8"/>
    <p:sldId id="303" r:id="rId9"/>
    <p:sldId id="304" r:id="rId10"/>
    <p:sldId id="305" r:id="rId11"/>
    <p:sldId id="283" r:id="rId12"/>
    <p:sldId id="306" r:id="rId13"/>
    <p:sldId id="284" r:id="rId14"/>
    <p:sldId id="307" r:id="rId15"/>
    <p:sldId id="308" r:id="rId16"/>
    <p:sldId id="309" r:id="rId17"/>
    <p:sldId id="287" r:id="rId18"/>
    <p:sldId id="298" r:id="rId19"/>
    <p:sldId id="288" r:id="rId20"/>
    <p:sldId id="310" r:id="rId21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8" userDrawn="1">
          <p15:clr>
            <a:srgbClr val="A4A3A4"/>
          </p15:clr>
        </p15:guide>
        <p15:guide id="2" pos="37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45" autoAdjust="0"/>
  </p:normalViewPr>
  <p:slideViewPr>
    <p:cSldViewPr>
      <p:cViewPr varScale="1">
        <p:scale>
          <a:sx n="68" d="100"/>
          <a:sy n="68" d="100"/>
        </p:scale>
        <p:origin x="570" y="84"/>
      </p:cViewPr>
      <p:guideLst>
        <p:guide orient="horz" pos="1258"/>
        <p:guide pos="37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B457D-1FD7-4999-990C-8EBF61B3321C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0A03-7A96-48F0-88E2-5167137E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D0A03-7A96-48F0-88E2-5167137E9A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0" i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1589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0105688" cy="1130776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6761" y="718526"/>
            <a:ext cx="9533010" cy="3269274"/>
          </a:xfrm>
        </p:spPr>
        <p:txBody>
          <a:bodyPr>
            <a:normAutofit/>
          </a:bodyPr>
          <a:lstStyle>
            <a:lvl1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1pPr>
            <a:lvl2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2pPr>
            <a:lvl3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3pPr>
            <a:lvl4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4pPr>
            <a:lvl5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044" y="9007475"/>
            <a:ext cx="1676400" cy="164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472444" y="7712075"/>
            <a:ext cx="4038600" cy="31242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42244" y="1387474"/>
            <a:ext cx="10640670" cy="8275793"/>
          </a:xfrm>
        </p:spPr>
        <p:txBody>
          <a:bodyPr numCol="2" spcCol="180000">
            <a:noAutofit/>
          </a:bodyPr>
          <a:lstStyle>
            <a:lvl1pPr>
              <a:defRPr sz="1950" b="1"/>
            </a:lvl1pPr>
            <a:lvl2pPr>
              <a:defRPr sz="1950" b="1"/>
            </a:lvl2pPr>
            <a:lvl3pPr>
              <a:defRPr sz="1950" b="1"/>
            </a:lvl3pPr>
            <a:lvl4pPr>
              <a:defRPr sz="1950" b="1"/>
            </a:lvl4pPr>
            <a:lvl5pPr>
              <a:defRPr sz="195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80" y="1158875"/>
            <a:ext cx="3387664" cy="1144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298818" y="1"/>
            <a:ext cx="6806565" cy="11308715"/>
          </a:xfrm>
          <a:custGeom>
            <a:avLst/>
            <a:gdLst/>
            <a:ahLst/>
            <a:cxnLst/>
            <a:rect l="l" t="t" r="r" b="b"/>
            <a:pathLst>
              <a:path w="6806565" h="11308715">
                <a:moveTo>
                  <a:pt x="0" y="11308556"/>
                </a:moveTo>
                <a:lnTo>
                  <a:pt x="6806075" y="11308556"/>
                </a:lnTo>
                <a:lnTo>
                  <a:pt x="680607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396244" y="1387475"/>
            <a:ext cx="4572000" cy="6228724"/>
          </a:xfrm>
        </p:spPr>
        <p:txBody>
          <a:bodyPr numCol="1" spcCol="180000">
            <a:no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  <a:lvl2pPr algn="l">
              <a:defRPr sz="1950" b="0">
                <a:solidFill>
                  <a:schemeClr val="bg1"/>
                </a:solidFill>
              </a:defRPr>
            </a:lvl2pPr>
            <a:lvl3pPr algn="l">
              <a:defRPr sz="1950" b="0">
                <a:solidFill>
                  <a:schemeClr val="bg1"/>
                </a:solidFill>
              </a:defRPr>
            </a:lvl3pPr>
            <a:lvl4pPr algn="l">
              <a:defRPr sz="1950" b="0">
                <a:solidFill>
                  <a:schemeClr val="bg1"/>
                </a:solidFill>
              </a:defRPr>
            </a:lvl4pPr>
            <a:lvl5pPr algn="l">
              <a:defRPr sz="19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71625" y="1570038"/>
            <a:ext cx="6215063" cy="414337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027988" y="1570038"/>
            <a:ext cx="4051300" cy="55086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571625" y="5989638"/>
            <a:ext cx="6203950" cy="37480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8027988" y="7288213"/>
            <a:ext cx="4038600" cy="244951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244" y="9737725"/>
            <a:ext cx="3352800" cy="112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 hasCustomPrompt="1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0" i="0" baseline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r>
              <a:rPr lang="lt-LT" kern="0" spc="-150" dirty="0">
                <a:latin typeface="PF Handbook Pro" panose="02000506090000020004" pitchFamily="2" charset="0"/>
              </a:rPr>
              <a:t>Click to add text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78" y="2682875"/>
            <a:ext cx="4191000" cy="141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4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66344" y="5121275"/>
            <a:ext cx="8991600" cy="3886200"/>
          </a:xfrm>
        </p:spPr>
        <p:txBody>
          <a:bodyPr>
            <a:noAutofit/>
          </a:bodyPr>
          <a:lstStyle>
            <a:lvl1pPr>
              <a:defRPr sz="2600" b="0" i="0" baseline="0">
                <a:latin typeface="Arial (null)"/>
              </a:defRPr>
            </a:lvl1pPr>
            <a:lvl2pPr>
              <a:defRPr sz="2600" b="0" i="0" baseline="0">
                <a:latin typeface="Arial (null)"/>
              </a:defRPr>
            </a:lvl2pPr>
            <a:lvl3pPr>
              <a:defRPr sz="2600" b="0" i="0" baseline="0">
                <a:latin typeface="Arial (null)"/>
              </a:defRPr>
            </a:lvl3pPr>
            <a:lvl4pPr>
              <a:defRPr sz="2600" b="0" i="0" baseline="0">
                <a:latin typeface="Arial (null)"/>
              </a:defRPr>
            </a:lvl4pPr>
            <a:lvl5pPr>
              <a:defRPr sz="2600" b="0" i="0" baseline="0">
                <a:latin typeface="Arial (null)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044" y="9312275"/>
            <a:ext cx="3387664" cy="1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6597179" y="1"/>
            <a:ext cx="13508786" cy="11308715"/>
          </a:xfrm>
          <a:custGeom>
            <a:avLst/>
            <a:gdLst/>
            <a:ahLst/>
            <a:cxnLst/>
            <a:rect l="l" t="t" r="r" b="b"/>
            <a:pathLst>
              <a:path w="13507719" h="11308715">
                <a:moveTo>
                  <a:pt x="0" y="11308556"/>
                </a:moveTo>
                <a:lnTo>
                  <a:pt x="13507442" y="11308556"/>
                </a:lnTo>
                <a:lnTo>
                  <a:pt x="13507442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sz="1800"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8444" y="1844675"/>
            <a:ext cx="4191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19244" y="4235450"/>
            <a:ext cx="82296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19" y="8550275"/>
            <a:ext cx="1828800" cy="183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orient="horz" pos="1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27" y="9159875"/>
            <a:ext cx="4901636" cy="721119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8345" y="3097010"/>
            <a:ext cx="11049000" cy="2209800"/>
          </a:xfrm>
        </p:spPr>
        <p:txBody>
          <a:bodyPr>
            <a:noAutofit/>
          </a:bodyPr>
          <a:lstStyle>
            <a:lvl1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8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512560"/>
            <a:ext cx="10271125" cy="28194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06" y="2835275"/>
            <a:ext cx="3944938" cy="13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794" y="3544570"/>
            <a:ext cx="20104100" cy="7748905"/>
          </a:xfrm>
          <a:custGeom>
            <a:avLst/>
            <a:gdLst/>
            <a:ahLst/>
            <a:cxnLst/>
            <a:rect l="l" t="t" r="r" b="b"/>
            <a:pathLst>
              <a:path w="20104100" h="7748905">
                <a:moveTo>
                  <a:pt x="0" y="7748455"/>
                </a:moveTo>
                <a:lnTo>
                  <a:pt x="20104099" y="7748455"/>
                </a:lnTo>
                <a:lnTo>
                  <a:pt x="20104099" y="0"/>
                </a:lnTo>
                <a:lnTo>
                  <a:pt x="0" y="0"/>
                </a:lnTo>
                <a:lnTo>
                  <a:pt x="0" y="7748455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206875"/>
            <a:ext cx="12707938" cy="45720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44" y="2158505"/>
            <a:ext cx="3387664" cy="1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320044" y="1387475"/>
            <a:ext cx="5334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254375"/>
            <a:ext cx="20105688" cy="8054975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44" y="1638981"/>
            <a:ext cx="3387664" cy="1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3886200" cy="48006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19" y="8550275"/>
            <a:ext cx="1828800" cy="18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ACC0C6"/>
                </a:solidFill>
                <a:latin typeface="Arial Narrow"/>
                <a:cs typeface="Arial Narrow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6097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71" r:id="rId3"/>
    <p:sldLayoutId id="2147483662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4" r:id="rId10"/>
    <p:sldLayoutId id="2147483665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PF Handbook Pro" panose="02000506090000020004" pitchFamily="2" charset="0"/>
          <a:ea typeface="+mj-ea"/>
          <a:cs typeface="+mj-cs"/>
        </a:defRPr>
      </a:lvl1pPr>
    </p:titleStyle>
    <p:bodyStyle>
      <a:lvl1pPr marL="0">
        <a:defRPr b="0" i="0">
          <a:latin typeface="Arial (null)"/>
          <a:ea typeface="+mn-ea"/>
          <a:cs typeface="+mn-cs"/>
        </a:defRPr>
      </a:lvl1pPr>
      <a:lvl2pPr marL="457200">
        <a:defRPr b="0" i="0">
          <a:latin typeface="Arial (null)"/>
          <a:ea typeface="+mn-ea"/>
          <a:cs typeface="+mn-cs"/>
        </a:defRPr>
      </a:lvl2pPr>
      <a:lvl3pPr marL="914400">
        <a:defRPr b="0" i="0">
          <a:latin typeface="Arial (null)"/>
          <a:ea typeface="+mn-ea"/>
          <a:cs typeface="+mn-cs"/>
        </a:defRPr>
      </a:lvl3pPr>
      <a:lvl4pPr marL="1371600">
        <a:defRPr b="0" i="0">
          <a:latin typeface="Arial (null)"/>
          <a:ea typeface="+mn-ea"/>
          <a:cs typeface="+mn-cs"/>
        </a:defRPr>
      </a:lvl4pPr>
      <a:lvl5pPr marL="1828800">
        <a:defRPr b="0" i="0">
          <a:latin typeface="Arial (null)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2663933" cy="1015663"/>
          </a:xfrm>
        </p:spPr>
        <p:txBody>
          <a:bodyPr/>
          <a:lstStyle/>
          <a:p>
            <a:r>
              <a:rPr lang="pt-BR" sz="66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</a:t>
            </a:r>
            <a:endParaRPr 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320044" y="1387476"/>
            <a:ext cx="5334000" cy="1447800"/>
          </a:xfrm>
        </p:spPr>
        <p:txBody>
          <a:bodyPr numCol="1"/>
          <a:lstStyle/>
          <a:p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95" y="3254352"/>
            <a:ext cx="20104099" cy="8054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25565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39" y="3254375"/>
            <a:ext cx="20105688" cy="8054975"/>
          </a:xfrm>
        </p:spPr>
      </p:sp>
    </p:spTree>
    <p:extLst>
      <p:ext uri="{BB962C8B-B14F-4D97-AF65-F5344CB8AC3E}">
        <p14:creationId xmlns:p14="http://schemas.microsoft.com/office/powerpoint/2010/main" val="30291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v-LV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534627" y="0"/>
            <a:ext cx="13570267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35189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</p:sp>
    </p:spTree>
    <p:extLst>
      <p:ext uri="{BB962C8B-B14F-4D97-AF65-F5344CB8AC3E}">
        <p14:creationId xmlns:p14="http://schemas.microsoft.com/office/powerpoint/2010/main" val="15542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numCol="1"/>
          <a:lstStyle/>
          <a:p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endParaRPr lang="en-US" sz="3600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Edis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nobis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exceatiae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porporum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derit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volore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solectis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eatecab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venecti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offic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temolora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cus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perehent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doluptas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minimus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hil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eossit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quibus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.</a:t>
            </a:r>
            <a:endParaRPr lang="en-US" sz="1800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Senimet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ilit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landi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autes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rem re pro is</a:t>
            </a:r>
            <a:endParaRPr lang="en-US" sz="18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Edis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nobis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exceatiae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porporum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derit</a:t>
            </a:r>
            <a:r>
              <a:rPr lang="en-US" dirty="0">
                <a:solidFill>
                  <a:srgbClr val="FFFFFF"/>
                </a:solidFill>
                <a:cs typeface="Arial"/>
              </a:rPr>
              <a:t>, ne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volore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solectis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eatecab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venecti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temolora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exceperatem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perehent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doluptas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mil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minimus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di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hil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imoluptatur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? Quid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eossit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Senimet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ilit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landi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autes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rem re pro is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ullibusa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veligen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diatibus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quam quos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volorunt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erisi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sam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ommolor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eiciet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liquatestrum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eseque</a:t>
            </a:r>
            <a:r>
              <a:rPr lang="en-US" dirty="0">
                <a:solidFill>
                  <a:srgbClr val="FFFFFF"/>
                </a:solidFill>
                <a:cs typeface="Arial"/>
              </a:rPr>
              <a:t> con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pelessit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fugias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consequi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maxim abo.</a:t>
            </a:r>
            <a:endParaRPr lang="en-US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Ullabo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3" name="object 31"/>
          <p:cNvSpPr/>
          <p:nvPr/>
        </p:nvSpPr>
        <p:spPr>
          <a:xfrm>
            <a:off x="1571426" y="1570643"/>
            <a:ext cx="6214868" cy="4143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4" name="object 32"/>
          <p:cNvSpPr/>
          <p:nvPr/>
        </p:nvSpPr>
        <p:spPr>
          <a:xfrm>
            <a:off x="8027535" y="1570634"/>
            <a:ext cx="4051425" cy="550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5" name="object 33"/>
          <p:cNvSpPr/>
          <p:nvPr/>
        </p:nvSpPr>
        <p:spPr>
          <a:xfrm>
            <a:off x="1571426" y="5989356"/>
            <a:ext cx="6203998" cy="3748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6" name="object 34"/>
          <p:cNvSpPr/>
          <p:nvPr/>
        </p:nvSpPr>
        <p:spPr>
          <a:xfrm>
            <a:off x="8027534" y="7287737"/>
            <a:ext cx="4038377" cy="2450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5307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2663933" cy="923330"/>
          </a:xfrm>
        </p:spPr>
        <p:txBody>
          <a:bodyPr/>
          <a:lstStyle/>
          <a:p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6676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8244" y="5121275"/>
            <a:ext cx="8991600" cy="3886200"/>
          </a:xfrm>
        </p:spPr>
        <p:txBody>
          <a:bodyPr numCol="1"/>
          <a:lstStyle/>
          <a:p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mil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dirty="0">
                <a:solidFill>
                  <a:srgbClr val="001E32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114300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8244" y="5121275"/>
            <a:ext cx="8991600" cy="388620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/>
          <a:lstStyle/>
          <a:p>
            <a:endParaRPr lang="en-US" sz="5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13644" y="1844675"/>
            <a:ext cx="4191000" cy="2667000"/>
          </a:xfrm>
        </p:spPr>
        <p:txBody>
          <a:bodyPr numCol="1">
            <a:norm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19244" y="4616450"/>
            <a:ext cx="8229600" cy="1647825"/>
          </a:xfrm>
        </p:spPr>
        <p:txBody>
          <a:bodyPr numCol="1"/>
          <a:lstStyle/>
          <a:p>
            <a:pPr marL="0" lvl="1">
              <a:lnSpc>
                <a:spcPct val="100000"/>
              </a:lnSpc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/>
          <a:lstStyle/>
          <a:p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235450"/>
            <a:ext cx="8229600" cy="164782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numCol="1"/>
          <a:lstStyle/>
          <a:p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0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F Handbook Pro"/>
        <a:ea typeface=""/>
        <a:cs typeface=""/>
      </a:majorFont>
      <a:minorFont>
        <a:latin typeface="PF Handboo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</TotalTime>
  <Words>735</Words>
  <Application>Microsoft Office PowerPoint</Application>
  <PresentationFormat>Custom</PresentationFormat>
  <Paragraphs>26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(null)</vt:lpstr>
      <vt:lpstr>Arial Narrow</vt:lpstr>
      <vt:lpstr>Calibri</vt:lpstr>
      <vt:lpstr>PF Handbook Pro</vt:lpstr>
      <vt:lpstr>Office Theme</vt:lpstr>
      <vt:lpstr>EDIS NOBIS EXCEATIAE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 NOBIS EXCEATIAE  PORPORUM DERIT</dc:title>
  <dc:creator>Sergey</dc:creator>
  <cp:lastModifiedBy>lenovouser</cp:lastModifiedBy>
  <cp:revision>69</cp:revision>
  <dcterms:created xsi:type="dcterms:W3CDTF">2018-05-23T10:57:02Z</dcterms:created>
  <dcterms:modified xsi:type="dcterms:W3CDTF">2020-01-02T12:17:55Z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2018-05-10T00:00:00Z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2018-05-23T00:00:00Z</vt:filetime>
  </property>
</Properties>
</file>