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175494" rtl="0" eaLnBrk="1" latinLnBrk="0" hangingPunct="1">
      <a:defRPr sz="8155" kern="1200">
        <a:solidFill>
          <a:schemeClr val="tx1"/>
        </a:solidFill>
        <a:latin typeface="+mn-lt"/>
        <a:ea typeface="+mn-ea"/>
        <a:cs typeface="+mn-cs"/>
      </a:defRPr>
    </a:lvl1pPr>
    <a:lvl2pPr marL="2087749" algn="l" defTabSz="4175494" rtl="0" eaLnBrk="1" latinLnBrk="0" hangingPunct="1">
      <a:defRPr sz="8155" kern="1200">
        <a:solidFill>
          <a:schemeClr val="tx1"/>
        </a:solidFill>
        <a:latin typeface="+mn-lt"/>
        <a:ea typeface="+mn-ea"/>
        <a:cs typeface="+mn-cs"/>
      </a:defRPr>
    </a:lvl2pPr>
    <a:lvl3pPr marL="4175494" algn="l" defTabSz="4175494" rtl="0" eaLnBrk="1" latinLnBrk="0" hangingPunct="1">
      <a:defRPr sz="8155" kern="1200">
        <a:solidFill>
          <a:schemeClr val="tx1"/>
        </a:solidFill>
        <a:latin typeface="+mn-lt"/>
        <a:ea typeface="+mn-ea"/>
        <a:cs typeface="+mn-cs"/>
      </a:defRPr>
    </a:lvl3pPr>
    <a:lvl4pPr marL="6263246" algn="l" defTabSz="4175494" rtl="0" eaLnBrk="1" latinLnBrk="0" hangingPunct="1">
      <a:defRPr sz="8155" kern="1200">
        <a:solidFill>
          <a:schemeClr val="tx1"/>
        </a:solidFill>
        <a:latin typeface="+mn-lt"/>
        <a:ea typeface="+mn-ea"/>
        <a:cs typeface="+mn-cs"/>
      </a:defRPr>
    </a:lvl4pPr>
    <a:lvl5pPr marL="8350994" algn="l" defTabSz="4175494" rtl="0" eaLnBrk="1" latinLnBrk="0" hangingPunct="1">
      <a:defRPr sz="8155" kern="1200">
        <a:solidFill>
          <a:schemeClr val="tx1"/>
        </a:solidFill>
        <a:latin typeface="+mn-lt"/>
        <a:ea typeface="+mn-ea"/>
        <a:cs typeface="+mn-cs"/>
      </a:defRPr>
    </a:lvl5pPr>
    <a:lvl6pPr marL="10438739" algn="l" defTabSz="4175494" rtl="0" eaLnBrk="1" latinLnBrk="0" hangingPunct="1">
      <a:defRPr sz="8155" kern="1200">
        <a:solidFill>
          <a:schemeClr val="tx1"/>
        </a:solidFill>
        <a:latin typeface="+mn-lt"/>
        <a:ea typeface="+mn-ea"/>
        <a:cs typeface="+mn-cs"/>
      </a:defRPr>
    </a:lvl6pPr>
    <a:lvl7pPr marL="12526488" algn="l" defTabSz="4175494" rtl="0" eaLnBrk="1" latinLnBrk="0" hangingPunct="1">
      <a:defRPr sz="8155" kern="1200">
        <a:solidFill>
          <a:schemeClr val="tx1"/>
        </a:solidFill>
        <a:latin typeface="+mn-lt"/>
        <a:ea typeface="+mn-ea"/>
        <a:cs typeface="+mn-cs"/>
      </a:defRPr>
    </a:lvl7pPr>
    <a:lvl8pPr marL="14614236" algn="l" defTabSz="4175494" rtl="0" eaLnBrk="1" latinLnBrk="0" hangingPunct="1">
      <a:defRPr sz="8155" kern="1200">
        <a:solidFill>
          <a:schemeClr val="tx1"/>
        </a:solidFill>
        <a:latin typeface="+mn-lt"/>
        <a:ea typeface="+mn-ea"/>
        <a:cs typeface="+mn-cs"/>
      </a:defRPr>
    </a:lvl8pPr>
    <a:lvl9pPr marL="16701985" algn="l" defTabSz="4175494" rtl="0" eaLnBrk="1" latinLnBrk="0" hangingPunct="1">
      <a:defRPr sz="8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8" d="100"/>
          <a:sy n="18" d="100"/>
        </p:scale>
        <p:origin x="3108" y="90"/>
      </p:cViewPr>
      <p:guideLst>
        <p:guide orient="horz" pos="13482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6917"/>
            <a:ext cx="25733931" cy="91750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5466"/>
            <a:ext cx="21192649" cy="109387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1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5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7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9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1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93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5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29" y="1714138"/>
            <a:ext cx="6811923" cy="365219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4" y="1714138"/>
            <a:ext cx="19931182" cy="365219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4" y="27505383"/>
            <a:ext cx="25733931" cy="8501303"/>
          </a:xfrm>
        </p:spPr>
        <p:txBody>
          <a:bodyPr anchor="t"/>
          <a:lstStyle>
            <a:lvl1pPr algn="l">
              <a:defRPr sz="474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4" y="18142068"/>
            <a:ext cx="25733931" cy="9363320"/>
          </a:xfrm>
        </p:spPr>
        <p:txBody>
          <a:bodyPr anchor="b"/>
          <a:lstStyle>
            <a:lvl1pPr marL="0" indent="0">
              <a:buNone/>
              <a:defRPr sz="2371">
                <a:solidFill>
                  <a:schemeClr val="tx1">
                    <a:tint val="75000"/>
                  </a:schemeClr>
                </a:solidFill>
              </a:defRPr>
            </a:lvl1pPr>
            <a:lvl2pPr marL="541956" indent="0">
              <a:buNone/>
              <a:defRPr sz="2117">
                <a:solidFill>
                  <a:schemeClr val="tx1">
                    <a:tint val="75000"/>
                  </a:schemeClr>
                </a:solidFill>
              </a:defRPr>
            </a:lvl2pPr>
            <a:lvl3pPr marL="1083911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3pPr>
            <a:lvl4pPr marL="1625867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4pPr>
            <a:lvl5pPr marL="2167823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5pPr>
            <a:lvl6pPr marL="2709779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6pPr>
            <a:lvl7pPr marL="3251734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7pPr>
            <a:lvl8pPr marL="3793690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8pPr>
            <a:lvl9pPr marL="4335646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4" y="9987548"/>
            <a:ext cx="13371552" cy="28248504"/>
          </a:xfrm>
        </p:spPr>
        <p:txBody>
          <a:bodyPr/>
          <a:lstStyle>
            <a:lvl1pPr>
              <a:defRPr sz="3302"/>
            </a:lvl1pPr>
            <a:lvl2pPr>
              <a:defRPr sz="2879"/>
            </a:lvl2pPr>
            <a:lvl3pPr>
              <a:defRPr sz="2371"/>
            </a:lvl3pPr>
            <a:lvl4pPr>
              <a:defRPr sz="2117"/>
            </a:lvl4pPr>
            <a:lvl5pPr>
              <a:defRPr sz="2117"/>
            </a:lvl5pPr>
            <a:lvl6pPr>
              <a:defRPr sz="2117"/>
            </a:lvl6pPr>
            <a:lvl7pPr>
              <a:defRPr sz="2117"/>
            </a:lvl7pPr>
            <a:lvl8pPr>
              <a:defRPr sz="2117"/>
            </a:lvl8pPr>
            <a:lvl9pPr>
              <a:defRPr sz="211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9987548"/>
            <a:ext cx="13371552" cy="28248504"/>
          </a:xfrm>
        </p:spPr>
        <p:txBody>
          <a:bodyPr/>
          <a:lstStyle>
            <a:lvl1pPr>
              <a:defRPr sz="3302"/>
            </a:lvl1pPr>
            <a:lvl2pPr>
              <a:defRPr sz="2879"/>
            </a:lvl2pPr>
            <a:lvl3pPr>
              <a:defRPr sz="2371"/>
            </a:lvl3pPr>
            <a:lvl4pPr>
              <a:defRPr sz="2117"/>
            </a:lvl4pPr>
            <a:lvl5pPr>
              <a:defRPr sz="2117"/>
            </a:lvl5pPr>
            <a:lvl6pPr>
              <a:defRPr sz="2117"/>
            </a:lvl6pPr>
            <a:lvl7pPr>
              <a:defRPr sz="2117"/>
            </a:lvl7pPr>
            <a:lvl8pPr>
              <a:defRPr sz="2117"/>
            </a:lvl8pPr>
            <a:lvl9pPr>
              <a:defRPr sz="211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2" y="9581307"/>
            <a:ext cx="13376809" cy="3993032"/>
          </a:xfrm>
        </p:spPr>
        <p:txBody>
          <a:bodyPr anchor="b"/>
          <a:lstStyle>
            <a:lvl1pPr marL="0" indent="0">
              <a:buNone/>
              <a:defRPr sz="2879" b="1"/>
            </a:lvl1pPr>
            <a:lvl2pPr marL="541956" indent="0">
              <a:buNone/>
              <a:defRPr sz="2371" b="1"/>
            </a:lvl2pPr>
            <a:lvl3pPr marL="1083911" indent="0">
              <a:buNone/>
              <a:defRPr sz="2117" b="1"/>
            </a:lvl3pPr>
            <a:lvl4pPr marL="1625867" indent="0">
              <a:buNone/>
              <a:defRPr sz="1863" b="1"/>
            </a:lvl4pPr>
            <a:lvl5pPr marL="2167823" indent="0">
              <a:buNone/>
              <a:defRPr sz="1863" b="1"/>
            </a:lvl5pPr>
            <a:lvl6pPr marL="2709779" indent="0">
              <a:buNone/>
              <a:defRPr sz="1863" b="1"/>
            </a:lvl6pPr>
            <a:lvl7pPr marL="3251734" indent="0">
              <a:buNone/>
              <a:defRPr sz="1863" b="1"/>
            </a:lvl7pPr>
            <a:lvl8pPr marL="3793690" indent="0">
              <a:buNone/>
              <a:defRPr sz="1863" b="1"/>
            </a:lvl8pPr>
            <a:lvl9pPr marL="4335646" indent="0">
              <a:buNone/>
              <a:defRPr sz="186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2" y="13574339"/>
            <a:ext cx="13376809" cy="24661710"/>
          </a:xfrm>
        </p:spPr>
        <p:txBody>
          <a:bodyPr/>
          <a:lstStyle>
            <a:lvl1pPr>
              <a:defRPr sz="2879"/>
            </a:lvl1pPr>
            <a:lvl2pPr>
              <a:defRPr sz="2371"/>
            </a:lvl2pPr>
            <a:lvl3pPr>
              <a:defRPr sz="2117"/>
            </a:lvl3pPr>
            <a:lvl4pPr>
              <a:defRPr sz="1863"/>
            </a:lvl4pPr>
            <a:lvl5pPr>
              <a:defRPr sz="1863"/>
            </a:lvl5pPr>
            <a:lvl6pPr>
              <a:defRPr sz="1863"/>
            </a:lvl6pPr>
            <a:lvl7pPr>
              <a:defRPr sz="1863"/>
            </a:lvl7pPr>
            <a:lvl8pPr>
              <a:defRPr sz="1863"/>
            </a:lvl8pPr>
            <a:lvl9pPr>
              <a:defRPr sz="186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0" y="9581307"/>
            <a:ext cx="13382065" cy="3993032"/>
          </a:xfrm>
        </p:spPr>
        <p:txBody>
          <a:bodyPr anchor="b"/>
          <a:lstStyle>
            <a:lvl1pPr marL="0" indent="0">
              <a:buNone/>
              <a:defRPr sz="2879" b="1"/>
            </a:lvl1pPr>
            <a:lvl2pPr marL="541956" indent="0">
              <a:buNone/>
              <a:defRPr sz="2371" b="1"/>
            </a:lvl2pPr>
            <a:lvl3pPr marL="1083911" indent="0">
              <a:buNone/>
              <a:defRPr sz="2117" b="1"/>
            </a:lvl3pPr>
            <a:lvl4pPr marL="1625867" indent="0">
              <a:buNone/>
              <a:defRPr sz="1863" b="1"/>
            </a:lvl4pPr>
            <a:lvl5pPr marL="2167823" indent="0">
              <a:buNone/>
              <a:defRPr sz="1863" b="1"/>
            </a:lvl5pPr>
            <a:lvl6pPr marL="2709779" indent="0">
              <a:buNone/>
              <a:defRPr sz="1863" b="1"/>
            </a:lvl6pPr>
            <a:lvl7pPr marL="3251734" indent="0">
              <a:buNone/>
              <a:defRPr sz="1863" b="1"/>
            </a:lvl7pPr>
            <a:lvl8pPr marL="3793690" indent="0">
              <a:buNone/>
              <a:defRPr sz="1863" b="1"/>
            </a:lvl8pPr>
            <a:lvl9pPr marL="4335646" indent="0">
              <a:buNone/>
              <a:defRPr sz="186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0" y="13574339"/>
            <a:ext cx="13382065" cy="24661710"/>
          </a:xfrm>
        </p:spPr>
        <p:txBody>
          <a:bodyPr/>
          <a:lstStyle>
            <a:lvl1pPr>
              <a:defRPr sz="2879"/>
            </a:lvl1pPr>
            <a:lvl2pPr>
              <a:defRPr sz="2371"/>
            </a:lvl2pPr>
            <a:lvl3pPr>
              <a:defRPr sz="2117"/>
            </a:lvl3pPr>
            <a:lvl4pPr>
              <a:defRPr sz="1863"/>
            </a:lvl4pPr>
            <a:lvl5pPr>
              <a:defRPr sz="1863"/>
            </a:lvl5pPr>
            <a:lvl6pPr>
              <a:defRPr sz="1863"/>
            </a:lvl6pPr>
            <a:lvl7pPr>
              <a:defRPr sz="1863"/>
            </a:lvl7pPr>
            <a:lvl8pPr>
              <a:defRPr sz="1863"/>
            </a:lvl8pPr>
            <a:lvl9pPr>
              <a:defRPr sz="186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5" y="1704223"/>
            <a:ext cx="9960338" cy="7252860"/>
          </a:xfrm>
        </p:spPr>
        <p:txBody>
          <a:bodyPr anchor="b"/>
          <a:lstStyle>
            <a:lvl1pPr algn="l">
              <a:defRPr sz="237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6" y="1704231"/>
            <a:ext cx="16924687" cy="36531826"/>
          </a:xfrm>
        </p:spPr>
        <p:txBody>
          <a:bodyPr/>
          <a:lstStyle>
            <a:lvl1pPr>
              <a:defRPr sz="3810"/>
            </a:lvl1pPr>
            <a:lvl2pPr>
              <a:defRPr sz="3302"/>
            </a:lvl2pPr>
            <a:lvl3pPr>
              <a:defRPr sz="2879"/>
            </a:lvl3pPr>
            <a:lvl4pPr>
              <a:defRPr sz="2371"/>
            </a:lvl4pPr>
            <a:lvl5pPr>
              <a:defRPr sz="2371"/>
            </a:lvl5pPr>
            <a:lvl6pPr>
              <a:defRPr sz="2371"/>
            </a:lvl6pPr>
            <a:lvl7pPr>
              <a:defRPr sz="2371"/>
            </a:lvl7pPr>
            <a:lvl8pPr>
              <a:defRPr sz="2371"/>
            </a:lvl8pPr>
            <a:lvl9pPr>
              <a:defRPr sz="237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5" y="8957091"/>
            <a:ext cx="9960338" cy="29278966"/>
          </a:xfrm>
        </p:spPr>
        <p:txBody>
          <a:bodyPr/>
          <a:lstStyle>
            <a:lvl1pPr marL="0" indent="0">
              <a:buNone/>
              <a:defRPr sz="1693"/>
            </a:lvl1pPr>
            <a:lvl2pPr marL="541956" indent="0">
              <a:buNone/>
              <a:defRPr sz="1439"/>
            </a:lvl2pPr>
            <a:lvl3pPr marL="1083911" indent="0">
              <a:buNone/>
              <a:defRPr sz="1185"/>
            </a:lvl3pPr>
            <a:lvl4pPr marL="1625867" indent="0">
              <a:buNone/>
              <a:defRPr sz="1101"/>
            </a:lvl4pPr>
            <a:lvl5pPr marL="2167823" indent="0">
              <a:buNone/>
              <a:defRPr sz="1101"/>
            </a:lvl5pPr>
            <a:lvl6pPr marL="2709779" indent="0">
              <a:buNone/>
              <a:defRPr sz="1101"/>
            </a:lvl6pPr>
            <a:lvl7pPr marL="3251734" indent="0">
              <a:buNone/>
              <a:defRPr sz="1101"/>
            </a:lvl7pPr>
            <a:lvl8pPr marL="3793690" indent="0">
              <a:buNone/>
              <a:defRPr sz="1101"/>
            </a:lvl8pPr>
            <a:lvl9pPr marL="4335646" indent="0">
              <a:buNone/>
              <a:defRPr sz="110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2" y="29962639"/>
            <a:ext cx="18165128" cy="3537259"/>
          </a:xfrm>
        </p:spPr>
        <p:txBody>
          <a:bodyPr anchor="b"/>
          <a:lstStyle>
            <a:lvl1pPr algn="l">
              <a:defRPr sz="237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2" y="3824597"/>
            <a:ext cx="18165128" cy="25682258"/>
          </a:xfrm>
        </p:spPr>
        <p:txBody>
          <a:bodyPr/>
          <a:lstStyle>
            <a:lvl1pPr marL="0" indent="0">
              <a:buNone/>
              <a:defRPr sz="3810"/>
            </a:lvl1pPr>
            <a:lvl2pPr marL="541956" indent="0">
              <a:buNone/>
              <a:defRPr sz="3302"/>
            </a:lvl2pPr>
            <a:lvl3pPr marL="1083911" indent="0">
              <a:buNone/>
              <a:defRPr sz="2879"/>
            </a:lvl3pPr>
            <a:lvl4pPr marL="1625867" indent="0">
              <a:buNone/>
              <a:defRPr sz="2371"/>
            </a:lvl4pPr>
            <a:lvl5pPr marL="2167823" indent="0">
              <a:buNone/>
              <a:defRPr sz="2371"/>
            </a:lvl5pPr>
            <a:lvl6pPr marL="2709779" indent="0">
              <a:buNone/>
              <a:defRPr sz="2371"/>
            </a:lvl6pPr>
            <a:lvl7pPr marL="3251734" indent="0">
              <a:buNone/>
              <a:defRPr sz="2371"/>
            </a:lvl7pPr>
            <a:lvl8pPr marL="3793690" indent="0">
              <a:buNone/>
              <a:defRPr sz="2371"/>
            </a:lvl8pPr>
            <a:lvl9pPr marL="4335646" indent="0">
              <a:buNone/>
              <a:defRPr sz="237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2" y="33499898"/>
            <a:ext cx="18165128" cy="5023494"/>
          </a:xfrm>
        </p:spPr>
        <p:txBody>
          <a:bodyPr/>
          <a:lstStyle>
            <a:lvl1pPr marL="0" indent="0">
              <a:buNone/>
              <a:defRPr sz="1693"/>
            </a:lvl1pPr>
            <a:lvl2pPr marL="541956" indent="0">
              <a:buNone/>
              <a:defRPr sz="1439"/>
            </a:lvl2pPr>
            <a:lvl3pPr marL="1083911" indent="0">
              <a:buNone/>
              <a:defRPr sz="1185"/>
            </a:lvl3pPr>
            <a:lvl4pPr marL="1625867" indent="0">
              <a:buNone/>
              <a:defRPr sz="1101"/>
            </a:lvl4pPr>
            <a:lvl5pPr marL="2167823" indent="0">
              <a:buNone/>
              <a:defRPr sz="1101"/>
            </a:lvl5pPr>
            <a:lvl6pPr marL="2709779" indent="0">
              <a:buNone/>
              <a:defRPr sz="1101"/>
            </a:lvl6pPr>
            <a:lvl7pPr marL="3251734" indent="0">
              <a:buNone/>
              <a:defRPr sz="1101"/>
            </a:lvl7pPr>
            <a:lvl8pPr marL="3793690" indent="0">
              <a:buNone/>
              <a:defRPr sz="1101"/>
            </a:lvl8pPr>
            <a:lvl9pPr marL="4335646" indent="0">
              <a:buNone/>
              <a:defRPr sz="110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136"/>
            <a:ext cx="27247692" cy="7133961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7548"/>
            <a:ext cx="27247692" cy="2824850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72750"/>
            <a:ext cx="7064216" cy="227890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4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72750"/>
            <a:ext cx="9587151" cy="227890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4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72750"/>
            <a:ext cx="7064216" cy="227890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4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3911" rtl="0" eaLnBrk="1" latinLnBrk="0" hangingPunct="1">
        <a:spcBef>
          <a:spcPct val="0"/>
        </a:spcBef>
        <a:buNone/>
        <a:defRPr sz="5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67" indent="-406467" algn="l" defTabSz="1083911" rtl="0" eaLnBrk="1" latinLnBrk="0" hangingPunct="1">
        <a:spcBef>
          <a:spcPct val="20000"/>
        </a:spcBef>
        <a:buFont typeface="Arial" pitchFamily="34" charset="0"/>
        <a:buChar char="•"/>
        <a:defRPr sz="3810" kern="1200">
          <a:solidFill>
            <a:schemeClr val="tx1"/>
          </a:solidFill>
          <a:latin typeface="+mn-lt"/>
          <a:ea typeface="+mn-ea"/>
          <a:cs typeface="+mn-cs"/>
        </a:defRPr>
      </a:lvl1pPr>
      <a:lvl2pPr marL="880678" indent="-338722" algn="l" defTabSz="1083911" rtl="0" eaLnBrk="1" latinLnBrk="0" hangingPunct="1">
        <a:spcBef>
          <a:spcPct val="20000"/>
        </a:spcBef>
        <a:buFont typeface="Arial" pitchFamily="34" charset="0"/>
        <a:buChar char="–"/>
        <a:defRPr sz="3302" kern="1200">
          <a:solidFill>
            <a:schemeClr val="tx1"/>
          </a:solidFill>
          <a:latin typeface="+mn-lt"/>
          <a:ea typeface="+mn-ea"/>
          <a:cs typeface="+mn-cs"/>
        </a:defRPr>
      </a:lvl2pPr>
      <a:lvl3pPr marL="1354889" indent="-270978" algn="l" defTabSz="1083911" rtl="0" eaLnBrk="1" latinLnBrk="0" hangingPunct="1">
        <a:spcBef>
          <a:spcPct val="20000"/>
        </a:spcBef>
        <a:buFont typeface="Arial" pitchFamily="34" charset="0"/>
        <a:buChar char="•"/>
        <a:defRPr sz="2879" kern="1200">
          <a:solidFill>
            <a:schemeClr val="tx1"/>
          </a:solidFill>
          <a:latin typeface="+mn-lt"/>
          <a:ea typeface="+mn-ea"/>
          <a:cs typeface="+mn-cs"/>
        </a:defRPr>
      </a:lvl3pPr>
      <a:lvl4pPr marL="1896845" indent="-270978" algn="l" defTabSz="1083911" rtl="0" eaLnBrk="1" latinLnBrk="0" hangingPunct="1">
        <a:spcBef>
          <a:spcPct val="20000"/>
        </a:spcBef>
        <a:buFont typeface="Arial" pitchFamily="34" charset="0"/>
        <a:buChar char="–"/>
        <a:defRPr sz="2371" kern="1200">
          <a:solidFill>
            <a:schemeClr val="tx1"/>
          </a:solidFill>
          <a:latin typeface="+mn-lt"/>
          <a:ea typeface="+mn-ea"/>
          <a:cs typeface="+mn-cs"/>
        </a:defRPr>
      </a:lvl4pPr>
      <a:lvl5pPr marL="2438801" indent="-270978" algn="l" defTabSz="1083911" rtl="0" eaLnBrk="1" latinLnBrk="0" hangingPunct="1">
        <a:spcBef>
          <a:spcPct val="20000"/>
        </a:spcBef>
        <a:buFont typeface="Arial" pitchFamily="34" charset="0"/>
        <a:buChar char="»"/>
        <a:defRPr sz="2371" kern="1200">
          <a:solidFill>
            <a:schemeClr val="tx1"/>
          </a:solidFill>
          <a:latin typeface="+mn-lt"/>
          <a:ea typeface="+mn-ea"/>
          <a:cs typeface="+mn-cs"/>
        </a:defRPr>
      </a:lvl5pPr>
      <a:lvl6pPr marL="2980757" indent="-270978" algn="l" defTabSz="1083911" rtl="0" eaLnBrk="1" latinLnBrk="0" hangingPunct="1">
        <a:spcBef>
          <a:spcPct val="20000"/>
        </a:spcBef>
        <a:buFont typeface="Arial" pitchFamily="34" charset="0"/>
        <a:buChar char="•"/>
        <a:defRPr sz="2371" kern="1200">
          <a:solidFill>
            <a:schemeClr val="tx1"/>
          </a:solidFill>
          <a:latin typeface="+mn-lt"/>
          <a:ea typeface="+mn-ea"/>
          <a:cs typeface="+mn-cs"/>
        </a:defRPr>
      </a:lvl6pPr>
      <a:lvl7pPr marL="3522712" indent="-270978" algn="l" defTabSz="1083911" rtl="0" eaLnBrk="1" latinLnBrk="0" hangingPunct="1">
        <a:spcBef>
          <a:spcPct val="20000"/>
        </a:spcBef>
        <a:buFont typeface="Arial" pitchFamily="34" charset="0"/>
        <a:buChar char="•"/>
        <a:defRPr sz="2371" kern="1200">
          <a:solidFill>
            <a:schemeClr val="tx1"/>
          </a:solidFill>
          <a:latin typeface="+mn-lt"/>
          <a:ea typeface="+mn-ea"/>
          <a:cs typeface="+mn-cs"/>
        </a:defRPr>
      </a:lvl7pPr>
      <a:lvl8pPr marL="4064668" indent="-270978" algn="l" defTabSz="1083911" rtl="0" eaLnBrk="1" latinLnBrk="0" hangingPunct="1">
        <a:spcBef>
          <a:spcPct val="20000"/>
        </a:spcBef>
        <a:buFont typeface="Arial" pitchFamily="34" charset="0"/>
        <a:buChar char="•"/>
        <a:defRPr sz="2371" kern="1200">
          <a:solidFill>
            <a:schemeClr val="tx1"/>
          </a:solidFill>
          <a:latin typeface="+mn-lt"/>
          <a:ea typeface="+mn-ea"/>
          <a:cs typeface="+mn-cs"/>
        </a:defRPr>
      </a:lvl8pPr>
      <a:lvl9pPr marL="4606624" indent="-270978" algn="l" defTabSz="1083911" rtl="0" eaLnBrk="1" latinLnBrk="0" hangingPunct="1">
        <a:spcBef>
          <a:spcPct val="20000"/>
        </a:spcBef>
        <a:buFont typeface="Arial" pitchFamily="34" charset="0"/>
        <a:buChar char="•"/>
        <a:defRPr sz="23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1pPr>
      <a:lvl2pPr marL="541956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2pPr>
      <a:lvl3pPr marL="1083911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3pPr>
      <a:lvl4pPr marL="1625867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4pPr>
      <a:lvl5pPr marL="2167823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5pPr>
      <a:lvl6pPr marL="2709779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6pPr>
      <a:lvl7pPr marL="3251734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7pPr>
      <a:lvl8pPr marL="3793690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8pPr>
      <a:lvl9pPr marL="4335646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355355" y="1911810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Vieta projekta numuram </a:t>
            </a:r>
            <a:endParaRPr lang="lv-LV" sz="3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lv-LV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80206" y="1285081"/>
            <a:ext cx="3890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r>
              <a:rPr lang="lv-LV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ieta </a:t>
            </a:r>
            <a:r>
              <a:rPr lang="lv-LV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institūcijas logotipam </a:t>
            </a:r>
          </a:p>
          <a:p>
            <a:endParaRPr lang="lv-LV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38006" y="1350863"/>
            <a:ext cx="1242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Vieta pētniecības </a:t>
            </a:r>
            <a:r>
              <a:rPr lang="lv-LV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pieteikuma </a:t>
            </a:r>
            <a:r>
              <a:rPr lang="lv-LV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nosaukumam</a:t>
            </a:r>
            <a:endParaRPr lang="lv-LV" sz="3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lv-LV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9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10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Atbalsts pēcdoktorantūras pētniecības īstenošanai</dc:title>
  <dc:creator>Dace</dc:creator>
  <cp:lastModifiedBy>Elmīra</cp:lastModifiedBy>
  <cp:revision>13</cp:revision>
  <dcterms:created xsi:type="dcterms:W3CDTF">2006-08-16T00:00:00Z</dcterms:created>
  <dcterms:modified xsi:type="dcterms:W3CDTF">2019-01-10T09:56:16Z</dcterms:modified>
</cp:coreProperties>
</file>