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8A5D0-F196-482E-94F1-2825B4AE9CE2}" type="datetimeFigureOut">
              <a:rPr lang="lv-LV" smtClean="0"/>
              <a:pPr/>
              <a:t>23.02.2019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03AE-D2DA-4971-A90E-1A69617853C8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9"/>
            <a:ext cx="9144000" cy="6856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387975"/>
            <a:ext cx="7772400" cy="1470025"/>
          </a:xfrm>
        </p:spPr>
        <p:txBody>
          <a:bodyPr>
            <a:normAutofit/>
          </a:bodyPr>
          <a:lstStyle/>
          <a:p>
            <a:r>
              <a:rPr lang="lv-LV" sz="3600" dirty="0">
                <a:solidFill>
                  <a:srgbClr val="FFFF99"/>
                </a:solidFill>
              </a:rPr>
              <a:t>Mazāk zināmo starpkaru perioda</a:t>
            </a:r>
            <a:br>
              <a:rPr lang="lv-LV" sz="3600" dirty="0">
                <a:solidFill>
                  <a:srgbClr val="FFFF99"/>
                </a:solidFill>
              </a:rPr>
            </a:br>
            <a:r>
              <a:rPr lang="lv-LV" sz="3600" dirty="0">
                <a:solidFill>
                  <a:srgbClr val="FFFF99"/>
                </a:solidFill>
              </a:rPr>
              <a:t>LU astronomijas studentu dzīvesstāsti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0"/>
            <a:ext cx="5688632" cy="1052736"/>
          </a:xfrm>
        </p:spPr>
        <p:txBody>
          <a:bodyPr>
            <a:normAutofit/>
          </a:bodyPr>
          <a:lstStyle/>
          <a:p>
            <a:r>
              <a:rPr lang="lv-LV" sz="2000" dirty="0">
                <a:solidFill>
                  <a:srgbClr val="002060"/>
                </a:solidFill>
              </a:rPr>
              <a:t>Dr. paed., Mg. </a:t>
            </a:r>
            <a:r>
              <a:rPr lang="lv-LV" sz="2000" dirty="0" err="1">
                <a:solidFill>
                  <a:srgbClr val="002060"/>
                </a:solidFill>
              </a:rPr>
              <a:t>phys</a:t>
            </a:r>
            <a:r>
              <a:rPr lang="lv-LV" sz="2000" dirty="0">
                <a:solidFill>
                  <a:srgbClr val="002060"/>
                </a:solidFill>
              </a:rPr>
              <a:t>. Ilgonis Vilks, LU Muzejs</a:t>
            </a:r>
          </a:p>
          <a:p>
            <a:r>
              <a:rPr lang="lv-LV" sz="2000" dirty="0">
                <a:solidFill>
                  <a:srgbClr val="002060"/>
                </a:solidFill>
              </a:rPr>
              <a:t>LU 77. starptautiskā zinātniskā konference</a:t>
            </a:r>
          </a:p>
        </p:txBody>
      </p:sp>
      <p:pic>
        <p:nvPicPr>
          <p:cNvPr id="4" name="Picture 3" descr="LOGO_100_pam_L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843808" cy="651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Marija </a:t>
            </a:r>
            <a:r>
              <a:rPr lang="lv-LV" dirty="0" err="1">
                <a:solidFill>
                  <a:schemeClr val="bg1"/>
                </a:solidFill>
              </a:rPr>
              <a:t>Rozena</a:t>
            </a:r>
            <a:endParaRPr lang="lv-LV" dirty="0">
              <a:solidFill>
                <a:schemeClr val="bg1"/>
              </a:solidFill>
            </a:endParaRPr>
          </a:p>
          <a:p>
            <a:r>
              <a:rPr lang="lv-LV" dirty="0">
                <a:solidFill>
                  <a:schemeClr val="bg1"/>
                </a:solidFill>
              </a:rPr>
              <a:t>Olga </a:t>
            </a:r>
            <a:r>
              <a:rPr lang="lv-LV" dirty="0" err="1">
                <a:solidFill>
                  <a:schemeClr val="bg1"/>
                </a:solidFill>
              </a:rPr>
              <a:t>Rigaste</a:t>
            </a:r>
            <a:r>
              <a:rPr lang="lv-LV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9824" y="46531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solidFill>
                  <a:schemeClr val="bg1"/>
                </a:solidFill>
              </a:rPr>
              <a:t>Gabriela</a:t>
            </a:r>
            <a:r>
              <a:rPr lang="lv-LV" dirty="0">
                <a:solidFill>
                  <a:schemeClr val="bg1"/>
                </a:solidFill>
              </a:rPr>
              <a:t> Gaile</a:t>
            </a:r>
          </a:p>
          <a:p>
            <a:r>
              <a:rPr lang="lv-LV" dirty="0">
                <a:solidFill>
                  <a:schemeClr val="bg1"/>
                </a:solidFill>
              </a:rPr>
              <a:t>Milda Auniņa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600" dirty="0"/>
              <a:t>Miruši kara laikā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3096344"/>
          </a:xfrm>
        </p:spPr>
        <p:txBody>
          <a:bodyPr>
            <a:normAutofit lnSpcReduction="10000"/>
          </a:bodyPr>
          <a:lstStyle/>
          <a:p>
            <a:r>
              <a:rPr lang="lv-LV" sz="2400" dirty="0"/>
              <a:t>Lilija </a:t>
            </a:r>
            <a:r>
              <a:rPr lang="lv-LV" sz="2400" dirty="0" err="1"/>
              <a:t>Jansone</a:t>
            </a:r>
            <a:r>
              <a:rPr lang="lv-LV" sz="2400" dirty="0"/>
              <a:t> (1901-1944). Studijas LU nav pabeigtas. Gājusi bojā aviācijas uzlidojumā.</a:t>
            </a:r>
          </a:p>
          <a:p>
            <a:r>
              <a:rPr lang="lv-LV" sz="2400" dirty="0"/>
              <a:t>Normunds </a:t>
            </a:r>
            <a:r>
              <a:rPr lang="lv-LV" sz="2400" dirty="0" err="1"/>
              <a:t>Redlihs</a:t>
            </a:r>
            <a:r>
              <a:rPr lang="lv-LV" sz="2400" dirty="0"/>
              <a:t> (1910-ap 1945). Iesaukts Vācu leģionā, visticamāk, ka miris 1945. gadā.</a:t>
            </a:r>
          </a:p>
          <a:p>
            <a:r>
              <a:rPr lang="lv-LV" sz="2400" dirty="0"/>
              <a:t>Kārlis </a:t>
            </a:r>
            <a:r>
              <a:rPr lang="lv-LV" sz="2400" dirty="0" err="1"/>
              <a:t>Rezevskis</a:t>
            </a:r>
            <a:r>
              <a:rPr lang="lv-LV" sz="2400" dirty="0"/>
              <a:t> (1906-1942) agri miris. Nejaukt ar citu Kārli </a:t>
            </a:r>
            <a:r>
              <a:rPr lang="lv-LV" sz="2400" dirty="0" err="1"/>
              <a:t>Rezevski</a:t>
            </a:r>
            <a:r>
              <a:rPr lang="lv-LV" sz="2400" dirty="0"/>
              <a:t> (1871 - 1939).</a:t>
            </a:r>
          </a:p>
          <a:p>
            <a:r>
              <a:rPr lang="lv-LV" sz="2400" dirty="0"/>
              <a:t>Jāzeps </a:t>
            </a:r>
            <a:r>
              <a:rPr lang="lv-LV" sz="2400" dirty="0" err="1"/>
              <a:t>Švarcs</a:t>
            </a:r>
            <a:r>
              <a:rPr lang="lv-LV" sz="2400" dirty="0"/>
              <a:t> (1905-1941) baptistu mācītājs, nošauts ebreju masu slepkavību laikā.</a:t>
            </a:r>
          </a:p>
          <a:p>
            <a:pPr>
              <a:buNone/>
            </a:pPr>
            <a:endParaRPr lang="lv-LV" sz="2400" dirty="0"/>
          </a:p>
        </p:txBody>
      </p:sp>
      <p:pic>
        <p:nvPicPr>
          <p:cNvPr id="1026" name="Picture 2" descr="D:\ASTRONOMIJA LATVIJĀ\20 gadsimts\2 LU laiki\#PERSONAS\Jansone Lilija #\Jansone Lilija 1923 ma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1800200" cy="2400674"/>
          </a:xfrm>
          <a:prstGeom prst="rect">
            <a:avLst/>
          </a:prstGeom>
          <a:noFill/>
        </p:spPr>
      </p:pic>
      <p:pic>
        <p:nvPicPr>
          <p:cNvPr id="1027" name="Picture 3" descr="D:\ASTRONOMIJA LATVIJĀ\20 gadsimts\2 LU laiki\#PERSONAS\Redlihs Normunds #\Redlihs Normunds 1927 ma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93096"/>
            <a:ext cx="1800200" cy="2419019"/>
          </a:xfrm>
          <a:prstGeom prst="rect">
            <a:avLst/>
          </a:prstGeom>
          <a:noFill/>
        </p:spPr>
      </p:pic>
      <p:pic>
        <p:nvPicPr>
          <p:cNvPr id="1029" name="Picture 5" descr="D:\ASTRONOMIJA LATVIJĀ\20 gadsimts\2 LU laiki\#PERSONAS\Rezevskis Kārlis #\Rezevskis Kārlis 1930 ma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93096"/>
            <a:ext cx="1835028" cy="2423741"/>
          </a:xfrm>
          <a:prstGeom prst="rect">
            <a:avLst/>
          </a:prstGeom>
          <a:noFill/>
        </p:spPr>
      </p:pic>
      <p:pic>
        <p:nvPicPr>
          <p:cNvPr id="1031" name="Picture 7" descr="D:\ASTRONOMIJA LATVIJĀ\20 gadsimts\2 LU laiki\#PERSONAS\Švarcs Jāzeps #\Švarcs Jāzeps 1938 maz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5" y="4293096"/>
            <a:ext cx="1857016" cy="2402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600" dirty="0"/>
              <a:t>Paldies par uzmanību! Jautājumi?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2160240"/>
          </a:xfrm>
        </p:spPr>
        <p:txBody>
          <a:bodyPr/>
          <a:lstStyle/>
          <a:p>
            <a:r>
              <a:rPr lang="lv-LV" sz="2400" dirty="0"/>
              <a:t>Galvenie informācijas avoti: LU studentu lietas LVVA un periodika.</a:t>
            </a:r>
          </a:p>
          <a:p>
            <a:r>
              <a:rPr lang="lv-LV" sz="2400" dirty="0"/>
              <a:t>Nestāstīju par 11 studentiem, kuri nav studējuši vairāk par četriem astronomijas kursiem.</a:t>
            </a:r>
          </a:p>
          <a:p>
            <a:r>
              <a:rPr lang="lv-LV" sz="2400" dirty="0"/>
              <a:t>Paredzēts 30 izpētītajām biogrāfijām pievienot 24 labāk zināmo studentu biogrāfijas un izdot grāmatā.</a:t>
            </a:r>
          </a:p>
        </p:txBody>
      </p:sp>
      <p:pic>
        <p:nvPicPr>
          <p:cNvPr id="8195" name="Picture 3" descr="D:\ASTRONOMIJA LATVIJĀ\20 gadsimts\2 LU laiki\Foto\ieskeneti LU astro\pulksteņu istaba ma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7992888" cy="326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600" dirty="0"/>
              <a:t>Dzīves gaitas pēc studijām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4464496" cy="5256584"/>
          </a:xfrm>
        </p:spPr>
        <p:txBody>
          <a:bodyPr>
            <a:normAutofit lnSpcReduction="10000"/>
          </a:bodyPr>
          <a:lstStyle/>
          <a:p>
            <a:r>
              <a:rPr lang="lv-LV" sz="2400" dirty="0"/>
              <a:t>1920 – 1944 LU astronomiju studējuši 54 studenti, pēc autora ziņām.</a:t>
            </a:r>
          </a:p>
          <a:p>
            <a:r>
              <a:rPr lang="lv-LV" sz="2400" dirty="0"/>
              <a:t>24 kļuvuši pazīstami astronomi, fiziķi, pedagogi Latvijā vai trimdā.</a:t>
            </a:r>
          </a:p>
          <a:p>
            <a:r>
              <a:rPr lang="lv-LV" sz="2400" dirty="0"/>
              <a:t>30 mazāk zināmi studenti, kas droši vien arī cerēja kļūt par astronomiem.</a:t>
            </a:r>
          </a:p>
          <a:p>
            <a:r>
              <a:rPr lang="lv-LV" sz="2400" dirty="0"/>
              <a:t>Daudziem LU Muzejā saglabājušies studentu darbi.</a:t>
            </a:r>
          </a:p>
          <a:p>
            <a:r>
              <a:rPr lang="lv-LV" sz="2400" dirty="0"/>
              <a:t>Ļoti daudzu studentu dzīvi radikāli izmainīja otrais pasaules karš.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932041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600" dirty="0"/>
              <a:t>Devušies trimdā, aktīva sabiedriskā darbība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868144" cy="3816424"/>
          </a:xfrm>
        </p:spPr>
        <p:txBody>
          <a:bodyPr>
            <a:normAutofit/>
          </a:bodyPr>
          <a:lstStyle/>
          <a:p>
            <a:r>
              <a:rPr lang="lv-LV" sz="2400" dirty="0"/>
              <a:t>Pieci aktīvi darbojās latviešu organizācijās.</a:t>
            </a:r>
          </a:p>
          <a:p>
            <a:r>
              <a:rPr lang="lv-LV" sz="2400" dirty="0"/>
              <a:t>Pauls </a:t>
            </a:r>
            <a:r>
              <a:rPr lang="lv-LV" sz="2400" dirty="0" err="1"/>
              <a:t>Bukans</a:t>
            </a:r>
            <a:r>
              <a:rPr lang="lv-LV" sz="2400" dirty="0"/>
              <a:t> (1912-1996) skolotājs Jelgavā, trimdā ASV.</a:t>
            </a:r>
          </a:p>
          <a:p>
            <a:r>
              <a:rPr lang="lv-LV" sz="2400" dirty="0"/>
              <a:t>Voldemārs Klētnieks (1905-1968) skautu kustības aktīvists un vadītājs trimdā ASV.</a:t>
            </a:r>
          </a:p>
          <a:p>
            <a:r>
              <a:rPr lang="lv-LV" sz="2400" dirty="0"/>
              <a:t>Arvīds </a:t>
            </a:r>
            <a:r>
              <a:rPr lang="lv-LV" sz="2400" dirty="0" err="1"/>
              <a:t>Līdacis</a:t>
            </a:r>
            <a:r>
              <a:rPr lang="lv-LV" sz="2400" dirty="0"/>
              <a:t> (1914-2005). Studijas LU nav pabeigtas. Trimdā ASV, kora dziedātājs. </a:t>
            </a:r>
          </a:p>
          <a:p>
            <a:r>
              <a:rPr lang="lv-LV" sz="2400" dirty="0"/>
              <a:t>Alma </a:t>
            </a:r>
            <a:r>
              <a:rPr lang="lv-LV" sz="2400" dirty="0" err="1"/>
              <a:t>Ventere</a:t>
            </a:r>
            <a:r>
              <a:rPr lang="lv-LV" sz="2400" dirty="0"/>
              <a:t> (1915-1996). “Dzintra”, ALA.</a:t>
            </a:r>
          </a:p>
        </p:txBody>
      </p:sp>
      <p:pic>
        <p:nvPicPr>
          <p:cNvPr id="1026" name="Picture 2" descr="D:\ASTRONOMIJA LATVIJĀ\20 gadsimts\2 LU laiki\#PERSONAS\Bukans Paulis #\Bukans 1932 ma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1196753"/>
            <a:ext cx="1440160" cy="2007496"/>
          </a:xfrm>
          <a:prstGeom prst="rect">
            <a:avLst/>
          </a:prstGeom>
          <a:noFill/>
        </p:spPr>
      </p:pic>
      <p:pic>
        <p:nvPicPr>
          <p:cNvPr id="1029" name="Picture 5" descr="D:\ASTRONOMIJA LATVIJĀ\20 gadsimts\2 LU laiki\#PERSONAS\Klētnieks Voldemārs #\Klētnieks Voldemārs 1939 ma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1580096" cy="2080890"/>
          </a:xfrm>
          <a:prstGeom prst="rect">
            <a:avLst/>
          </a:prstGeom>
          <a:noFill/>
        </p:spPr>
      </p:pic>
      <p:pic>
        <p:nvPicPr>
          <p:cNvPr id="1030" name="Picture 6" descr="D:\ASTRONOMIJA LATVIJĀ\20 gadsimts\2 LU laiki\#PERSONAS\Līdacis Arvīds #\Līdacis Arvīds ap 1937 ma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81128"/>
            <a:ext cx="1513649" cy="2060848"/>
          </a:xfrm>
          <a:prstGeom prst="rect">
            <a:avLst/>
          </a:prstGeom>
          <a:noFill/>
        </p:spPr>
      </p:pic>
      <p:pic>
        <p:nvPicPr>
          <p:cNvPr id="1031" name="Picture 7" descr="D:\ASTRONOMIJA LATVIJĀ\20 gadsimts\2 LU laiki\#PERSONAS\Ventere Alma #\Ventere Alma 1936 maz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1389311" cy="206783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83768" y="594928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Par Eduardu </a:t>
            </a:r>
            <a:r>
              <a:rPr lang="lv-LV" sz="2000" dirty="0" err="1"/>
              <a:t>Dinvaldu</a:t>
            </a:r>
            <a:r>
              <a:rPr lang="lv-LV" sz="2000" dirty="0"/>
              <a:t> nākamajā slaidā.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600" dirty="0"/>
              <a:t>Devušies trimdā, dabaszinātnes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2232248"/>
          </a:xfrm>
        </p:spPr>
        <p:txBody>
          <a:bodyPr>
            <a:normAutofit lnSpcReduction="10000"/>
          </a:bodyPr>
          <a:lstStyle/>
          <a:p>
            <a:r>
              <a:rPr lang="lv-LV" sz="2400" dirty="0"/>
              <a:t>Ernests Ābele (1907-1996) jūrnieks, jūrskolas skolotājs. Fiziķis trimdā ASV.</a:t>
            </a:r>
          </a:p>
          <a:p>
            <a:pPr lvl="0"/>
            <a:r>
              <a:rPr lang="lv-LV" sz="2400" dirty="0">
                <a:solidFill>
                  <a:prstClr val="black"/>
                </a:solidFill>
              </a:rPr>
              <a:t>Eduards </a:t>
            </a:r>
            <a:r>
              <a:rPr lang="lv-LV" sz="2400" dirty="0" err="1">
                <a:solidFill>
                  <a:prstClr val="black"/>
                </a:solidFill>
              </a:rPr>
              <a:t>Dinvalds</a:t>
            </a:r>
            <a:r>
              <a:rPr lang="lv-LV" sz="2400" dirty="0">
                <a:solidFill>
                  <a:prstClr val="black"/>
                </a:solidFill>
              </a:rPr>
              <a:t> (1902-1972) trimdā ASV, studējis fiziku.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lv-LV" sz="2400" dirty="0">
                <a:ea typeface="Calibri"/>
                <a:cs typeface="Times New Roman"/>
              </a:rPr>
              <a:t>Zigrīda </a:t>
            </a:r>
            <a:r>
              <a:rPr lang="lv-LV" sz="2400" dirty="0" err="1">
                <a:ea typeface="Calibri"/>
                <a:cs typeface="Times New Roman"/>
              </a:rPr>
              <a:t>Leimane</a:t>
            </a:r>
            <a:r>
              <a:rPr lang="lv-LV" sz="2400" dirty="0">
                <a:ea typeface="Calibri"/>
                <a:cs typeface="Times New Roman"/>
              </a:rPr>
              <a:t> (1917-2002). Eižena </a:t>
            </a:r>
            <a:r>
              <a:rPr lang="lv-LV" sz="2400" dirty="0" err="1">
                <a:ea typeface="Calibri"/>
                <a:cs typeface="Times New Roman"/>
              </a:rPr>
              <a:t>Leimaņa</a:t>
            </a:r>
            <a:r>
              <a:rPr lang="lv-LV" sz="2400" dirty="0">
                <a:ea typeface="Calibri"/>
                <a:cs typeface="Times New Roman"/>
              </a:rPr>
              <a:t> sieva. Trimdā Vācijā, tad skolotāja Kanādā.</a:t>
            </a:r>
          </a:p>
          <a:p>
            <a:endParaRPr lang="lv-LV" dirty="0"/>
          </a:p>
        </p:txBody>
      </p:sp>
      <p:pic>
        <p:nvPicPr>
          <p:cNvPr id="2050" name="Picture 2" descr="D:\ASTRONOMIJA LATVIJĀ\20 gadsimts\2 LU laiki\#PERSONAS\Ābele Ernests #\Abele 1937 ma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356992"/>
            <a:ext cx="1944216" cy="2592289"/>
          </a:xfrm>
          <a:prstGeom prst="rect">
            <a:avLst/>
          </a:prstGeom>
          <a:noFill/>
        </p:spPr>
      </p:pic>
      <p:pic>
        <p:nvPicPr>
          <p:cNvPr id="2051" name="Picture 3" descr="D:\ASTRONOMIJA LATVIJĀ\20 gadsimts\2 LU laiki\#PERSONAS\Dinvalds Eduards\portrets6 1940 ma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56992"/>
            <a:ext cx="1982054" cy="2592288"/>
          </a:xfrm>
          <a:prstGeom prst="rect">
            <a:avLst/>
          </a:prstGeom>
          <a:noFill/>
        </p:spPr>
      </p:pic>
      <p:pic>
        <p:nvPicPr>
          <p:cNvPr id="2052" name="Picture 4" descr="D:\ASTRONOMIJA LATVIJĀ\20 gadsimts\2 LU laiki\#PERSONAS\Leimane Zigrīda #\Ģipsle Zigrīda 1939 ma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3356993"/>
            <a:ext cx="2185964" cy="2592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600" dirty="0"/>
              <a:t>Devušies trimdā, pārējie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5040560" cy="5472608"/>
          </a:xfrm>
        </p:spPr>
        <p:txBody>
          <a:bodyPr>
            <a:normAutofit lnSpcReduction="10000"/>
          </a:bodyPr>
          <a:lstStyle/>
          <a:p>
            <a:r>
              <a:rPr lang="lv-LV" sz="2400" dirty="0"/>
              <a:t>Roberts </a:t>
            </a:r>
            <a:r>
              <a:rPr lang="lv-LV" sz="2400" dirty="0" err="1"/>
              <a:t>Ankevics</a:t>
            </a:r>
            <a:r>
              <a:rPr lang="lv-LV" sz="2400" dirty="0"/>
              <a:t> (1899-1972). Grāmatvedis un nodokļu inspektors. Trimdā Vācijā, vēlāk ASV.</a:t>
            </a:r>
          </a:p>
          <a:p>
            <a:r>
              <a:rPr lang="lv-LV" sz="2400" dirty="0"/>
              <a:t>Rūdolfs Blaumanis (1906-pirms 1993). Kosmogrāfijas skolotājs Siguldā, vēlāk trimdā ASV.</a:t>
            </a:r>
          </a:p>
          <a:p>
            <a:r>
              <a:rPr lang="lv-LV" sz="2400" dirty="0" err="1"/>
              <a:t>Gabriela</a:t>
            </a:r>
            <a:r>
              <a:rPr lang="lv-LV" sz="2400" dirty="0"/>
              <a:t> Gaile (1903-?). 1945./46. gadā studējusi matemātiku Insbrukas universitātē.</a:t>
            </a:r>
          </a:p>
          <a:p>
            <a:r>
              <a:rPr lang="lv-LV" sz="2400" dirty="0"/>
              <a:t>Olga </a:t>
            </a:r>
            <a:r>
              <a:rPr lang="lv-LV" sz="2400" dirty="0" err="1"/>
              <a:t>Rigaste</a:t>
            </a:r>
            <a:r>
              <a:rPr lang="lv-LV" sz="2400" dirty="0"/>
              <a:t> (1899-pēc 1955). Studijas formāli nav pabeigtas. Pabeigusi Baltijas universitāti.</a:t>
            </a:r>
          </a:p>
          <a:p>
            <a:r>
              <a:rPr lang="lv-LV" sz="2400" dirty="0"/>
              <a:t>Marija </a:t>
            </a:r>
            <a:r>
              <a:rPr lang="lv-LV" sz="2400" dirty="0" err="1"/>
              <a:t>Rozena</a:t>
            </a:r>
            <a:r>
              <a:rPr lang="lv-LV" sz="2400" dirty="0"/>
              <a:t> (1902-?) īsu brīdi strādājusi LU Astronomiskajā observatorijā.</a:t>
            </a:r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endParaRPr lang="lv-LV" dirty="0"/>
          </a:p>
        </p:txBody>
      </p:sp>
      <p:pic>
        <p:nvPicPr>
          <p:cNvPr id="3074" name="Picture 2" descr="D:\ASTRONOMIJA LATVIJĀ\20 gadsimts\2 LU laiki\#PERSONAS\Ankevics Roberts #\Ankevics 1922 ma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1656184" cy="2208793"/>
          </a:xfrm>
          <a:prstGeom prst="rect">
            <a:avLst/>
          </a:prstGeom>
          <a:noFill/>
        </p:spPr>
      </p:pic>
      <p:pic>
        <p:nvPicPr>
          <p:cNvPr id="3076" name="Picture 4" descr="D:\ASTRONOMIJA LATVIJĀ\20 gadsimts\2 LU laiki\#PERSONAS\Blaumanis Rūdolfs #\Blaumanis 1931 ma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980728"/>
            <a:ext cx="1728787" cy="2233613"/>
          </a:xfrm>
          <a:prstGeom prst="rect">
            <a:avLst/>
          </a:prstGeom>
          <a:noFill/>
        </p:spPr>
      </p:pic>
      <p:pic>
        <p:nvPicPr>
          <p:cNvPr id="3077" name="Picture 5" descr="D:\ASTRONOMIJA LATVIJĀ\20 gadsimts\2 LU laiki\#PERSONAS\Gaile Gabriela #\Gaile Gabriela ap 1938 ma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1656184" cy="2280646"/>
          </a:xfrm>
          <a:prstGeom prst="rect">
            <a:avLst/>
          </a:prstGeom>
          <a:noFill/>
        </p:spPr>
      </p:pic>
      <p:pic>
        <p:nvPicPr>
          <p:cNvPr id="3078" name="Picture 6" descr="D:\ASTRONOMIJA LATVIJĀ\20 gadsimts\2 LU laiki\#PERSONAS\Rigaste Olga #\Rigaste Olga 1939 maz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284984"/>
            <a:ext cx="1747069" cy="2049210"/>
          </a:xfrm>
          <a:prstGeom prst="rect">
            <a:avLst/>
          </a:prstGeom>
          <a:noFill/>
        </p:spPr>
      </p:pic>
      <p:pic>
        <p:nvPicPr>
          <p:cNvPr id="3079" name="Picture 7" descr="D:\ASTRONOMIJA LATVIJĀ\20 gadsimts\2 LU laiki\#PERSONAS\Rozena Marija #\Rozena Marija 1933 maz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653136"/>
            <a:ext cx="1656184" cy="2071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600" dirty="0"/>
              <a:t>Skolotāji Latvijā. 1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2664296"/>
          </a:xfrm>
        </p:spPr>
        <p:txBody>
          <a:bodyPr>
            <a:normAutofit lnSpcReduction="10000"/>
          </a:bodyPr>
          <a:lstStyle/>
          <a:p>
            <a:r>
              <a:rPr lang="lv-LV" sz="2400" dirty="0"/>
              <a:t>Milda Auniņa (1904-?). Studijas formāli nav pabeigtas. Matemātikas skolotāja Rīgā.</a:t>
            </a:r>
          </a:p>
          <a:p>
            <a:r>
              <a:rPr lang="lv-LV" sz="2400" dirty="0"/>
              <a:t>Fricis </a:t>
            </a:r>
            <a:r>
              <a:rPr lang="lv-LV" sz="2400" dirty="0" err="1"/>
              <a:t>Gaušelis</a:t>
            </a:r>
            <a:r>
              <a:rPr lang="lv-LV" sz="2400" dirty="0"/>
              <a:t> (1913-pēc 1961). Skolotājs Saldū, sabiedriski aktīvs.</a:t>
            </a:r>
          </a:p>
          <a:p>
            <a:r>
              <a:rPr lang="lv-LV" sz="2400" dirty="0"/>
              <a:t>Arturs </a:t>
            </a:r>
            <a:r>
              <a:rPr lang="lv-LV" sz="2400" dirty="0" err="1"/>
              <a:t>Krīgers</a:t>
            </a:r>
            <a:r>
              <a:rPr lang="lv-LV" sz="2400" dirty="0"/>
              <a:t> (1909-pēc 1960). Skolotājs, matemātikas metodiķis, skolas direktors Valmierā.</a:t>
            </a:r>
          </a:p>
          <a:p>
            <a:r>
              <a:rPr lang="lv-LV" sz="2400" dirty="0"/>
              <a:t>Lūcija Krūmiņa (1915-2006). Studijas LU nav pabeigtas, neklātienes izglītības speciāliste.</a:t>
            </a:r>
          </a:p>
          <a:p>
            <a:pPr>
              <a:buNone/>
            </a:pPr>
            <a:endParaRPr lang="lv-LV" sz="2400" dirty="0"/>
          </a:p>
        </p:txBody>
      </p:sp>
      <p:pic>
        <p:nvPicPr>
          <p:cNvPr id="4099" name="Picture 3" descr="D:\ASTRONOMIJA LATVIJĀ\20 gadsimts\2 LU laiki\#PERSONAS\Auniņa Milda #\Aunina 1923 ma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2016224" cy="2688299"/>
          </a:xfrm>
          <a:prstGeom prst="rect">
            <a:avLst/>
          </a:prstGeom>
          <a:noFill/>
        </p:spPr>
      </p:pic>
      <p:pic>
        <p:nvPicPr>
          <p:cNvPr id="4100" name="Picture 4" descr="D:\ASTRONOMIJA LATVIJĀ\20 gadsimts\2 LU laiki\#PERSONAS\Gaušelis Fricis #\Gaušelis Fricis ap 1948 ma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1944215" cy="2685871"/>
          </a:xfrm>
          <a:prstGeom prst="rect">
            <a:avLst/>
          </a:prstGeom>
          <a:noFill/>
        </p:spPr>
      </p:pic>
      <p:pic>
        <p:nvPicPr>
          <p:cNvPr id="4102" name="Picture 6" descr="D:\ASTRONOMIJA LATVIJĀ\20 gadsimts\2 LU laiki\#PERSONAS\Krīgers Arturs #\Krīgers Arturs ap 1939 ma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1880968" cy="2664594"/>
          </a:xfrm>
          <a:prstGeom prst="rect">
            <a:avLst/>
          </a:prstGeom>
          <a:noFill/>
        </p:spPr>
      </p:pic>
      <p:pic>
        <p:nvPicPr>
          <p:cNvPr id="4103" name="Picture 7" descr="D:\ASTRONOMIJA LATVIJĀ\20 gadsimts\2 LU laiki\#PERSONAS\Krūmiņa Lūcija #\Krūmiņa Lūcija maz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05064"/>
            <a:ext cx="1944216" cy="2610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600" dirty="0"/>
              <a:t>Skolotāji Latvijā. 2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2736304"/>
          </a:xfrm>
        </p:spPr>
        <p:txBody>
          <a:bodyPr>
            <a:normAutofit lnSpcReduction="10000"/>
          </a:bodyPr>
          <a:lstStyle/>
          <a:p>
            <a:r>
              <a:rPr lang="lv-LV" sz="2400" dirty="0"/>
              <a:t>Vilis </a:t>
            </a:r>
            <a:r>
              <a:rPr lang="lv-LV" sz="2400" dirty="0" err="1"/>
              <a:t>Reķis</a:t>
            </a:r>
            <a:r>
              <a:rPr lang="lv-LV" sz="2400" dirty="0"/>
              <a:t> (1910-?) matemātikas un astronomijas skolotājs Tukumā.</a:t>
            </a:r>
          </a:p>
          <a:p>
            <a:r>
              <a:rPr lang="lv-LV" sz="2400" dirty="0"/>
              <a:t>Arvīds </a:t>
            </a:r>
            <a:r>
              <a:rPr lang="lv-LV" sz="2400" dirty="0" err="1"/>
              <a:t>Remess</a:t>
            </a:r>
            <a:r>
              <a:rPr lang="lv-LV" sz="2400" dirty="0"/>
              <a:t> (1910-1979) matemātikas skolotājs Rīgas 50. vidusskolā.</a:t>
            </a:r>
          </a:p>
          <a:p>
            <a:r>
              <a:rPr lang="lv-LV" sz="2400" dirty="0"/>
              <a:t>Milda </a:t>
            </a:r>
            <a:r>
              <a:rPr lang="lv-LV" sz="2400" dirty="0" err="1"/>
              <a:t>Vilāne</a:t>
            </a:r>
            <a:r>
              <a:rPr lang="lv-LV" sz="2400" dirty="0"/>
              <a:t> (1911-1976) matemātikas skolotāja Rēzeknē un Rīgā.</a:t>
            </a:r>
          </a:p>
          <a:p>
            <a:r>
              <a:rPr lang="lv-LV" sz="2400" dirty="0"/>
              <a:t>Marta Virsniece (1911-1994) matemātikas skolotāja Ērgļu vidusskolā.</a:t>
            </a:r>
          </a:p>
          <a:p>
            <a:endParaRPr lang="lv-LV" sz="2400" dirty="0"/>
          </a:p>
          <a:p>
            <a:endParaRPr lang="lv-LV" dirty="0"/>
          </a:p>
        </p:txBody>
      </p:sp>
      <p:pic>
        <p:nvPicPr>
          <p:cNvPr id="5122" name="Picture 2" descr="D:\ASTRONOMIJA LATVIJĀ\20 gadsimts\2 LU laiki\#PERSONAS\Reķis Vilis #\Reķis Vilis ap 1949 ma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42" y="3861048"/>
            <a:ext cx="1825374" cy="2520280"/>
          </a:xfrm>
          <a:prstGeom prst="rect">
            <a:avLst/>
          </a:prstGeom>
          <a:noFill/>
        </p:spPr>
      </p:pic>
      <p:pic>
        <p:nvPicPr>
          <p:cNvPr id="5123" name="Picture 3" descr="D:\ASTRONOMIJA LATVIJĀ\20 gadsimts\2 LU laiki\#PERSONAS\Remess Arvīds #\Remess Arvīds 1939 ma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61049"/>
            <a:ext cx="1872208" cy="2505558"/>
          </a:xfrm>
          <a:prstGeom prst="rect">
            <a:avLst/>
          </a:prstGeom>
          <a:noFill/>
        </p:spPr>
      </p:pic>
      <p:pic>
        <p:nvPicPr>
          <p:cNvPr id="5124" name="Picture 4" descr="D:\ASTRONOMIJA LATVIJĀ\20 gadsimts\2 LU laiki\#PERSONAS\Vilāne Milda #\Vilāne Milda 1936 ma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861048"/>
            <a:ext cx="1832289" cy="2520280"/>
          </a:xfrm>
          <a:prstGeom prst="rect">
            <a:avLst/>
          </a:prstGeom>
          <a:noFill/>
        </p:spPr>
      </p:pic>
      <p:pic>
        <p:nvPicPr>
          <p:cNvPr id="5125" name="Picture 5" descr="D:\ASTRONOMIJA LATVIJĀ\20 gadsimts\2 LU laiki\#PERSONAS\Virsniece Marta #\Virsniece Marta 1938 maz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7" y="3861048"/>
            <a:ext cx="189021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600" dirty="0"/>
              <a:t>Cita profesija Latvijā/Trūkst ziņu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5472608" cy="5472608"/>
          </a:xfrm>
        </p:spPr>
        <p:txBody>
          <a:bodyPr/>
          <a:lstStyle/>
          <a:p>
            <a:r>
              <a:rPr lang="lv-LV" sz="2400" dirty="0"/>
              <a:t>Austra </a:t>
            </a:r>
            <a:r>
              <a:rPr lang="lv-LV" sz="2400" dirty="0" err="1"/>
              <a:t>Luļļa</a:t>
            </a:r>
            <a:r>
              <a:rPr lang="lv-LV" sz="2400" dirty="0"/>
              <a:t> (1912-pēc 1997) pēc 2. pasaules kara uz laiku izsūtīta no Latvijas. Slaucēja.</a:t>
            </a:r>
          </a:p>
          <a:p>
            <a:r>
              <a:rPr lang="lv-LV" sz="2400" dirty="0"/>
              <a:t>Augusts </a:t>
            </a:r>
            <a:r>
              <a:rPr lang="lv-LV" sz="2400" dirty="0" err="1"/>
              <a:t>Sūrīts</a:t>
            </a:r>
            <a:r>
              <a:rPr lang="lv-LV" sz="2400" dirty="0"/>
              <a:t> (1900-1980). Priekuļu hidrometeoroloģiskās stacijas vadītājs.</a:t>
            </a:r>
          </a:p>
          <a:p>
            <a:r>
              <a:rPr lang="lv-LV" sz="2400" dirty="0"/>
              <a:t>Anna </a:t>
            </a:r>
            <a:r>
              <a:rPr lang="lv-LV" sz="2400" dirty="0" err="1"/>
              <a:t>Jakobsone</a:t>
            </a:r>
            <a:r>
              <a:rPr lang="lv-LV" sz="2400" dirty="0"/>
              <a:t> (1916-?) studijas LU nav pabeigtas, būvinženiera Mārtiņa Roba meita.</a:t>
            </a:r>
          </a:p>
          <a:p>
            <a:endParaRPr lang="lv-LV" sz="2400" dirty="0"/>
          </a:p>
          <a:p>
            <a:endParaRPr lang="lv-LV" sz="2400" dirty="0"/>
          </a:p>
          <a:p>
            <a:endParaRPr lang="lv-LV" dirty="0"/>
          </a:p>
        </p:txBody>
      </p:sp>
      <p:pic>
        <p:nvPicPr>
          <p:cNvPr id="6146" name="Picture 2" descr="D:\ASTRONOMIJA LATVIJĀ\20 gadsimts\2 LU laiki\#PERSONAS\Luļļa Austra #\Luļļa Austra 1930 ma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149079"/>
            <a:ext cx="1728192" cy="2552523"/>
          </a:xfrm>
          <a:prstGeom prst="rect">
            <a:avLst/>
          </a:prstGeom>
          <a:noFill/>
        </p:spPr>
      </p:pic>
      <p:pic>
        <p:nvPicPr>
          <p:cNvPr id="6147" name="Picture 3" descr="D:\ASTRONOMIJA LATVIJĀ\20 gadsimts\2 LU laiki\#PERSONAS\Sūrīts Augusts #\Sūrīts Augusts 1921 ma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49080"/>
            <a:ext cx="1800200" cy="2570936"/>
          </a:xfrm>
          <a:prstGeom prst="rect">
            <a:avLst/>
          </a:prstGeom>
          <a:noFill/>
        </p:spPr>
      </p:pic>
      <p:pic>
        <p:nvPicPr>
          <p:cNvPr id="6148" name="Picture 4" descr="D:\ASTRONOMIJA LATVIJĀ\20 gadsimts\2 LU laiki\#PERSONAS\Jakobsone Anna #\Jakobsone Anna 1938 ma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149079"/>
            <a:ext cx="1944216" cy="2531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lv-LV" sz="3600" dirty="0"/>
              <a:t>Izceļojuši uz Vāciju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5472608" cy="4104456"/>
          </a:xfrm>
        </p:spPr>
        <p:txBody>
          <a:bodyPr/>
          <a:lstStyle/>
          <a:p>
            <a:r>
              <a:rPr lang="lv-LV" sz="2400" dirty="0"/>
              <a:t>Kārlis </a:t>
            </a:r>
            <a:r>
              <a:rPr lang="lv-LV" sz="2400" dirty="0" err="1"/>
              <a:t>Kristons</a:t>
            </a:r>
            <a:r>
              <a:rPr lang="lv-LV" sz="2400" dirty="0"/>
              <a:t> (1893-1970) Vācu ģimnāzijas direktors, izceļojis 1939. gadā.</a:t>
            </a:r>
          </a:p>
          <a:p>
            <a:r>
              <a:rPr lang="lv-LV" sz="2400" dirty="0"/>
              <a:t>Eižens </a:t>
            </a:r>
            <a:r>
              <a:rPr lang="lv-LV" sz="2400" dirty="0" err="1"/>
              <a:t>Špērs</a:t>
            </a:r>
            <a:r>
              <a:rPr lang="lv-LV" sz="2400" dirty="0"/>
              <a:t> (1902- pēc1965), izceļojis 1939. gadā, strādāja lokomotīvju fabrikā.</a:t>
            </a:r>
          </a:p>
          <a:p>
            <a:r>
              <a:rPr lang="lv-LV" sz="2400" dirty="0"/>
              <a:t>Jirgens </a:t>
            </a:r>
            <a:r>
              <a:rPr lang="lv-LV" sz="2400" dirty="0" err="1"/>
              <a:t>Vestermanis</a:t>
            </a:r>
            <a:r>
              <a:rPr lang="lv-LV" sz="2400" dirty="0"/>
              <a:t> (1906-1990) skolotājs. Izceļojis 1939. gadā. Vācbaltiešu biedrības darbinieks Vācijā.</a:t>
            </a:r>
          </a:p>
          <a:p>
            <a:endParaRPr lang="lv-LV" dirty="0"/>
          </a:p>
        </p:txBody>
      </p:sp>
      <p:pic>
        <p:nvPicPr>
          <p:cNvPr id="7171" name="Picture 3" descr="D:\ASTRONOMIJA LATVIJĀ\20 gadsimts\2 LU laiki\#PERSONAS\Kristons Kārlis #\Kristons Kārlis ma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1857848" cy="2664296"/>
          </a:xfrm>
          <a:prstGeom prst="rect">
            <a:avLst/>
          </a:prstGeom>
          <a:noFill/>
        </p:spPr>
      </p:pic>
      <p:pic>
        <p:nvPicPr>
          <p:cNvPr id="7172" name="Picture 4" descr="D:\ASTRONOMIJA LATVIJĀ\20 gadsimts\2 LU laiki\#PERSONAS\Špērs Eižens #\Špērs Eižens 1938 ma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204864"/>
            <a:ext cx="1874193" cy="2571057"/>
          </a:xfrm>
          <a:prstGeom prst="rect">
            <a:avLst/>
          </a:prstGeom>
          <a:noFill/>
        </p:spPr>
      </p:pic>
      <p:pic>
        <p:nvPicPr>
          <p:cNvPr id="7173" name="Picture 5" descr="D:\ASTRONOMIJA LATVIJĀ\20 gadsimts\2 LU laiki\#PERSONAS\Vestermanis Jirgens #\Vestermanis Jirgens 1925 ma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1875123" cy="2395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600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Mazāk zināmo starpkaru perioda LU astronomijas studentu dzīvesstāsti</vt:lpstr>
      <vt:lpstr>Dzīves gaitas pēc studijām</vt:lpstr>
      <vt:lpstr>Devušies trimdā, aktīva sabiedriskā darbība</vt:lpstr>
      <vt:lpstr>Devušies trimdā, dabaszinātnes</vt:lpstr>
      <vt:lpstr>Devušies trimdā, pārējie</vt:lpstr>
      <vt:lpstr>Skolotāji Latvijā. 1</vt:lpstr>
      <vt:lpstr>Skolotāji Latvijā. 2</vt:lpstr>
      <vt:lpstr>Cita profesija Latvijā/Trūkst ziņu</vt:lpstr>
      <vt:lpstr>Izceļojuši uz Vāciju</vt:lpstr>
      <vt:lpstr>Miruši kara laikā</vt:lpstr>
      <vt:lpstr>Paldies par uzmanību! Jautājumi?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Mazāk zināmo starpkaru perioda LU astronomijas studentu dzīvesstāsti</dc:title>
  <dc:creator>vilks</dc:creator>
  <cp:lastModifiedBy> </cp:lastModifiedBy>
  <cp:revision>23</cp:revision>
  <dcterms:created xsi:type="dcterms:W3CDTF">2019-02-17T07:58:01Z</dcterms:created>
  <dcterms:modified xsi:type="dcterms:W3CDTF">2019-02-23T12:35:50Z</dcterms:modified>
</cp:coreProperties>
</file>